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67" r:id="rId3"/>
    <p:sldId id="260" r:id="rId4"/>
    <p:sldId id="273" r:id="rId5"/>
    <p:sldId id="276" r:id="rId6"/>
    <p:sldId id="274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11" autoAdjust="0"/>
    <p:restoredTop sz="94728" autoAdjust="0"/>
  </p:normalViewPr>
  <p:slideViewPr>
    <p:cSldViewPr snapToGrid="0">
      <p:cViewPr varScale="1">
        <p:scale>
          <a:sx n="121" d="100"/>
          <a:sy n="121" d="100"/>
        </p:scale>
        <p:origin x="200" y="17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00" d="100"/>
          <a:sy n="100" d="100"/>
        </p:scale>
        <p:origin x="3940" y="5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D5B7822-73B3-639E-D9B9-A6F67D2C31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795ABF0-F0AA-6AF5-83FA-280B13FCF5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1B370-9F89-4D15-91F4-EA585369C0AB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DBC5313-3485-189D-26A8-94737CBAB1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298E41E-8116-7235-215E-6A6B5E6821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43767-4CFD-43FE-8E7B-3260BBE3DD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880393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8E068-70FA-480B-AD1B-D272D6E8F7D5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B2EA3-41C8-42A3-959C-DD1561A101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042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55CA72-A4D2-A087-A640-6DDE05000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9E3A2D8-C22D-D063-A8E4-BA307FA8B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825BE5-B5EC-CEE4-72E7-48A996D2E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EB9F342-44A6-16AD-3B16-2E83C48E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01E352-DC46-E4E5-CDF7-18F63455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0639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5B30EDAF-C557-27DA-2131-52971AA0FB8C}"/>
              </a:ext>
            </a:extLst>
          </p:cNvPr>
          <p:cNvSpPr>
            <a:spLocks/>
          </p:cNvSpPr>
          <p:nvPr userDrawn="1"/>
        </p:nvSpPr>
        <p:spPr>
          <a:xfrm>
            <a:off x="340139" y="0"/>
            <a:ext cx="1185186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CD699B-0B61-C27F-E21D-C676F438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83CB417-1D8E-0C72-83CA-36F199FD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BORLÄNGE HANDBOLLKLUBB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39EC0C0-FE9A-807D-C2B5-CD602E6ED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7">
            <a:extLst>
              <a:ext uri="{FF2B5EF4-FFF2-40B4-BE49-F238E27FC236}">
                <a16:creationId xmlns:a16="http://schemas.microsoft.com/office/drawing/2014/main" id="{14CB2650-8083-B598-BD45-55112183A3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38200" y="250126"/>
            <a:ext cx="770221" cy="36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20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75ABA125-6539-14DF-919D-E79CD3D45DEB}"/>
              </a:ext>
            </a:extLst>
          </p:cNvPr>
          <p:cNvSpPr>
            <a:spLocks/>
          </p:cNvSpPr>
          <p:nvPr userDrawn="1"/>
        </p:nvSpPr>
        <p:spPr>
          <a:xfrm>
            <a:off x="340139" y="0"/>
            <a:ext cx="1185186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Bild 19">
            <a:extLst>
              <a:ext uri="{FF2B5EF4-FFF2-40B4-BE49-F238E27FC236}">
                <a16:creationId xmlns:a16="http://schemas.microsoft.com/office/drawing/2014/main" id="{BAE47DF3-9DC1-E34F-7BAB-EFA82FD6A472}"/>
              </a:ext>
            </a:extLst>
          </p:cNvPr>
          <p:cNvSpPr>
            <a:spLocks/>
          </p:cNvSpPr>
          <p:nvPr/>
        </p:nvSpPr>
        <p:spPr>
          <a:xfrm rot="5400000">
            <a:off x="2940974" y="-2166617"/>
            <a:ext cx="6652252" cy="11985478"/>
          </a:xfrm>
          <a:custGeom>
            <a:avLst/>
            <a:gdLst>
              <a:gd name="connsiteX0" fmla="*/ 6576950 w 6576949"/>
              <a:gd name="connsiteY0" fmla="*/ 739840 h 11849802"/>
              <a:gd name="connsiteX1" fmla="*/ 6576950 w 6576949"/>
              <a:gd name="connsiteY1" fmla="*/ 482930 h 11849802"/>
              <a:gd name="connsiteX2" fmla="*/ 6372675 w 6576949"/>
              <a:gd name="connsiteY2" fmla="*/ 365029 h 11849802"/>
              <a:gd name="connsiteX3" fmla="*/ 6372675 w 6576949"/>
              <a:gd name="connsiteY3" fmla="*/ 128713 h 11849802"/>
              <a:gd name="connsiteX4" fmla="*/ 6150390 w 6576949"/>
              <a:gd name="connsiteY4" fmla="*/ 0 h 11849802"/>
              <a:gd name="connsiteX5" fmla="*/ 5946115 w 6576949"/>
              <a:gd name="connsiteY5" fmla="*/ 117901 h 11849802"/>
              <a:gd name="connsiteX6" fmla="*/ 5741325 w 6576949"/>
              <a:gd name="connsiteY6" fmla="*/ 0 h 11849802"/>
              <a:gd name="connsiteX7" fmla="*/ 5536535 w 6576949"/>
              <a:gd name="connsiteY7" fmla="*/ 117901 h 11849802"/>
              <a:gd name="connsiteX8" fmla="*/ 5332259 w 6576949"/>
              <a:gd name="connsiteY8" fmla="*/ 0 h 11849802"/>
              <a:gd name="connsiteX9" fmla="*/ 5127984 w 6576949"/>
              <a:gd name="connsiteY9" fmla="*/ 117901 h 11849802"/>
              <a:gd name="connsiteX10" fmla="*/ 4923708 w 6576949"/>
              <a:gd name="connsiteY10" fmla="*/ 0 h 11849802"/>
              <a:gd name="connsiteX11" fmla="*/ 4719433 w 6576949"/>
              <a:gd name="connsiteY11" fmla="*/ 117901 h 11849802"/>
              <a:gd name="connsiteX12" fmla="*/ 4514643 w 6576949"/>
              <a:gd name="connsiteY12" fmla="*/ 0 h 11849802"/>
              <a:gd name="connsiteX13" fmla="*/ 4310367 w 6576949"/>
              <a:gd name="connsiteY13" fmla="*/ 117901 h 11849802"/>
              <a:gd name="connsiteX14" fmla="*/ 4106092 w 6576949"/>
              <a:gd name="connsiteY14" fmla="*/ 0 h 11849802"/>
              <a:gd name="connsiteX15" fmla="*/ 3901816 w 6576949"/>
              <a:gd name="connsiteY15" fmla="*/ 117901 h 11849802"/>
              <a:gd name="connsiteX16" fmla="*/ 3697026 w 6576949"/>
              <a:gd name="connsiteY16" fmla="*/ 0 h 11849802"/>
              <a:gd name="connsiteX17" fmla="*/ 3492751 w 6576949"/>
              <a:gd name="connsiteY17" fmla="*/ 117901 h 11849802"/>
              <a:gd name="connsiteX18" fmla="*/ 3288475 w 6576949"/>
              <a:gd name="connsiteY18" fmla="*/ 0 h 11849802"/>
              <a:gd name="connsiteX19" fmla="*/ 3084200 w 6576949"/>
              <a:gd name="connsiteY19" fmla="*/ 117901 h 11849802"/>
              <a:gd name="connsiteX20" fmla="*/ 2879410 w 6576949"/>
              <a:gd name="connsiteY20" fmla="*/ 0 h 11849802"/>
              <a:gd name="connsiteX21" fmla="*/ 2675134 w 6576949"/>
              <a:gd name="connsiteY21" fmla="*/ 117901 h 11849802"/>
              <a:gd name="connsiteX22" fmla="*/ 2470859 w 6576949"/>
              <a:gd name="connsiteY22" fmla="*/ 0 h 11849802"/>
              <a:gd name="connsiteX23" fmla="*/ 2266583 w 6576949"/>
              <a:gd name="connsiteY23" fmla="*/ 117901 h 11849802"/>
              <a:gd name="connsiteX24" fmla="*/ 2061793 w 6576949"/>
              <a:gd name="connsiteY24" fmla="*/ 0 h 11849802"/>
              <a:gd name="connsiteX25" fmla="*/ 1857518 w 6576949"/>
              <a:gd name="connsiteY25" fmla="*/ 117901 h 11849802"/>
              <a:gd name="connsiteX26" fmla="*/ 1653242 w 6576949"/>
              <a:gd name="connsiteY26" fmla="*/ 0 h 11849802"/>
              <a:gd name="connsiteX27" fmla="*/ 1448967 w 6576949"/>
              <a:gd name="connsiteY27" fmla="*/ 117901 h 11849802"/>
              <a:gd name="connsiteX28" fmla="*/ 1244177 w 6576949"/>
              <a:gd name="connsiteY28" fmla="*/ 0 h 11849802"/>
              <a:gd name="connsiteX29" fmla="*/ 1039901 w 6576949"/>
              <a:gd name="connsiteY29" fmla="*/ 117901 h 11849802"/>
              <a:gd name="connsiteX30" fmla="*/ 835626 w 6576949"/>
              <a:gd name="connsiteY30" fmla="*/ 0 h 11849802"/>
              <a:gd name="connsiteX31" fmla="*/ 631350 w 6576949"/>
              <a:gd name="connsiteY31" fmla="*/ 117901 h 11849802"/>
              <a:gd name="connsiteX32" fmla="*/ 426560 w 6576949"/>
              <a:gd name="connsiteY32" fmla="*/ 0 h 11849802"/>
              <a:gd name="connsiteX33" fmla="*/ 204275 w 6576949"/>
              <a:gd name="connsiteY33" fmla="*/ 128713 h 11849802"/>
              <a:gd name="connsiteX34" fmla="*/ 204275 w 6576949"/>
              <a:gd name="connsiteY34" fmla="*/ 365029 h 11849802"/>
              <a:gd name="connsiteX35" fmla="*/ 0 w 6576949"/>
              <a:gd name="connsiteY35" fmla="*/ 482930 h 11849802"/>
              <a:gd name="connsiteX36" fmla="*/ 0 w 6576949"/>
              <a:gd name="connsiteY36" fmla="*/ 739840 h 11849802"/>
              <a:gd name="connsiteX37" fmla="*/ 204275 w 6576949"/>
              <a:gd name="connsiteY37" fmla="*/ 857741 h 11849802"/>
              <a:gd name="connsiteX38" fmla="*/ 204275 w 6576949"/>
              <a:gd name="connsiteY38" fmla="*/ 1072949 h 11849802"/>
              <a:gd name="connsiteX39" fmla="*/ 0 w 6576949"/>
              <a:gd name="connsiteY39" fmla="*/ 1191364 h 11849802"/>
              <a:gd name="connsiteX40" fmla="*/ 0 w 6576949"/>
              <a:gd name="connsiteY40" fmla="*/ 1448275 h 11849802"/>
              <a:gd name="connsiteX41" fmla="*/ 204275 w 6576949"/>
              <a:gd name="connsiteY41" fmla="*/ 1566176 h 11849802"/>
              <a:gd name="connsiteX42" fmla="*/ 204275 w 6576949"/>
              <a:gd name="connsiteY42" fmla="*/ 1781383 h 11849802"/>
              <a:gd name="connsiteX43" fmla="*/ 0 w 6576949"/>
              <a:gd name="connsiteY43" fmla="*/ 1899799 h 11849802"/>
              <a:gd name="connsiteX44" fmla="*/ 0 w 6576949"/>
              <a:gd name="connsiteY44" fmla="*/ 2156709 h 11849802"/>
              <a:gd name="connsiteX45" fmla="*/ 204275 w 6576949"/>
              <a:gd name="connsiteY45" fmla="*/ 2274610 h 11849802"/>
              <a:gd name="connsiteX46" fmla="*/ 204275 w 6576949"/>
              <a:gd name="connsiteY46" fmla="*/ 2489818 h 11849802"/>
              <a:gd name="connsiteX47" fmla="*/ 0 w 6576949"/>
              <a:gd name="connsiteY47" fmla="*/ 2608233 h 11849802"/>
              <a:gd name="connsiteX48" fmla="*/ 0 w 6576949"/>
              <a:gd name="connsiteY48" fmla="*/ 2865144 h 11849802"/>
              <a:gd name="connsiteX49" fmla="*/ 204275 w 6576949"/>
              <a:gd name="connsiteY49" fmla="*/ 2983045 h 11849802"/>
              <a:gd name="connsiteX50" fmla="*/ 204275 w 6576949"/>
              <a:gd name="connsiteY50" fmla="*/ 3198252 h 11849802"/>
              <a:gd name="connsiteX51" fmla="*/ 0 w 6576949"/>
              <a:gd name="connsiteY51" fmla="*/ 3316668 h 11849802"/>
              <a:gd name="connsiteX52" fmla="*/ 0 w 6576949"/>
              <a:gd name="connsiteY52" fmla="*/ 3573578 h 11849802"/>
              <a:gd name="connsiteX53" fmla="*/ 204275 w 6576949"/>
              <a:gd name="connsiteY53" fmla="*/ 3691479 h 11849802"/>
              <a:gd name="connsiteX54" fmla="*/ 204275 w 6576949"/>
              <a:gd name="connsiteY54" fmla="*/ 3906686 h 11849802"/>
              <a:gd name="connsiteX55" fmla="*/ 0 w 6576949"/>
              <a:gd name="connsiteY55" fmla="*/ 4025102 h 11849802"/>
              <a:gd name="connsiteX56" fmla="*/ 0 w 6576949"/>
              <a:gd name="connsiteY56" fmla="*/ 4282013 h 11849802"/>
              <a:gd name="connsiteX57" fmla="*/ 204275 w 6576949"/>
              <a:gd name="connsiteY57" fmla="*/ 4399913 h 11849802"/>
              <a:gd name="connsiteX58" fmla="*/ 204275 w 6576949"/>
              <a:gd name="connsiteY58" fmla="*/ 4615121 h 11849802"/>
              <a:gd name="connsiteX59" fmla="*/ 0 w 6576949"/>
              <a:gd name="connsiteY59" fmla="*/ 4733537 h 11849802"/>
              <a:gd name="connsiteX60" fmla="*/ 0 w 6576949"/>
              <a:gd name="connsiteY60" fmla="*/ 4990447 h 11849802"/>
              <a:gd name="connsiteX61" fmla="*/ 204275 w 6576949"/>
              <a:gd name="connsiteY61" fmla="*/ 5108348 h 11849802"/>
              <a:gd name="connsiteX62" fmla="*/ 204275 w 6576949"/>
              <a:gd name="connsiteY62" fmla="*/ 5323556 h 11849802"/>
              <a:gd name="connsiteX63" fmla="*/ 0 w 6576949"/>
              <a:gd name="connsiteY63" fmla="*/ 5441971 h 11849802"/>
              <a:gd name="connsiteX64" fmla="*/ 0 w 6576949"/>
              <a:gd name="connsiteY64" fmla="*/ 5698882 h 11849802"/>
              <a:gd name="connsiteX65" fmla="*/ 204275 w 6576949"/>
              <a:gd name="connsiteY65" fmla="*/ 5816783 h 11849802"/>
              <a:gd name="connsiteX66" fmla="*/ 204275 w 6576949"/>
              <a:gd name="connsiteY66" fmla="*/ 6031990 h 11849802"/>
              <a:gd name="connsiteX67" fmla="*/ 0 w 6576949"/>
              <a:gd name="connsiteY67" fmla="*/ 6150405 h 11849802"/>
              <a:gd name="connsiteX68" fmla="*/ 0 w 6576949"/>
              <a:gd name="connsiteY68" fmla="*/ 6407316 h 11849802"/>
              <a:gd name="connsiteX69" fmla="*/ 204275 w 6576949"/>
              <a:gd name="connsiteY69" fmla="*/ 6525217 h 11849802"/>
              <a:gd name="connsiteX70" fmla="*/ 204275 w 6576949"/>
              <a:gd name="connsiteY70" fmla="*/ 6740424 h 11849802"/>
              <a:gd name="connsiteX71" fmla="*/ 0 w 6576949"/>
              <a:gd name="connsiteY71" fmla="*/ 6858840 h 11849802"/>
              <a:gd name="connsiteX72" fmla="*/ 0 w 6576949"/>
              <a:gd name="connsiteY72" fmla="*/ 7115750 h 11849802"/>
              <a:gd name="connsiteX73" fmla="*/ 204275 w 6576949"/>
              <a:gd name="connsiteY73" fmla="*/ 7233651 h 11849802"/>
              <a:gd name="connsiteX74" fmla="*/ 204275 w 6576949"/>
              <a:gd name="connsiteY74" fmla="*/ 7448859 h 11849802"/>
              <a:gd name="connsiteX75" fmla="*/ 0 w 6576949"/>
              <a:gd name="connsiteY75" fmla="*/ 7567275 h 11849802"/>
              <a:gd name="connsiteX76" fmla="*/ 0 w 6576949"/>
              <a:gd name="connsiteY76" fmla="*/ 7824185 h 11849802"/>
              <a:gd name="connsiteX77" fmla="*/ 204275 w 6576949"/>
              <a:gd name="connsiteY77" fmla="*/ 7942086 h 11849802"/>
              <a:gd name="connsiteX78" fmla="*/ 204275 w 6576949"/>
              <a:gd name="connsiteY78" fmla="*/ 8157293 h 11849802"/>
              <a:gd name="connsiteX79" fmla="*/ 0 w 6576949"/>
              <a:gd name="connsiteY79" fmla="*/ 8275709 h 11849802"/>
              <a:gd name="connsiteX80" fmla="*/ 0 w 6576949"/>
              <a:gd name="connsiteY80" fmla="*/ 8532619 h 11849802"/>
              <a:gd name="connsiteX81" fmla="*/ 204275 w 6576949"/>
              <a:gd name="connsiteY81" fmla="*/ 8650520 h 11849802"/>
              <a:gd name="connsiteX82" fmla="*/ 204275 w 6576949"/>
              <a:gd name="connsiteY82" fmla="*/ 8865727 h 11849802"/>
              <a:gd name="connsiteX83" fmla="*/ 0 w 6576949"/>
              <a:gd name="connsiteY83" fmla="*/ 8984143 h 11849802"/>
              <a:gd name="connsiteX84" fmla="*/ 0 w 6576949"/>
              <a:gd name="connsiteY84" fmla="*/ 9241054 h 11849802"/>
              <a:gd name="connsiteX85" fmla="*/ 204275 w 6576949"/>
              <a:gd name="connsiteY85" fmla="*/ 9358955 h 11849802"/>
              <a:gd name="connsiteX86" fmla="*/ 204275 w 6576949"/>
              <a:gd name="connsiteY86" fmla="*/ 9574162 h 11849802"/>
              <a:gd name="connsiteX87" fmla="*/ 0 w 6576949"/>
              <a:gd name="connsiteY87" fmla="*/ 9692577 h 11849802"/>
              <a:gd name="connsiteX88" fmla="*/ 0 w 6576949"/>
              <a:gd name="connsiteY88" fmla="*/ 9949488 h 11849802"/>
              <a:gd name="connsiteX89" fmla="*/ 204275 w 6576949"/>
              <a:gd name="connsiteY89" fmla="*/ 10067389 h 11849802"/>
              <a:gd name="connsiteX90" fmla="*/ 204275 w 6576949"/>
              <a:gd name="connsiteY90" fmla="*/ 10282596 h 11849802"/>
              <a:gd name="connsiteX91" fmla="*/ 0 w 6576949"/>
              <a:gd name="connsiteY91" fmla="*/ 10401527 h 11849802"/>
              <a:gd name="connsiteX92" fmla="*/ 0 w 6576949"/>
              <a:gd name="connsiteY92" fmla="*/ 10658437 h 11849802"/>
              <a:gd name="connsiteX93" fmla="*/ 204275 w 6576949"/>
              <a:gd name="connsiteY93" fmla="*/ 10776339 h 11849802"/>
              <a:gd name="connsiteX94" fmla="*/ 204275 w 6576949"/>
              <a:gd name="connsiteY94" fmla="*/ 10991545 h 11849802"/>
              <a:gd name="connsiteX95" fmla="*/ 0 w 6576949"/>
              <a:gd name="connsiteY95" fmla="*/ 11109961 h 11849802"/>
              <a:gd name="connsiteX96" fmla="*/ 0 w 6576949"/>
              <a:gd name="connsiteY96" fmla="*/ 11366872 h 11849802"/>
              <a:gd name="connsiteX97" fmla="*/ 204275 w 6576949"/>
              <a:gd name="connsiteY97" fmla="*/ 11484772 h 11849802"/>
              <a:gd name="connsiteX98" fmla="*/ 204275 w 6576949"/>
              <a:gd name="connsiteY98" fmla="*/ 11721089 h 11849802"/>
              <a:gd name="connsiteX99" fmla="*/ 426560 w 6576949"/>
              <a:gd name="connsiteY99" fmla="*/ 11849802 h 11849802"/>
              <a:gd name="connsiteX100" fmla="*/ 630836 w 6576949"/>
              <a:gd name="connsiteY100" fmla="*/ 11731901 h 11849802"/>
              <a:gd name="connsiteX101" fmla="*/ 835111 w 6576949"/>
              <a:gd name="connsiteY101" fmla="*/ 11849802 h 11849802"/>
              <a:gd name="connsiteX102" fmla="*/ 1039387 w 6576949"/>
              <a:gd name="connsiteY102" fmla="*/ 11731901 h 11849802"/>
              <a:gd name="connsiteX103" fmla="*/ 1243662 w 6576949"/>
              <a:gd name="connsiteY103" fmla="*/ 11849802 h 11849802"/>
              <a:gd name="connsiteX104" fmla="*/ 1447938 w 6576949"/>
              <a:gd name="connsiteY104" fmla="*/ 11731901 h 11849802"/>
              <a:gd name="connsiteX105" fmla="*/ 1652213 w 6576949"/>
              <a:gd name="connsiteY105" fmla="*/ 11849802 h 11849802"/>
              <a:gd name="connsiteX106" fmla="*/ 1856488 w 6576949"/>
              <a:gd name="connsiteY106" fmla="*/ 11731901 h 11849802"/>
              <a:gd name="connsiteX107" fmla="*/ 2060764 w 6576949"/>
              <a:gd name="connsiteY107" fmla="*/ 11849802 h 11849802"/>
              <a:gd name="connsiteX108" fmla="*/ 2265040 w 6576949"/>
              <a:gd name="connsiteY108" fmla="*/ 11731901 h 11849802"/>
              <a:gd name="connsiteX109" fmla="*/ 2469315 w 6576949"/>
              <a:gd name="connsiteY109" fmla="*/ 11849802 h 11849802"/>
              <a:gd name="connsiteX110" fmla="*/ 2673590 w 6576949"/>
              <a:gd name="connsiteY110" fmla="*/ 11731901 h 11849802"/>
              <a:gd name="connsiteX111" fmla="*/ 2877866 w 6576949"/>
              <a:gd name="connsiteY111" fmla="*/ 11849802 h 11849802"/>
              <a:gd name="connsiteX112" fmla="*/ 3082142 w 6576949"/>
              <a:gd name="connsiteY112" fmla="*/ 11731901 h 11849802"/>
              <a:gd name="connsiteX113" fmla="*/ 3286417 w 6576949"/>
              <a:gd name="connsiteY113" fmla="*/ 11849802 h 11849802"/>
              <a:gd name="connsiteX114" fmla="*/ 3490693 w 6576949"/>
              <a:gd name="connsiteY114" fmla="*/ 11731901 h 11849802"/>
              <a:gd name="connsiteX115" fmla="*/ 3694968 w 6576949"/>
              <a:gd name="connsiteY115" fmla="*/ 11849802 h 11849802"/>
              <a:gd name="connsiteX116" fmla="*/ 3899243 w 6576949"/>
              <a:gd name="connsiteY116" fmla="*/ 11731901 h 11849802"/>
              <a:gd name="connsiteX117" fmla="*/ 4103519 w 6576949"/>
              <a:gd name="connsiteY117" fmla="*/ 11849802 h 11849802"/>
              <a:gd name="connsiteX118" fmla="*/ 4307795 w 6576949"/>
              <a:gd name="connsiteY118" fmla="*/ 11731901 h 11849802"/>
              <a:gd name="connsiteX119" fmla="*/ 4512070 w 6576949"/>
              <a:gd name="connsiteY119" fmla="*/ 11849802 h 11849802"/>
              <a:gd name="connsiteX120" fmla="*/ 4716345 w 6576949"/>
              <a:gd name="connsiteY120" fmla="*/ 11731901 h 11849802"/>
              <a:gd name="connsiteX121" fmla="*/ 4920621 w 6576949"/>
              <a:gd name="connsiteY121" fmla="*/ 11849802 h 11849802"/>
              <a:gd name="connsiteX122" fmla="*/ 5124896 w 6576949"/>
              <a:gd name="connsiteY122" fmla="*/ 11731901 h 11849802"/>
              <a:gd name="connsiteX123" fmla="*/ 5329172 w 6576949"/>
              <a:gd name="connsiteY123" fmla="*/ 11849802 h 11849802"/>
              <a:gd name="connsiteX124" fmla="*/ 5533448 w 6576949"/>
              <a:gd name="connsiteY124" fmla="*/ 11731901 h 11849802"/>
              <a:gd name="connsiteX125" fmla="*/ 5737723 w 6576949"/>
              <a:gd name="connsiteY125" fmla="*/ 11849802 h 11849802"/>
              <a:gd name="connsiteX126" fmla="*/ 5941999 w 6576949"/>
              <a:gd name="connsiteY126" fmla="*/ 11731901 h 11849802"/>
              <a:gd name="connsiteX127" fmla="*/ 6146274 w 6576949"/>
              <a:gd name="connsiteY127" fmla="*/ 11849802 h 11849802"/>
              <a:gd name="connsiteX128" fmla="*/ 6368558 w 6576949"/>
              <a:gd name="connsiteY128" fmla="*/ 11721089 h 11849802"/>
              <a:gd name="connsiteX129" fmla="*/ 6368558 w 6576949"/>
              <a:gd name="connsiteY129" fmla="*/ 11484772 h 11849802"/>
              <a:gd name="connsiteX130" fmla="*/ 6572834 w 6576949"/>
              <a:gd name="connsiteY130" fmla="*/ 11366872 h 11849802"/>
              <a:gd name="connsiteX131" fmla="*/ 6572834 w 6576949"/>
              <a:gd name="connsiteY131" fmla="*/ 11109961 h 11849802"/>
              <a:gd name="connsiteX132" fmla="*/ 6368558 w 6576949"/>
              <a:gd name="connsiteY132" fmla="*/ 10992060 h 11849802"/>
              <a:gd name="connsiteX133" fmla="*/ 6368558 w 6576949"/>
              <a:gd name="connsiteY133" fmla="*/ 10776853 h 11849802"/>
              <a:gd name="connsiteX134" fmla="*/ 6572834 w 6576949"/>
              <a:gd name="connsiteY134" fmla="*/ 10658952 h 11849802"/>
              <a:gd name="connsiteX135" fmla="*/ 6572834 w 6576949"/>
              <a:gd name="connsiteY135" fmla="*/ 10402042 h 11849802"/>
              <a:gd name="connsiteX136" fmla="*/ 6368558 w 6576949"/>
              <a:gd name="connsiteY136" fmla="*/ 10284141 h 11849802"/>
              <a:gd name="connsiteX137" fmla="*/ 6368558 w 6576949"/>
              <a:gd name="connsiteY137" fmla="*/ 10068933 h 11849802"/>
              <a:gd name="connsiteX138" fmla="*/ 6572834 w 6576949"/>
              <a:gd name="connsiteY138" fmla="*/ 9951033 h 11849802"/>
              <a:gd name="connsiteX139" fmla="*/ 6572834 w 6576949"/>
              <a:gd name="connsiteY139" fmla="*/ 9694122 h 11849802"/>
              <a:gd name="connsiteX140" fmla="*/ 6368558 w 6576949"/>
              <a:gd name="connsiteY140" fmla="*/ 9576221 h 11849802"/>
              <a:gd name="connsiteX141" fmla="*/ 6368558 w 6576949"/>
              <a:gd name="connsiteY141" fmla="*/ 9361014 h 11849802"/>
              <a:gd name="connsiteX142" fmla="*/ 6572834 w 6576949"/>
              <a:gd name="connsiteY142" fmla="*/ 9243113 h 11849802"/>
              <a:gd name="connsiteX143" fmla="*/ 6572834 w 6576949"/>
              <a:gd name="connsiteY143" fmla="*/ 8984143 h 11849802"/>
              <a:gd name="connsiteX144" fmla="*/ 6368558 w 6576949"/>
              <a:gd name="connsiteY144" fmla="*/ 8866242 h 11849802"/>
              <a:gd name="connsiteX145" fmla="*/ 6368558 w 6576949"/>
              <a:gd name="connsiteY145" fmla="*/ 8651035 h 11849802"/>
              <a:gd name="connsiteX146" fmla="*/ 6572834 w 6576949"/>
              <a:gd name="connsiteY146" fmla="*/ 8533134 h 11849802"/>
              <a:gd name="connsiteX147" fmla="*/ 6572834 w 6576949"/>
              <a:gd name="connsiteY147" fmla="*/ 8276224 h 11849802"/>
              <a:gd name="connsiteX148" fmla="*/ 6368558 w 6576949"/>
              <a:gd name="connsiteY148" fmla="*/ 8158323 h 11849802"/>
              <a:gd name="connsiteX149" fmla="*/ 6368558 w 6576949"/>
              <a:gd name="connsiteY149" fmla="*/ 7943116 h 11849802"/>
              <a:gd name="connsiteX150" fmla="*/ 6572834 w 6576949"/>
              <a:gd name="connsiteY150" fmla="*/ 7825215 h 11849802"/>
              <a:gd name="connsiteX151" fmla="*/ 6572834 w 6576949"/>
              <a:gd name="connsiteY151" fmla="*/ 7568304 h 11849802"/>
              <a:gd name="connsiteX152" fmla="*/ 6368558 w 6576949"/>
              <a:gd name="connsiteY152" fmla="*/ 7450403 h 11849802"/>
              <a:gd name="connsiteX153" fmla="*/ 6368558 w 6576949"/>
              <a:gd name="connsiteY153" fmla="*/ 7235196 h 11849802"/>
              <a:gd name="connsiteX154" fmla="*/ 6572834 w 6576949"/>
              <a:gd name="connsiteY154" fmla="*/ 7117295 h 11849802"/>
              <a:gd name="connsiteX155" fmla="*/ 6572834 w 6576949"/>
              <a:gd name="connsiteY155" fmla="*/ 6860385 h 11849802"/>
              <a:gd name="connsiteX156" fmla="*/ 6368558 w 6576949"/>
              <a:gd name="connsiteY156" fmla="*/ 6742484 h 11849802"/>
              <a:gd name="connsiteX157" fmla="*/ 6368558 w 6576949"/>
              <a:gd name="connsiteY157" fmla="*/ 6527277 h 11849802"/>
              <a:gd name="connsiteX158" fmla="*/ 6572834 w 6576949"/>
              <a:gd name="connsiteY158" fmla="*/ 6409376 h 11849802"/>
              <a:gd name="connsiteX159" fmla="*/ 6572834 w 6576949"/>
              <a:gd name="connsiteY159" fmla="*/ 6152465 h 11849802"/>
              <a:gd name="connsiteX160" fmla="*/ 6368558 w 6576949"/>
              <a:gd name="connsiteY160" fmla="*/ 6034564 h 11849802"/>
              <a:gd name="connsiteX161" fmla="*/ 6368558 w 6576949"/>
              <a:gd name="connsiteY161" fmla="*/ 5819357 h 11849802"/>
              <a:gd name="connsiteX162" fmla="*/ 6572834 w 6576949"/>
              <a:gd name="connsiteY162" fmla="*/ 5701456 h 11849802"/>
              <a:gd name="connsiteX163" fmla="*/ 6572834 w 6576949"/>
              <a:gd name="connsiteY163" fmla="*/ 5441971 h 11849802"/>
              <a:gd name="connsiteX164" fmla="*/ 6368558 w 6576949"/>
              <a:gd name="connsiteY164" fmla="*/ 5324070 h 11849802"/>
              <a:gd name="connsiteX165" fmla="*/ 6368558 w 6576949"/>
              <a:gd name="connsiteY165" fmla="*/ 5108863 h 11849802"/>
              <a:gd name="connsiteX166" fmla="*/ 6572834 w 6576949"/>
              <a:gd name="connsiteY166" fmla="*/ 4990962 h 11849802"/>
              <a:gd name="connsiteX167" fmla="*/ 6572834 w 6576949"/>
              <a:gd name="connsiteY167" fmla="*/ 4734052 h 11849802"/>
              <a:gd name="connsiteX168" fmla="*/ 6368558 w 6576949"/>
              <a:gd name="connsiteY168" fmla="*/ 4616151 h 11849802"/>
              <a:gd name="connsiteX169" fmla="*/ 6368558 w 6576949"/>
              <a:gd name="connsiteY169" fmla="*/ 4400943 h 11849802"/>
              <a:gd name="connsiteX170" fmla="*/ 6572834 w 6576949"/>
              <a:gd name="connsiteY170" fmla="*/ 4283043 h 11849802"/>
              <a:gd name="connsiteX171" fmla="*/ 6572834 w 6576949"/>
              <a:gd name="connsiteY171" fmla="*/ 4026132 h 11849802"/>
              <a:gd name="connsiteX172" fmla="*/ 6368558 w 6576949"/>
              <a:gd name="connsiteY172" fmla="*/ 3908231 h 11849802"/>
              <a:gd name="connsiteX173" fmla="*/ 6368558 w 6576949"/>
              <a:gd name="connsiteY173" fmla="*/ 3691479 h 11849802"/>
              <a:gd name="connsiteX174" fmla="*/ 6572834 w 6576949"/>
              <a:gd name="connsiteY174" fmla="*/ 3573578 h 11849802"/>
              <a:gd name="connsiteX175" fmla="*/ 6572834 w 6576949"/>
              <a:gd name="connsiteY175" fmla="*/ 3316668 h 11849802"/>
              <a:gd name="connsiteX176" fmla="*/ 6368558 w 6576949"/>
              <a:gd name="connsiteY176" fmla="*/ 3198767 h 11849802"/>
              <a:gd name="connsiteX177" fmla="*/ 6368558 w 6576949"/>
              <a:gd name="connsiteY177" fmla="*/ 2983559 h 11849802"/>
              <a:gd name="connsiteX178" fmla="*/ 6572834 w 6576949"/>
              <a:gd name="connsiteY178" fmla="*/ 2865658 h 11849802"/>
              <a:gd name="connsiteX179" fmla="*/ 6572834 w 6576949"/>
              <a:gd name="connsiteY179" fmla="*/ 2608748 h 11849802"/>
              <a:gd name="connsiteX180" fmla="*/ 6368558 w 6576949"/>
              <a:gd name="connsiteY180" fmla="*/ 2490847 h 11849802"/>
              <a:gd name="connsiteX181" fmla="*/ 6368558 w 6576949"/>
              <a:gd name="connsiteY181" fmla="*/ 2275640 h 11849802"/>
              <a:gd name="connsiteX182" fmla="*/ 6572834 w 6576949"/>
              <a:gd name="connsiteY182" fmla="*/ 2157739 h 11849802"/>
              <a:gd name="connsiteX183" fmla="*/ 6572834 w 6576949"/>
              <a:gd name="connsiteY183" fmla="*/ 1899799 h 11849802"/>
              <a:gd name="connsiteX184" fmla="*/ 6368558 w 6576949"/>
              <a:gd name="connsiteY184" fmla="*/ 1781898 h 11849802"/>
              <a:gd name="connsiteX185" fmla="*/ 6368558 w 6576949"/>
              <a:gd name="connsiteY185" fmla="*/ 1566690 h 11849802"/>
              <a:gd name="connsiteX186" fmla="*/ 6572834 w 6576949"/>
              <a:gd name="connsiteY186" fmla="*/ 1448790 h 11849802"/>
              <a:gd name="connsiteX187" fmla="*/ 6572834 w 6576949"/>
              <a:gd name="connsiteY187" fmla="*/ 1191879 h 11849802"/>
              <a:gd name="connsiteX188" fmla="*/ 6368558 w 6576949"/>
              <a:gd name="connsiteY188" fmla="*/ 1073978 h 11849802"/>
              <a:gd name="connsiteX189" fmla="*/ 6368558 w 6576949"/>
              <a:gd name="connsiteY189" fmla="*/ 858771 h 11849802"/>
              <a:gd name="connsiteX190" fmla="*/ 6576950 w 6576949"/>
              <a:gd name="connsiteY190" fmla="*/ 739840 h 11849802"/>
              <a:gd name="connsiteX191" fmla="*/ 6540932 w 6576949"/>
              <a:gd name="connsiteY191" fmla="*/ 718732 h 11849802"/>
              <a:gd name="connsiteX192" fmla="*/ 6354666 w 6576949"/>
              <a:gd name="connsiteY192" fmla="*/ 826335 h 11849802"/>
              <a:gd name="connsiteX193" fmla="*/ 6261533 w 6576949"/>
              <a:gd name="connsiteY193" fmla="*/ 772276 h 11849802"/>
              <a:gd name="connsiteX194" fmla="*/ 6168400 w 6576949"/>
              <a:gd name="connsiteY194" fmla="*/ 718217 h 11849802"/>
              <a:gd name="connsiteX195" fmla="*/ 6168400 w 6576949"/>
              <a:gd name="connsiteY195" fmla="*/ 503524 h 11849802"/>
              <a:gd name="connsiteX196" fmla="*/ 6261533 w 6576949"/>
              <a:gd name="connsiteY196" fmla="*/ 449465 h 11849802"/>
              <a:gd name="connsiteX197" fmla="*/ 6354666 w 6576949"/>
              <a:gd name="connsiteY197" fmla="*/ 395405 h 11849802"/>
              <a:gd name="connsiteX198" fmla="*/ 6540932 w 6576949"/>
              <a:gd name="connsiteY198" fmla="*/ 503009 h 11849802"/>
              <a:gd name="connsiteX199" fmla="*/ 6540932 w 6576949"/>
              <a:gd name="connsiteY199" fmla="*/ 718732 h 11849802"/>
              <a:gd name="connsiteX200" fmla="*/ 6336142 w 6576949"/>
              <a:gd name="connsiteY200" fmla="*/ 857741 h 11849802"/>
              <a:gd name="connsiteX201" fmla="*/ 6336142 w 6576949"/>
              <a:gd name="connsiteY201" fmla="*/ 1072949 h 11849802"/>
              <a:gd name="connsiteX202" fmla="*/ 6243009 w 6576949"/>
              <a:gd name="connsiteY202" fmla="*/ 1127008 h 11849802"/>
              <a:gd name="connsiteX203" fmla="*/ 6149875 w 6576949"/>
              <a:gd name="connsiteY203" fmla="*/ 1181067 h 11849802"/>
              <a:gd name="connsiteX204" fmla="*/ 6056742 w 6576949"/>
              <a:gd name="connsiteY204" fmla="*/ 1127008 h 11849802"/>
              <a:gd name="connsiteX205" fmla="*/ 5963609 w 6576949"/>
              <a:gd name="connsiteY205" fmla="*/ 1072949 h 11849802"/>
              <a:gd name="connsiteX206" fmla="*/ 5963609 w 6576949"/>
              <a:gd name="connsiteY206" fmla="*/ 857741 h 11849802"/>
              <a:gd name="connsiteX207" fmla="*/ 6056742 w 6576949"/>
              <a:gd name="connsiteY207" fmla="*/ 803682 h 11849802"/>
              <a:gd name="connsiteX208" fmla="*/ 6149875 w 6576949"/>
              <a:gd name="connsiteY208" fmla="*/ 749623 h 11849802"/>
              <a:gd name="connsiteX209" fmla="*/ 6243009 w 6576949"/>
              <a:gd name="connsiteY209" fmla="*/ 803682 h 11849802"/>
              <a:gd name="connsiteX210" fmla="*/ 6336142 w 6576949"/>
              <a:gd name="connsiteY210" fmla="*/ 857741 h 11849802"/>
              <a:gd name="connsiteX211" fmla="*/ 6336142 w 6576949"/>
              <a:gd name="connsiteY211" fmla="*/ 1566176 h 11849802"/>
              <a:gd name="connsiteX212" fmla="*/ 6336142 w 6576949"/>
              <a:gd name="connsiteY212" fmla="*/ 1781383 h 11849802"/>
              <a:gd name="connsiteX213" fmla="*/ 6243009 w 6576949"/>
              <a:gd name="connsiteY213" fmla="*/ 1835442 h 11849802"/>
              <a:gd name="connsiteX214" fmla="*/ 6149875 w 6576949"/>
              <a:gd name="connsiteY214" fmla="*/ 1889502 h 11849802"/>
              <a:gd name="connsiteX215" fmla="*/ 6056742 w 6576949"/>
              <a:gd name="connsiteY215" fmla="*/ 1835442 h 11849802"/>
              <a:gd name="connsiteX216" fmla="*/ 5963609 w 6576949"/>
              <a:gd name="connsiteY216" fmla="*/ 1781383 h 11849802"/>
              <a:gd name="connsiteX217" fmla="*/ 5963609 w 6576949"/>
              <a:gd name="connsiteY217" fmla="*/ 1566176 h 11849802"/>
              <a:gd name="connsiteX218" fmla="*/ 6056742 w 6576949"/>
              <a:gd name="connsiteY218" fmla="*/ 1512116 h 11849802"/>
              <a:gd name="connsiteX219" fmla="*/ 6149875 w 6576949"/>
              <a:gd name="connsiteY219" fmla="*/ 1458057 h 11849802"/>
              <a:gd name="connsiteX220" fmla="*/ 6243009 w 6576949"/>
              <a:gd name="connsiteY220" fmla="*/ 1512116 h 11849802"/>
              <a:gd name="connsiteX221" fmla="*/ 6336142 w 6576949"/>
              <a:gd name="connsiteY221" fmla="*/ 1566176 h 11849802"/>
              <a:gd name="connsiteX222" fmla="*/ 6336142 w 6576949"/>
              <a:gd name="connsiteY222" fmla="*/ 2274610 h 11849802"/>
              <a:gd name="connsiteX223" fmla="*/ 6336142 w 6576949"/>
              <a:gd name="connsiteY223" fmla="*/ 2489818 h 11849802"/>
              <a:gd name="connsiteX224" fmla="*/ 6243009 w 6576949"/>
              <a:gd name="connsiteY224" fmla="*/ 2543877 h 11849802"/>
              <a:gd name="connsiteX225" fmla="*/ 6149875 w 6576949"/>
              <a:gd name="connsiteY225" fmla="*/ 2597936 h 11849802"/>
              <a:gd name="connsiteX226" fmla="*/ 6056742 w 6576949"/>
              <a:gd name="connsiteY226" fmla="*/ 2543877 h 11849802"/>
              <a:gd name="connsiteX227" fmla="*/ 5963609 w 6576949"/>
              <a:gd name="connsiteY227" fmla="*/ 2489818 h 11849802"/>
              <a:gd name="connsiteX228" fmla="*/ 5963609 w 6576949"/>
              <a:gd name="connsiteY228" fmla="*/ 2274610 h 11849802"/>
              <a:gd name="connsiteX229" fmla="*/ 6056742 w 6576949"/>
              <a:gd name="connsiteY229" fmla="*/ 2220551 h 11849802"/>
              <a:gd name="connsiteX230" fmla="*/ 6149875 w 6576949"/>
              <a:gd name="connsiteY230" fmla="*/ 2166491 h 11849802"/>
              <a:gd name="connsiteX231" fmla="*/ 6243009 w 6576949"/>
              <a:gd name="connsiteY231" fmla="*/ 2220551 h 11849802"/>
              <a:gd name="connsiteX232" fmla="*/ 6336142 w 6576949"/>
              <a:gd name="connsiteY232" fmla="*/ 2274610 h 11849802"/>
              <a:gd name="connsiteX233" fmla="*/ 6336142 w 6576949"/>
              <a:gd name="connsiteY233" fmla="*/ 2983045 h 11849802"/>
              <a:gd name="connsiteX234" fmla="*/ 6336142 w 6576949"/>
              <a:gd name="connsiteY234" fmla="*/ 3198252 h 11849802"/>
              <a:gd name="connsiteX235" fmla="*/ 6243009 w 6576949"/>
              <a:gd name="connsiteY235" fmla="*/ 3252311 h 11849802"/>
              <a:gd name="connsiteX236" fmla="*/ 6149875 w 6576949"/>
              <a:gd name="connsiteY236" fmla="*/ 3306371 h 11849802"/>
              <a:gd name="connsiteX237" fmla="*/ 6056742 w 6576949"/>
              <a:gd name="connsiteY237" fmla="*/ 3252311 h 11849802"/>
              <a:gd name="connsiteX238" fmla="*/ 5963609 w 6576949"/>
              <a:gd name="connsiteY238" fmla="*/ 3198252 h 11849802"/>
              <a:gd name="connsiteX239" fmla="*/ 5963609 w 6576949"/>
              <a:gd name="connsiteY239" fmla="*/ 2983045 h 11849802"/>
              <a:gd name="connsiteX240" fmla="*/ 6056742 w 6576949"/>
              <a:gd name="connsiteY240" fmla="*/ 2928985 h 11849802"/>
              <a:gd name="connsiteX241" fmla="*/ 6149875 w 6576949"/>
              <a:gd name="connsiteY241" fmla="*/ 2874926 h 11849802"/>
              <a:gd name="connsiteX242" fmla="*/ 6243009 w 6576949"/>
              <a:gd name="connsiteY242" fmla="*/ 2928985 h 11849802"/>
              <a:gd name="connsiteX243" fmla="*/ 6336142 w 6576949"/>
              <a:gd name="connsiteY243" fmla="*/ 2983045 h 11849802"/>
              <a:gd name="connsiteX244" fmla="*/ 6336142 w 6576949"/>
              <a:gd name="connsiteY244" fmla="*/ 3691479 h 11849802"/>
              <a:gd name="connsiteX245" fmla="*/ 6336142 w 6576949"/>
              <a:gd name="connsiteY245" fmla="*/ 3906686 h 11849802"/>
              <a:gd name="connsiteX246" fmla="*/ 6243009 w 6576949"/>
              <a:gd name="connsiteY246" fmla="*/ 3960746 h 11849802"/>
              <a:gd name="connsiteX247" fmla="*/ 6149875 w 6576949"/>
              <a:gd name="connsiteY247" fmla="*/ 4014805 h 11849802"/>
              <a:gd name="connsiteX248" fmla="*/ 6056742 w 6576949"/>
              <a:gd name="connsiteY248" fmla="*/ 3960746 h 11849802"/>
              <a:gd name="connsiteX249" fmla="*/ 5963609 w 6576949"/>
              <a:gd name="connsiteY249" fmla="*/ 3906686 h 11849802"/>
              <a:gd name="connsiteX250" fmla="*/ 5963609 w 6576949"/>
              <a:gd name="connsiteY250" fmla="*/ 3691479 h 11849802"/>
              <a:gd name="connsiteX251" fmla="*/ 6056742 w 6576949"/>
              <a:gd name="connsiteY251" fmla="*/ 3637420 h 11849802"/>
              <a:gd name="connsiteX252" fmla="*/ 6149875 w 6576949"/>
              <a:gd name="connsiteY252" fmla="*/ 3583360 h 11849802"/>
              <a:gd name="connsiteX253" fmla="*/ 6243009 w 6576949"/>
              <a:gd name="connsiteY253" fmla="*/ 3637420 h 11849802"/>
              <a:gd name="connsiteX254" fmla="*/ 6336142 w 6576949"/>
              <a:gd name="connsiteY254" fmla="*/ 3691479 h 11849802"/>
              <a:gd name="connsiteX255" fmla="*/ 6336142 w 6576949"/>
              <a:gd name="connsiteY255" fmla="*/ 4399913 h 11849802"/>
              <a:gd name="connsiteX256" fmla="*/ 6336142 w 6576949"/>
              <a:gd name="connsiteY256" fmla="*/ 4615121 h 11849802"/>
              <a:gd name="connsiteX257" fmla="*/ 6243009 w 6576949"/>
              <a:gd name="connsiteY257" fmla="*/ 4669181 h 11849802"/>
              <a:gd name="connsiteX258" fmla="*/ 6149875 w 6576949"/>
              <a:gd name="connsiteY258" fmla="*/ 4723240 h 11849802"/>
              <a:gd name="connsiteX259" fmla="*/ 6056742 w 6576949"/>
              <a:gd name="connsiteY259" fmla="*/ 4669181 h 11849802"/>
              <a:gd name="connsiteX260" fmla="*/ 5963609 w 6576949"/>
              <a:gd name="connsiteY260" fmla="*/ 4615121 h 11849802"/>
              <a:gd name="connsiteX261" fmla="*/ 5963609 w 6576949"/>
              <a:gd name="connsiteY261" fmla="*/ 4399913 h 11849802"/>
              <a:gd name="connsiteX262" fmla="*/ 6056742 w 6576949"/>
              <a:gd name="connsiteY262" fmla="*/ 4345854 h 11849802"/>
              <a:gd name="connsiteX263" fmla="*/ 6149875 w 6576949"/>
              <a:gd name="connsiteY263" fmla="*/ 4291795 h 11849802"/>
              <a:gd name="connsiteX264" fmla="*/ 6243009 w 6576949"/>
              <a:gd name="connsiteY264" fmla="*/ 4345854 h 11849802"/>
              <a:gd name="connsiteX265" fmla="*/ 6336142 w 6576949"/>
              <a:gd name="connsiteY265" fmla="*/ 4399913 h 11849802"/>
              <a:gd name="connsiteX266" fmla="*/ 6336142 w 6576949"/>
              <a:gd name="connsiteY266" fmla="*/ 5108348 h 11849802"/>
              <a:gd name="connsiteX267" fmla="*/ 6336142 w 6576949"/>
              <a:gd name="connsiteY267" fmla="*/ 5323556 h 11849802"/>
              <a:gd name="connsiteX268" fmla="*/ 6243009 w 6576949"/>
              <a:gd name="connsiteY268" fmla="*/ 5377615 h 11849802"/>
              <a:gd name="connsiteX269" fmla="*/ 6149875 w 6576949"/>
              <a:gd name="connsiteY269" fmla="*/ 5431674 h 11849802"/>
              <a:gd name="connsiteX270" fmla="*/ 6056742 w 6576949"/>
              <a:gd name="connsiteY270" fmla="*/ 5377615 h 11849802"/>
              <a:gd name="connsiteX271" fmla="*/ 5963609 w 6576949"/>
              <a:gd name="connsiteY271" fmla="*/ 5323556 h 11849802"/>
              <a:gd name="connsiteX272" fmla="*/ 5963609 w 6576949"/>
              <a:gd name="connsiteY272" fmla="*/ 5108348 h 11849802"/>
              <a:gd name="connsiteX273" fmla="*/ 6056742 w 6576949"/>
              <a:gd name="connsiteY273" fmla="*/ 5054289 h 11849802"/>
              <a:gd name="connsiteX274" fmla="*/ 6149875 w 6576949"/>
              <a:gd name="connsiteY274" fmla="*/ 5000229 h 11849802"/>
              <a:gd name="connsiteX275" fmla="*/ 6243009 w 6576949"/>
              <a:gd name="connsiteY275" fmla="*/ 5054289 h 11849802"/>
              <a:gd name="connsiteX276" fmla="*/ 6336142 w 6576949"/>
              <a:gd name="connsiteY276" fmla="*/ 5108348 h 11849802"/>
              <a:gd name="connsiteX277" fmla="*/ 6336142 w 6576949"/>
              <a:gd name="connsiteY277" fmla="*/ 5817297 h 11849802"/>
              <a:gd name="connsiteX278" fmla="*/ 6336142 w 6576949"/>
              <a:gd name="connsiteY278" fmla="*/ 6032505 h 11849802"/>
              <a:gd name="connsiteX279" fmla="*/ 6243009 w 6576949"/>
              <a:gd name="connsiteY279" fmla="*/ 6086564 h 11849802"/>
              <a:gd name="connsiteX280" fmla="*/ 6149875 w 6576949"/>
              <a:gd name="connsiteY280" fmla="*/ 6140623 h 11849802"/>
              <a:gd name="connsiteX281" fmla="*/ 6056742 w 6576949"/>
              <a:gd name="connsiteY281" fmla="*/ 6086564 h 11849802"/>
              <a:gd name="connsiteX282" fmla="*/ 5963609 w 6576949"/>
              <a:gd name="connsiteY282" fmla="*/ 6032505 h 11849802"/>
              <a:gd name="connsiteX283" fmla="*/ 5963609 w 6576949"/>
              <a:gd name="connsiteY283" fmla="*/ 5817297 h 11849802"/>
              <a:gd name="connsiteX284" fmla="*/ 6056742 w 6576949"/>
              <a:gd name="connsiteY284" fmla="*/ 5763238 h 11849802"/>
              <a:gd name="connsiteX285" fmla="*/ 6149875 w 6576949"/>
              <a:gd name="connsiteY285" fmla="*/ 5709179 h 11849802"/>
              <a:gd name="connsiteX286" fmla="*/ 6243009 w 6576949"/>
              <a:gd name="connsiteY286" fmla="*/ 5763238 h 11849802"/>
              <a:gd name="connsiteX287" fmla="*/ 6336142 w 6576949"/>
              <a:gd name="connsiteY287" fmla="*/ 5817297 h 11849802"/>
              <a:gd name="connsiteX288" fmla="*/ 6336142 w 6576949"/>
              <a:gd name="connsiteY288" fmla="*/ 6525732 h 11849802"/>
              <a:gd name="connsiteX289" fmla="*/ 6336142 w 6576949"/>
              <a:gd name="connsiteY289" fmla="*/ 6740940 h 11849802"/>
              <a:gd name="connsiteX290" fmla="*/ 6243009 w 6576949"/>
              <a:gd name="connsiteY290" fmla="*/ 6794999 h 11849802"/>
              <a:gd name="connsiteX291" fmla="*/ 6149875 w 6576949"/>
              <a:gd name="connsiteY291" fmla="*/ 6849058 h 11849802"/>
              <a:gd name="connsiteX292" fmla="*/ 6056742 w 6576949"/>
              <a:gd name="connsiteY292" fmla="*/ 6794999 h 11849802"/>
              <a:gd name="connsiteX293" fmla="*/ 5963609 w 6576949"/>
              <a:gd name="connsiteY293" fmla="*/ 6740940 h 11849802"/>
              <a:gd name="connsiteX294" fmla="*/ 5963609 w 6576949"/>
              <a:gd name="connsiteY294" fmla="*/ 6525732 h 11849802"/>
              <a:gd name="connsiteX295" fmla="*/ 6056742 w 6576949"/>
              <a:gd name="connsiteY295" fmla="*/ 6471672 h 11849802"/>
              <a:gd name="connsiteX296" fmla="*/ 6149875 w 6576949"/>
              <a:gd name="connsiteY296" fmla="*/ 6417613 h 11849802"/>
              <a:gd name="connsiteX297" fmla="*/ 6243009 w 6576949"/>
              <a:gd name="connsiteY297" fmla="*/ 6471672 h 11849802"/>
              <a:gd name="connsiteX298" fmla="*/ 6336142 w 6576949"/>
              <a:gd name="connsiteY298" fmla="*/ 6525732 h 11849802"/>
              <a:gd name="connsiteX299" fmla="*/ 6336142 w 6576949"/>
              <a:gd name="connsiteY299" fmla="*/ 7234166 h 11849802"/>
              <a:gd name="connsiteX300" fmla="*/ 6336142 w 6576949"/>
              <a:gd name="connsiteY300" fmla="*/ 7449374 h 11849802"/>
              <a:gd name="connsiteX301" fmla="*/ 6243009 w 6576949"/>
              <a:gd name="connsiteY301" fmla="*/ 7503433 h 11849802"/>
              <a:gd name="connsiteX302" fmla="*/ 6149875 w 6576949"/>
              <a:gd name="connsiteY302" fmla="*/ 7557492 h 11849802"/>
              <a:gd name="connsiteX303" fmla="*/ 6056742 w 6576949"/>
              <a:gd name="connsiteY303" fmla="*/ 7503433 h 11849802"/>
              <a:gd name="connsiteX304" fmla="*/ 5963609 w 6576949"/>
              <a:gd name="connsiteY304" fmla="*/ 7449374 h 11849802"/>
              <a:gd name="connsiteX305" fmla="*/ 5963609 w 6576949"/>
              <a:gd name="connsiteY305" fmla="*/ 7234166 h 11849802"/>
              <a:gd name="connsiteX306" fmla="*/ 6056742 w 6576949"/>
              <a:gd name="connsiteY306" fmla="*/ 7180107 h 11849802"/>
              <a:gd name="connsiteX307" fmla="*/ 6149875 w 6576949"/>
              <a:gd name="connsiteY307" fmla="*/ 7126047 h 11849802"/>
              <a:gd name="connsiteX308" fmla="*/ 6243009 w 6576949"/>
              <a:gd name="connsiteY308" fmla="*/ 7180107 h 11849802"/>
              <a:gd name="connsiteX309" fmla="*/ 6336142 w 6576949"/>
              <a:gd name="connsiteY309" fmla="*/ 7234166 h 11849802"/>
              <a:gd name="connsiteX310" fmla="*/ 6336142 w 6576949"/>
              <a:gd name="connsiteY310" fmla="*/ 7942600 h 11849802"/>
              <a:gd name="connsiteX311" fmla="*/ 6336142 w 6576949"/>
              <a:gd name="connsiteY311" fmla="*/ 8157808 h 11849802"/>
              <a:gd name="connsiteX312" fmla="*/ 6243009 w 6576949"/>
              <a:gd name="connsiteY312" fmla="*/ 8211867 h 11849802"/>
              <a:gd name="connsiteX313" fmla="*/ 6149875 w 6576949"/>
              <a:gd name="connsiteY313" fmla="*/ 8265927 h 11849802"/>
              <a:gd name="connsiteX314" fmla="*/ 6056742 w 6576949"/>
              <a:gd name="connsiteY314" fmla="*/ 8211867 h 11849802"/>
              <a:gd name="connsiteX315" fmla="*/ 5963609 w 6576949"/>
              <a:gd name="connsiteY315" fmla="*/ 8157808 h 11849802"/>
              <a:gd name="connsiteX316" fmla="*/ 5963609 w 6576949"/>
              <a:gd name="connsiteY316" fmla="*/ 7942600 h 11849802"/>
              <a:gd name="connsiteX317" fmla="*/ 6056742 w 6576949"/>
              <a:gd name="connsiteY317" fmla="*/ 7888541 h 11849802"/>
              <a:gd name="connsiteX318" fmla="*/ 6149875 w 6576949"/>
              <a:gd name="connsiteY318" fmla="*/ 7834482 h 11849802"/>
              <a:gd name="connsiteX319" fmla="*/ 6243009 w 6576949"/>
              <a:gd name="connsiteY319" fmla="*/ 7888541 h 11849802"/>
              <a:gd name="connsiteX320" fmla="*/ 6336142 w 6576949"/>
              <a:gd name="connsiteY320" fmla="*/ 7942600 h 11849802"/>
              <a:gd name="connsiteX321" fmla="*/ 6336142 w 6576949"/>
              <a:gd name="connsiteY321" fmla="*/ 8651035 h 11849802"/>
              <a:gd name="connsiteX322" fmla="*/ 6336142 w 6576949"/>
              <a:gd name="connsiteY322" fmla="*/ 8866242 h 11849802"/>
              <a:gd name="connsiteX323" fmla="*/ 6243009 w 6576949"/>
              <a:gd name="connsiteY323" fmla="*/ 8920302 h 11849802"/>
              <a:gd name="connsiteX324" fmla="*/ 6149875 w 6576949"/>
              <a:gd name="connsiteY324" fmla="*/ 8974361 h 11849802"/>
              <a:gd name="connsiteX325" fmla="*/ 6056742 w 6576949"/>
              <a:gd name="connsiteY325" fmla="*/ 8920302 h 11849802"/>
              <a:gd name="connsiteX326" fmla="*/ 5963609 w 6576949"/>
              <a:gd name="connsiteY326" fmla="*/ 8866242 h 11849802"/>
              <a:gd name="connsiteX327" fmla="*/ 5963609 w 6576949"/>
              <a:gd name="connsiteY327" fmla="*/ 8651035 h 11849802"/>
              <a:gd name="connsiteX328" fmla="*/ 6056742 w 6576949"/>
              <a:gd name="connsiteY328" fmla="*/ 8596976 h 11849802"/>
              <a:gd name="connsiteX329" fmla="*/ 6149875 w 6576949"/>
              <a:gd name="connsiteY329" fmla="*/ 8542916 h 11849802"/>
              <a:gd name="connsiteX330" fmla="*/ 6243009 w 6576949"/>
              <a:gd name="connsiteY330" fmla="*/ 8596976 h 11849802"/>
              <a:gd name="connsiteX331" fmla="*/ 6336142 w 6576949"/>
              <a:gd name="connsiteY331" fmla="*/ 8651035 h 11849802"/>
              <a:gd name="connsiteX332" fmla="*/ 6336142 w 6576949"/>
              <a:gd name="connsiteY332" fmla="*/ 9359469 h 11849802"/>
              <a:gd name="connsiteX333" fmla="*/ 6336142 w 6576949"/>
              <a:gd name="connsiteY333" fmla="*/ 9574677 h 11849802"/>
              <a:gd name="connsiteX334" fmla="*/ 6243009 w 6576949"/>
              <a:gd name="connsiteY334" fmla="*/ 9628736 h 11849802"/>
              <a:gd name="connsiteX335" fmla="*/ 6149875 w 6576949"/>
              <a:gd name="connsiteY335" fmla="*/ 9682795 h 11849802"/>
              <a:gd name="connsiteX336" fmla="*/ 6056742 w 6576949"/>
              <a:gd name="connsiteY336" fmla="*/ 9628736 h 11849802"/>
              <a:gd name="connsiteX337" fmla="*/ 5963609 w 6576949"/>
              <a:gd name="connsiteY337" fmla="*/ 9574677 h 11849802"/>
              <a:gd name="connsiteX338" fmla="*/ 5963609 w 6576949"/>
              <a:gd name="connsiteY338" fmla="*/ 9359469 h 11849802"/>
              <a:gd name="connsiteX339" fmla="*/ 6056742 w 6576949"/>
              <a:gd name="connsiteY339" fmla="*/ 9305410 h 11849802"/>
              <a:gd name="connsiteX340" fmla="*/ 6149875 w 6576949"/>
              <a:gd name="connsiteY340" fmla="*/ 9251351 h 11849802"/>
              <a:gd name="connsiteX341" fmla="*/ 6243009 w 6576949"/>
              <a:gd name="connsiteY341" fmla="*/ 9305410 h 11849802"/>
              <a:gd name="connsiteX342" fmla="*/ 6336142 w 6576949"/>
              <a:gd name="connsiteY342" fmla="*/ 9359469 h 11849802"/>
              <a:gd name="connsiteX343" fmla="*/ 6336142 w 6576949"/>
              <a:gd name="connsiteY343" fmla="*/ 10067904 h 11849802"/>
              <a:gd name="connsiteX344" fmla="*/ 6336142 w 6576949"/>
              <a:gd name="connsiteY344" fmla="*/ 10283111 h 11849802"/>
              <a:gd name="connsiteX345" fmla="*/ 6243009 w 6576949"/>
              <a:gd name="connsiteY345" fmla="*/ 10337171 h 11849802"/>
              <a:gd name="connsiteX346" fmla="*/ 6149875 w 6576949"/>
              <a:gd name="connsiteY346" fmla="*/ 10391230 h 11849802"/>
              <a:gd name="connsiteX347" fmla="*/ 6056742 w 6576949"/>
              <a:gd name="connsiteY347" fmla="*/ 10337171 h 11849802"/>
              <a:gd name="connsiteX348" fmla="*/ 5963609 w 6576949"/>
              <a:gd name="connsiteY348" fmla="*/ 10283111 h 11849802"/>
              <a:gd name="connsiteX349" fmla="*/ 5963609 w 6576949"/>
              <a:gd name="connsiteY349" fmla="*/ 10067904 h 11849802"/>
              <a:gd name="connsiteX350" fmla="*/ 6056742 w 6576949"/>
              <a:gd name="connsiteY350" fmla="*/ 10013844 h 11849802"/>
              <a:gd name="connsiteX351" fmla="*/ 6149875 w 6576949"/>
              <a:gd name="connsiteY351" fmla="*/ 9959785 h 11849802"/>
              <a:gd name="connsiteX352" fmla="*/ 6243009 w 6576949"/>
              <a:gd name="connsiteY352" fmla="*/ 10013844 h 11849802"/>
              <a:gd name="connsiteX353" fmla="*/ 6336142 w 6576949"/>
              <a:gd name="connsiteY353" fmla="*/ 10067904 h 11849802"/>
              <a:gd name="connsiteX354" fmla="*/ 6336142 w 6576949"/>
              <a:gd name="connsiteY354" fmla="*/ 10776339 h 11849802"/>
              <a:gd name="connsiteX355" fmla="*/ 6336142 w 6576949"/>
              <a:gd name="connsiteY355" fmla="*/ 10991545 h 11849802"/>
              <a:gd name="connsiteX356" fmla="*/ 6243009 w 6576949"/>
              <a:gd name="connsiteY356" fmla="*/ 11045604 h 11849802"/>
              <a:gd name="connsiteX357" fmla="*/ 6149875 w 6576949"/>
              <a:gd name="connsiteY357" fmla="*/ 11099664 h 11849802"/>
              <a:gd name="connsiteX358" fmla="*/ 6056742 w 6576949"/>
              <a:gd name="connsiteY358" fmla="*/ 11045604 h 11849802"/>
              <a:gd name="connsiteX359" fmla="*/ 5963609 w 6576949"/>
              <a:gd name="connsiteY359" fmla="*/ 10991545 h 11849802"/>
              <a:gd name="connsiteX360" fmla="*/ 5963609 w 6576949"/>
              <a:gd name="connsiteY360" fmla="*/ 10776339 h 11849802"/>
              <a:gd name="connsiteX361" fmla="*/ 6056742 w 6576949"/>
              <a:gd name="connsiteY361" fmla="*/ 10722279 h 11849802"/>
              <a:gd name="connsiteX362" fmla="*/ 6149875 w 6576949"/>
              <a:gd name="connsiteY362" fmla="*/ 10668220 h 11849802"/>
              <a:gd name="connsiteX363" fmla="*/ 6243009 w 6576949"/>
              <a:gd name="connsiteY363" fmla="*/ 10722279 h 11849802"/>
              <a:gd name="connsiteX364" fmla="*/ 6336142 w 6576949"/>
              <a:gd name="connsiteY364" fmla="*/ 10776339 h 11849802"/>
              <a:gd name="connsiteX365" fmla="*/ 5945600 w 6576949"/>
              <a:gd name="connsiteY365" fmla="*/ 11453367 h 11849802"/>
              <a:gd name="connsiteX366" fmla="*/ 5852467 w 6576949"/>
              <a:gd name="connsiteY366" fmla="*/ 11399308 h 11849802"/>
              <a:gd name="connsiteX367" fmla="*/ 5759334 w 6576949"/>
              <a:gd name="connsiteY367" fmla="*/ 11345249 h 11849802"/>
              <a:gd name="connsiteX368" fmla="*/ 5759334 w 6576949"/>
              <a:gd name="connsiteY368" fmla="*/ 11130041 h 11849802"/>
              <a:gd name="connsiteX369" fmla="*/ 5852467 w 6576949"/>
              <a:gd name="connsiteY369" fmla="*/ 11075981 h 11849802"/>
              <a:gd name="connsiteX370" fmla="*/ 5945600 w 6576949"/>
              <a:gd name="connsiteY370" fmla="*/ 11021922 h 11849802"/>
              <a:gd name="connsiteX371" fmla="*/ 6038733 w 6576949"/>
              <a:gd name="connsiteY371" fmla="*/ 11075981 h 11849802"/>
              <a:gd name="connsiteX372" fmla="*/ 6131866 w 6576949"/>
              <a:gd name="connsiteY372" fmla="*/ 11130041 h 11849802"/>
              <a:gd name="connsiteX373" fmla="*/ 6131866 w 6576949"/>
              <a:gd name="connsiteY373" fmla="*/ 11345249 h 11849802"/>
              <a:gd name="connsiteX374" fmla="*/ 6038733 w 6576949"/>
              <a:gd name="connsiteY374" fmla="*/ 11399308 h 11849802"/>
              <a:gd name="connsiteX375" fmla="*/ 5945600 w 6576949"/>
              <a:gd name="connsiteY375" fmla="*/ 11453367 h 11849802"/>
              <a:gd name="connsiteX376" fmla="*/ 5536535 w 6576949"/>
              <a:gd name="connsiteY376" fmla="*/ 11453367 h 11849802"/>
              <a:gd name="connsiteX377" fmla="*/ 5443402 w 6576949"/>
              <a:gd name="connsiteY377" fmla="*/ 11399308 h 11849802"/>
              <a:gd name="connsiteX378" fmla="*/ 5350269 w 6576949"/>
              <a:gd name="connsiteY378" fmla="*/ 11345249 h 11849802"/>
              <a:gd name="connsiteX379" fmla="*/ 5350269 w 6576949"/>
              <a:gd name="connsiteY379" fmla="*/ 11130041 h 11849802"/>
              <a:gd name="connsiteX380" fmla="*/ 5443402 w 6576949"/>
              <a:gd name="connsiteY380" fmla="*/ 11075981 h 11849802"/>
              <a:gd name="connsiteX381" fmla="*/ 5536535 w 6576949"/>
              <a:gd name="connsiteY381" fmla="*/ 11021922 h 11849802"/>
              <a:gd name="connsiteX382" fmla="*/ 5629668 w 6576949"/>
              <a:gd name="connsiteY382" fmla="*/ 11075981 h 11849802"/>
              <a:gd name="connsiteX383" fmla="*/ 5722801 w 6576949"/>
              <a:gd name="connsiteY383" fmla="*/ 11130041 h 11849802"/>
              <a:gd name="connsiteX384" fmla="*/ 5722801 w 6576949"/>
              <a:gd name="connsiteY384" fmla="*/ 11345249 h 11849802"/>
              <a:gd name="connsiteX385" fmla="*/ 5629668 w 6576949"/>
              <a:gd name="connsiteY385" fmla="*/ 11399308 h 11849802"/>
              <a:gd name="connsiteX386" fmla="*/ 5536535 w 6576949"/>
              <a:gd name="connsiteY386" fmla="*/ 11453367 h 11849802"/>
              <a:gd name="connsiteX387" fmla="*/ 5127984 w 6576949"/>
              <a:gd name="connsiteY387" fmla="*/ 11453367 h 11849802"/>
              <a:gd name="connsiteX388" fmla="*/ 5034851 w 6576949"/>
              <a:gd name="connsiteY388" fmla="*/ 11399308 h 11849802"/>
              <a:gd name="connsiteX389" fmla="*/ 4941718 w 6576949"/>
              <a:gd name="connsiteY389" fmla="*/ 11345249 h 11849802"/>
              <a:gd name="connsiteX390" fmla="*/ 4941718 w 6576949"/>
              <a:gd name="connsiteY390" fmla="*/ 11130041 h 11849802"/>
              <a:gd name="connsiteX391" fmla="*/ 5034851 w 6576949"/>
              <a:gd name="connsiteY391" fmla="*/ 11075981 h 11849802"/>
              <a:gd name="connsiteX392" fmla="*/ 5127984 w 6576949"/>
              <a:gd name="connsiteY392" fmla="*/ 11021922 h 11849802"/>
              <a:gd name="connsiteX393" fmla="*/ 5221117 w 6576949"/>
              <a:gd name="connsiteY393" fmla="*/ 11075981 h 11849802"/>
              <a:gd name="connsiteX394" fmla="*/ 5314250 w 6576949"/>
              <a:gd name="connsiteY394" fmla="*/ 11130041 h 11849802"/>
              <a:gd name="connsiteX395" fmla="*/ 5314250 w 6576949"/>
              <a:gd name="connsiteY395" fmla="*/ 11345249 h 11849802"/>
              <a:gd name="connsiteX396" fmla="*/ 5221117 w 6576949"/>
              <a:gd name="connsiteY396" fmla="*/ 11399308 h 11849802"/>
              <a:gd name="connsiteX397" fmla="*/ 5127984 w 6576949"/>
              <a:gd name="connsiteY397" fmla="*/ 11453367 h 11849802"/>
              <a:gd name="connsiteX398" fmla="*/ 4718918 w 6576949"/>
              <a:gd name="connsiteY398" fmla="*/ 11453367 h 11849802"/>
              <a:gd name="connsiteX399" fmla="*/ 4625785 w 6576949"/>
              <a:gd name="connsiteY399" fmla="*/ 11399308 h 11849802"/>
              <a:gd name="connsiteX400" fmla="*/ 4532652 w 6576949"/>
              <a:gd name="connsiteY400" fmla="*/ 11345249 h 11849802"/>
              <a:gd name="connsiteX401" fmla="*/ 4532652 w 6576949"/>
              <a:gd name="connsiteY401" fmla="*/ 11130041 h 11849802"/>
              <a:gd name="connsiteX402" fmla="*/ 4625785 w 6576949"/>
              <a:gd name="connsiteY402" fmla="*/ 11075981 h 11849802"/>
              <a:gd name="connsiteX403" fmla="*/ 4718918 w 6576949"/>
              <a:gd name="connsiteY403" fmla="*/ 11021922 h 11849802"/>
              <a:gd name="connsiteX404" fmla="*/ 4812051 w 6576949"/>
              <a:gd name="connsiteY404" fmla="*/ 11075981 h 11849802"/>
              <a:gd name="connsiteX405" fmla="*/ 4905184 w 6576949"/>
              <a:gd name="connsiteY405" fmla="*/ 11130041 h 11849802"/>
              <a:gd name="connsiteX406" fmla="*/ 4905184 w 6576949"/>
              <a:gd name="connsiteY406" fmla="*/ 11345249 h 11849802"/>
              <a:gd name="connsiteX407" fmla="*/ 4812051 w 6576949"/>
              <a:gd name="connsiteY407" fmla="*/ 11399308 h 11849802"/>
              <a:gd name="connsiteX408" fmla="*/ 4718918 w 6576949"/>
              <a:gd name="connsiteY408" fmla="*/ 11453367 h 11849802"/>
              <a:gd name="connsiteX409" fmla="*/ 4310367 w 6576949"/>
              <a:gd name="connsiteY409" fmla="*/ 11453367 h 11849802"/>
              <a:gd name="connsiteX410" fmla="*/ 4217234 w 6576949"/>
              <a:gd name="connsiteY410" fmla="*/ 11399308 h 11849802"/>
              <a:gd name="connsiteX411" fmla="*/ 4124101 w 6576949"/>
              <a:gd name="connsiteY411" fmla="*/ 11345249 h 11849802"/>
              <a:gd name="connsiteX412" fmla="*/ 4124101 w 6576949"/>
              <a:gd name="connsiteY412" fmla="*/ 11130041 h 11849802"/>
              <a:gd name="connsiteX413" fmla="*/ 4217234 w 6576949"/>
              <a:gd name="connsiteY413" fmla="*/ 11075981 h 11849802"/>
              <a:gd name="connsiteX414" fmla="*/ 4310367 w 6576949"/>
              <a:gd name="connsiteY414" fmla="*/ 11021922 h 11849802"/>
              <a:gd name="connsiteX415" fmla="*/ 4403500 w 6576949"/>
              <a:gd name="connsiteY415" fmla="*/ 11075981 h 11849802"/>
              <a:gd name="connsiteX416" fmla="*/ 4496634 w 6576949"/>
              <a:gd name="connsiteY416" fmla="*/ 11130041 h 11849802"/>
              <a:gd name="connsiteX417" fmla="*/ 4496634 w 6576949"/>
              <a:gd name="connsiteY417" fmla="*/ 11345249 h 11849802"/>
              <a:gd name="connsiteX418" fmla="*/ 4403500 w 6576949"/>
              <a:gd name="connsiteY418" fmla="*/ 11399308 h 11849802"/>
              <a:gd name="connsiteX419" fmla="*/ 4310367 w 6576949"/>
              <a:gd name="connsiteY419" fmla="*/ 11453367 h 11849802"/>
              <a:gd name="connsiteX420" fmla="*/ 3901816 w 6576949"/>
              <a:gd name="connsiteY420" fmla="*/ 11453367 h 11849802"/>
              <a:gd name="connsiteX421" fmla="*/ 3808683 w 6576949"/>
              <a:gd name="connsiteY421" fmla="*/ 11399308 h 11849802"/>
              <a:gd name="connsiteX422" fmla="*/ 3715550 w 6576949"/>
              <a:gd name="connsiteY422" fmla="*/ 11345249 h 11849802"/>
              <a:gd name="connsiteX423" fmla="*/ 3715550 w 6576949"/>
              <a:gd name="connsiteY423" fmla="*/ 11130041 h 11849802"/>
              <a:gd name="connsiteX424" fmla="*/ 3808683 w 6576949"/>
              <a:gd name="connsiteY424" fmla="*/ 11075981 h 11849802"/>
              <a:gd name="connsiteX425" fmla="*/ 3901816 w 6576949"/>
              <a:gd name="connsiteY425" fmla="*/ 11021922 h 11849802"/>
              <a:gd name="connsiteX426" fmla="*/ 3994949 w 6576949"/>
              <a:gd name="connsiteY426" fmla="*/ 11075981 h 11849802"/>
              <a:gd name="connsiteX427" fmla="*/ 4088082 w 6576949"/>
              <a:gd name="connsiteY427" fmla="*/ 11130041 h 11849802"/>
              <a:gd name="connsiteX428" fmla="*/ 4088082 w 6576949"/>
              <a:gd name="connsiteY428" fmla="*/ 11345249 h 11849802"/>
              <a:gd name="connsiteX429" fmla="*/ 3994949 w 6576949"/>
              <a:gd name="connsiteY429" fmla="*/ 11399308 h 11849802"/>
              <a:gd name="connsiteX430" fmla="*/ 3901816 w 6576949"/>
              <a:gd name="connsiteY430" fmla="*/ 11453367 h 11849802"/>
              <a:gd name="connsiteX431" fmla="*/ 3492751 w 6576949"/>
              <a:gd name="connsiteY431" fmla="*/ 11453367 h 11849802"/>
              <a:gd name="connsiteX432" fmla="*/ 3399618 w 6576949"/>
              <a:gd name="connsiteY432" fmla="*/ 11399308 h 11849802"/>
              <a:gd name="connsiteX433" fmla="*/ 3306484 w 6576949"/>
              <a:gd name="connsiteY433" fmla="*/ 11345249 h 11849802"/>
              <a:gd name="connsiteX434" fmla="*/ 3306484 w 6576949"/>
              <a:gd name="connsiteY434" fmla="*/ 11130041 h 11849802"/>
              <a:gd name="connsiteX435" fmla="*/ 3399618 w 6576949"/>
              <a:gd name="connsiteY435" fmla="*/ 11075981 h 11849802"/>
              <a:gd name="connsiteX436" fmla="*/ 3492751 w 6576949"/>
              <a:gd name="connsiteY436" fmla="*/ 11021922 h 11849802"/>
              <a:gd name="connsiteX437" fmla="*/ 3585884 w 6576949"/>
              <a:gd name="connsiteY437" fmla="*/ 11075981 h 11849802"/>
              <a:gd name="connsiteX438" fmla="*/ 3679017 w 6576949"/>
              <a:gd name="connsiteY438" fmla="*/ 11130041 h 11849802"/>
              <a:gd name="connsiteX439" fmla="*/ 3679017 w 6576949"/>
              <a:gd name="connsiteY439" fmla="*/ 11345249 h 11849802"/>
              <a:gd name="connsiteX440" fmla="*/ 3585884 w 6576949"/>
              <a:gd name="connsiteY440" fmla="*/ 11399308 h 11849802"/>
              <a:gd name="connsiteX441" fmla="*/ 3492751 w 6576949"/>
              <a:gd name="connsiteY441" fmla="*/ 11453367 h 11849802"/>
              <a:gd name="connsiteX442" fmla="*/ 3084200 w 6576949"/>
              <a:gd name="connsiteY442" fmla="*/ 11453367 h 11849802"/>
              <a:gd name="connsiteX443" fmla="*/ 2991066 w 6576949"/>
              <a:gd name="connsiteY443" fmla="*/ 11399308 h 11849802"/>
              <a:gd name="connsiteX444" fmla="*/ 2897933 w 6576949"/>
              <a:gd name="connsiteY444" fmla="*/ 11345249 h 11849802"/>
              <a:gd name="connsiteX445" fmla="*/ 2897933 w 6576949"/>
              <a:gd name="connsiteY445" fmla="*/ 11130041 h 11849802"/>
              <a:gd name="connsiteX446" fmla="*/ 2991066 w 6576949"/>
              <a:gd name="connsiteY446" fmla="*/ 11075981 h 11849802"/>
              <a:gd name="connsiteX447" fmla="*/ 3084200 w 6576949"/>
              <a:gd name="connsiteY447" fmla="*/ 11021922 h 11849802"/>
              <a:gd name="connsiteX448" fmla="*/ 3177333 w 6576949"/>
              <a:gd name="connsiteY448" fmla="*/ 11075981 h 11849802"/>
              <a:gd name="connsiteX449" fmla="*/ 3270466 w 6576949"/>
              <a:gd name="connsiteY449" fmla="*/ 11130041 h 11849802"/>
              <a:gd name="connsiteX450" fmla="*/ 3270466 w 6576949"/>
              <a:gd name="connsiteY450" fmla="*/ 11345249 h 11849802"/>
              <a:gd name="connsiteX451" fmla="*/ 3177333 w 6576949"/>
              <a:gd name="connsiteY451" fmla="*/ 11399308 h 11849802"/>
              <a:gd name="connsiteX452" fmla="*/ 3084200 w 6576949"/>
              <a:gd name="connsiteY452" fmla="*/ 11453367 h 11849802"/>
              <a:gd name="connsiteX453" fmla="*/ 2675134 w 6576949"/>
              <a:gd name="connsiteY453" fmla="*/ 11453367 h 11849802"/>
              <a:gd name="connsiteX454" fmla="*/ 2582001 w 6576949"/>
              <a:gd name="connsiteY454" fmla="*/ 11399308 h 11849802"/>
              <a:gd name="connsiteX455" fmla="*/ 2488868 w 6576949"/>
              <a:gd name="connsiteY455" fmla="*/ 11345249 h 11849802"/>
              <a:gd name="connsiteX456" fmla="*/ 2488868 w 6576949"/>
              <a:gd name="connsiteY456" fmla="*/ 11130041 h 11849802"/>
              <a:gd name="connsiteX457" fmla="*/ 2582001 w 6576949"/>
              <a:gd name="connsiteY457" fmla="*/ 11075981 h 11849802"/>
              <a:gd name="connsiteX458" fmla="*/ 2675134 w 6576949"/>
              <a:gd name="connsiteY458" fmla="*/ 11021922 h 11849802"/>
              <a:gd name="connsiteX459" fmla="*/ 2768267 w 6576949"/>
              <a:gd name="connsiteY459" fmla="*/ 11075981 h 11849802"/>
              <a:gd name="connsiteX460" fmla="*/ 2861400 w 6576949"/>
              <a:gd name="connsiteY460" fmla="*/ 11130041 h 11849802"/>
              <a:gd name="connsiteX461" fmla="*/ 2861400 w 6576949"/>
              <a:gd name="connsiteY461" fmla="*/ 11345249 h 11849802"/>
              <a:gd name="connsiteX462" fmla="*/ 2768267 w 6576949"/>
              <a:gd name="connsiteY462" fmla="*/ 11399308 h 11849802"/>
              <a:gd name="connsiteX463" fmla="*/ 2675134 w 6576949"/>
              <a:gd name="connsiteY463" fmla="*/ 11453367 h 11849802"/>
              <a:gd name="connsiteX464" fmla="*/ 2266583 w 6576949"/>
              <a:gd name="connsiteY464" fmla="*/ 11453367 h 11849802"/>
              <a:gd name="connsiteX465" fmla="*/ 2173450 w 6576949"/>
              <a:gd name="connsiteY465" fmla="*/ 11399308 h 11849802"/>
              <a:gd name="connsiteX466" fmla="*/ 2080317 w 6576949"/>
              <a:gd name="connsiteY466" fmla="*/ 11345249 h 11849802"/>
              <a:gd name="connsiteX467" fmla="*/ 2080317 w 6576949"/>
              <a:gd name="connsiteY467" fmla="*/ 11130041 h 11849802"/>
              <a:gd name="connsiteX468" fmla="*/ 2173450 w 6576949"/>
              <a:gd name="connsiteY468" fmla="*/ 11075981 h 11849802"/>
              <a:gd name="connsiteX469" fmla="*/ 2266583 w 6576949"/>
              <a:gd name="connsiteY469" fmla="*/ 11021922 h 11849802"/>
              <a:gd name="connsiteX470" fmla="*/ 2359716 w 6576949"/>
              <a:gd name="connsiteY470" fmla="*/ 11075981 h 11849802"/>
              <a:gd name="connsiteX471" fmla="*/ 2452850 w 6576949"/>
              <a:gd name="connsiteY471" fmla="*/ 11130041 h 11849802"/>
              <a:gd name="connsiteX472" fmla="*/ 2452850 w 6576949"/>
              <a:gd name="connsiteY472" fmla="*/ 11345249 h 11849802"/>
              <a:gd name="connsiteX473" fmla="*/ 2359716 w 6576949"/>
              <a:gd name="connsiteY473" fmla="*/ 11399308 h 11849802"/>
              <a:gd name="connsiteX474" fmla="*/ 2266583 w 6576949"/>
              <a:gd name="connsiteY474" fmla="*/ 11453367 h 11849802"/>
              <a:gd name="connsiteX475" fmla="*/ 1857518 w 6576949"/>
              <a:gd name="connsiteY475" fmla="*/ 11453367 h 11849802"/>
              <a:gd name="connsiteX476" fmla="*/ 1764384 w 6576949"/>
              <a:gd name="connsiteY476" fmla="*/ 11399308 h 11849802"/>
              <a:gd name="connsiteX477" fmla="*/ 1671251 w 6576949"/>
              <a:gd name="connsiteY477" fmla="*/ 11345249 h 11849802"/>
              <a:gd name="connsiteX478" fmla="*/ 1671251 w 6576949"/>
              <a:gd name="connsiteY478" fmla="*/ 11130041 h 11849802"/>
              <a:gd name="connsiteX479" fmla="*/ 1764384 w 6576949"/>
              <a:gd name="connsiteY479" fmla="*/ 11075981 h 11849802"/>
              <a:gd name="connsiteX480" fmla="*/ 1857518 w 6576949"/>
              <a:gd name="connsiteY480" fmla="*/ 11022952 h 11849802"/>
              <a:gd name="connsiteX481" fmla="*/ 1950651 w 6576949"/>
              <a:gd name="connsiteY481" fmla="*/ 11077011 h 11849802"/>
              <a:gd name="connsiteX482" fmla="*/ 2043784 w 6576949"/>
              <a:gd name="connsiteY482" fmla="*/ 11131070 h 11849802"/>
              <a:gd name="connsiteX483" fmla="*/ 2043784 w 6576949"/>
              <a:gd name="connsiteY483" fmla="*/ 11346278 h 11849802"/>
              <a:gd name="connsiteX484" fmla="*/ 1950651 w 6576949"/>
              <a:gd name="connsiteY484" fmla="*/ 11400337 h 11849802"/>
              <a:gd name="connsiteX485" fmla="*/ 1857518 w 6576949"/>
              <a:gd name="connsiteY485" fmla="*/ 11453367 h 11849802"/>
              <a:gd name="connsiteX486" fmla="*/ 1448967 w 6576949"/>
              <a:gd name="connsiteY486" fmla="*/ 11453367 h 11849802"/>
              <a:gd name="connsiteX487" fmla="*/ 1355834 w 6576949"/>
              <a:gd name="connsiteY487" fmla="*/ 11399308 h 11849802"/>
              <a:gd name="connsiteX488" fmla="*/ 1262700 w 6576949"/>
              <a:gd name="connsiteY488" fmla="*/ 11345249 h 11849802"/>
              <a:gd name="connsiteX489" fmla="*/ 1262700 w 6576949"/>
              <a:gd name="connsiteY489" fmla="*/ 11130041 h 11849802"/>
              <a:gd name="connsiteX490" fmla="*/ 1355834 w 6576949"/>
              <a:gd name="connsiteY490" fmla="*/ 11075981 h 11849802"/>
              <a:gd name="connsiteX491" fmla="*/ 1448967 w 6576949"/>
              <a:gd name="connsiteY491" fmla="*/ 11021922 h 11849802"/>
              <a:gd name="connsiteX492" fmla="*/ 1542100 w 6576949"/>
              <a:gd name="connsiteY492" fmla="*/ 11075981 h 11849802"/>
              <a:gd name="connsiteX493" fmla="*/ 1635233 w 6576949"/>
              <a:gd name="connsiteY493" fmla="*/ 11130041 h 11849802"/>
              <a:gd name="connsiteX494" fmla="*/ 1635233 w 6576949"/>
              <a:gd name="connsiteY494" fmla="*/ 11345249 h 11849802"/>
              <a:gd name="connsiteX495" fmla="*/ 1542100 w 6576949"/>
              <a:gd name="connsiteY495" fmla="*/ 11399308 h 11849802"/>
              <a:gd name="connsiteX496" fmla="*/ 1448967 w 6576949"/>
              <a:gd name="connsiteY496" fmla="*/ 11453367 h 11849802"/>
              <a:gd name="connsiteX497" fmla="*/ 1039901 w 6576949"/>
              <a:gd name="connsiteY497" fmla="*/ 11453367 h 11849802"/>
              <a:gd name="connsiteX498" fmla="*/ 946768 w 6576949"/>
              <a:gd name="connsiteY498" fmla="*/ 11399308 h 11849802"/>
              <a:gd name="connsiteX499" fmla="*/ 853635 w 6576949"/>
              <a:gd name="connsiteY499" fmla="*/ 11345249 h 11849802"/>
              <a:gd name="connsiteX500" fmla="*/ 853635 w 6576949"/>
              <a:gd name="connsiteY500" fmla="*/ 11130041 h 11849802"/>
              <a:gd name="connsiteX501" fmla="*/ 946768 w 6576949"/>
              <a:gd name="connsiteY501" fmla="*/ 11075981 h 11849802"/>
              <a:gd name="connsiteX502" fmla="*/ 1039901 w 6576949"/>
              <a:gd name="connsiteY502" fmla="*/ 11021922 h 11849802"/>
              <a:gd name="connsiteX503" fmla="*/ 1133034 w 6576949"/>
              <a:gd name="connsiteY503" fmla="*/ 11075981 h 11849802"/>
              <a:gd name="connsiteX504" fmla="*/ 1226168 w 6576949"/>
              <a:gd name="connsiteY504" fmla="*/ 11130041 h 11849802"/>
              <a:gd name="connsiteX505" fmla="*/ 1226168 w 6576949"/>
              <a:gd name="connsiteY505" fmla="*/ 11345249 h 11849802"/>
              <a:gd name="connsiteX506" fmla="*/ 1133034 w 6576949"/>
              <a:gd name="connsiteY506" fmla="*/ 11399308 h 11849802"/>
              <a:gd name="connsiteX507" fmla="*/ 1039901 w 6576949"/>
              <a:gd name="connsiteY507" fmla="*/ 11453367 h 11849802"/>
              <a:gd name="connsiteX508" fmla="*/ 631350 w 6576949"/>
              <a:gd name="connsiteY508" fmla="*/ 11453367 h 11849802"/>
              <a:gd name="connsiteX509" fmla="*/ 538217 w 6576949"/>
              <a:gd name="connsiteY509" fmla="*/ 11399308 h 11849802"/>
              <a:gd name="connsiteX510" fmla="*/ 445084 w 6576949"/>
              <a:gd name="connsiteY510" fmla="*/ 11345249 h 11849802"/>
              <a:gd name="connsiteX511" fmla="*/ 445084 w 6576949"/>
              <a:gd name="connsiteY511" fmla="*/ 11130041 h 11849802"/>
              <a:gd name="connsiteX512" fmla="*/ 538217 w 6576949"/>
              <a:gd name="connsiteY512" fmla="*/ 11075981 h 11849802"/>
              <a:gd name="connsiteX513" fmla="*/ 631350 w 6576949"/>
              <a:gd name="connsiteY513" fmla="*/ 11021922 h 11849802"/>
              <a:gd name="connsiteX514" fmla="*/ 724483 w 6576949"/>
              <a:gd name="connsiteY514" fmla="*/ 11075981 h 11849802"/>
              <a:gd name="connsiteX515" fmla="*/ 817616 w 6576949"/>
              <a:gd name="connsiteY515" fmla="*/ 11130041 h 11849802"/>
              <a:gd name="connsiteX516" fmla="*/ 817616 w 6576949"/>
              <a:gd name="connsiteY516" fmla="*/ 11345249 h 11849802"/>
              <a:gd name="connsiteX517" fmla="*/ 724483 w 6576949"/>
              <a:gd name="connsiteY517" fmla="*/ 11399308 h 11849802"/>
              <a:gd name="connsiteX518" fmla="*/ 631350 w 6576949"/>
              <a:gd name="connsiteY518" fmla="*/ 11453367 h 11849802"/>
              <a:gd name="connsiteX519" fmla="*/ 240294 w 6576949"/>
              <a:gd name="connsiteY519" fmla="*/ 10991545 h 11849802"/>
              <a:gd name="connsiteX520" fmla="*/ 240294 w 6576949"/>
              <a:gd name="connsiteY520" fmla="*/ 10776339 h 11849802"/>
              <a:gd name="connsiteX521" fmla="*/ 333427 w 6576949"/>
              <a:gd name="connsiteY521" fmla="*/ 10722279 h 11849802"/>
              <a:gd name="connsiteX522" fmla="*/ 426560 w 6576949"/>
              <a:gd name="connsiteY522" fmla="*/ 10668220 h 11849802"/>
              <a:gd name="connsiteX523" fmla="*/ 519693 w 6576949"/>
              <a:gd name="connsiteY523" fmla="*/ 10722279 h 11849802"/>
              <a:gd name="connsiteX524" fmla="*/ 612826 w 6576949"/>
              <a:gd name="connsiteY524" fmla="*/ 10776339 h 11849802"/>
              <a:gd name="connsiteX525" fmla="*/ 612826 w 6576949"/>
              <a:gd name="connsiteY525" fmla="*/ 10991545 h 11849802"/>
              <a:gd name="connsiteX526" fmla="*/ 519693 w 6576949"/>
              <a:gd name="connsiteY526" fmla="*/ 11045604 h 11849802"/>
              <a:gd name="connsiteX527" fmla="*/ 426560 w 6576949"/>
              <a:gd name="connsiteY527" fmla="*/ 11099664 h 11849802"/>
              <a:gd name="connsiteX528" fmla="*/ 333427 w 6576949"/>
              <a:gd name="connsiteY528" fmla="*/ 11045604 h 11849802"/>
              <a:gd name="connsiteX529" fmla="*/ 240294 w 6576949"/>
              <a:gd name="connsiteY529" fmla="*/ 10991545 h 11849802"/>
              <a:gd name="connsiteX530" fmla="*/ 240294 w 6576949"/>
              <a:gd name="connsiteY530" fmla="*/ 10283111 h 11849802"/>
              <a:gd name="connsiteX531" fmla="*/ 240294 w 6576949"/>
              <a:gd name="connsiteY531" fmla="*/ 10067904 h 11849802"/>
              <a:gd name="connsiteX532" fmla="*/ 333427 w 6576949"/>
              <a:gd name="connsiteY532" fmla="*/ 10013844 h 11849802"/>
              <a:gd name="connsiteX533" fmla="*/ 426560 w 6576949"/>
              <a:gd name="connsiteY533" fmla="*/ 9959785 h 11849802"/>
              <a:gd name="connsiteX534" fmla="*/ 519693 w 6576949"/>
              <a:gd name="connsiteY534" fmla="*/ 10013844 h 11849802"/>
              <a:gd name="connsiteX535" fmla="*/ 612826 w 6576949"/>
              <a:gd name="connsiteY535" fmla="*/ 10067904 h 11849802"/>
              <a:gd name="connsiteX536" fmla="*/ 612826 w 6576949"/>
              <a:gd name="connsiteY536" fmla="*/ 10283111 h 11849802"/>
              <a:gd name="connsiteX537" fmla="*/ 519693 w 6576949"/>
              <a:gd name="connsiteY537" fmla="*/ 10337171 h 11849802"/>
              <a:gd name="connsiteX538" fmla="*/ 426560 w 6576949"/>
              <a:gd name="connsiteY538" fmla="*/ 10391230 h 11849802"/>
              <a:gd name="connsiteX539" fmla="*/ 333427 w 6576949"/>
              <a:gd name="connsiteY539" fmla="*/ 10337171 h 11849802"/>
              <a:gd name="connsiteX540" fmla="*/ 240294 w 6576949"/>
              <a:gd name="connsiteY540" fmla="*/ 10283111 h 11849802"/>
              <a:gd name="connsiteX541" fmla="*/ 240294 w 6576949"/>
              <a:gd name="connsiteY541" fmla="*/ 9574677 h 11849802"/>
              <a:gd name="connsiteX542" fmla="*/ 240294 w 6576949"/>
              <a:gd name="connsiteY542" fmla="*/ 9359469 h 11849802"/>
              <a:gd name="connsiteX543" fmla="*/ 333427 w 6576949"/>
              <a:gd name="connsiteY543" fmla="*/ 9305410 h 11849802"/>
              <a:gd name="connsiteX544" fmla="*/ 426560 w 6576949"/>
              <a:gd name="connsiteY544" fmla="*/ 9251351 h 11849802"/>
              <a:gd name="connsiteX545" fmla="*/ 519693 w 6576949"/>
              <a:gd name="connsiteY545" fmla="*/ 9305410 h 11849802"/>
              <a:gd name="connsiteX546" fmla="*/ 612826 w 6576949"/>
              <a:gd name="connsiteY546" fmla="*/ 9359469 h 11849802"/>
              <a:gd name="connsiteX547" fmla="*/ 612826 w 6576949"/>
              <a:gd name="connsiteY547" fmla="*/ 9574677 h 11849802"/>
              <a:gd name="connsiteX548" fmla="*/ 519693 w 6576949"/>
              <a:gd name="connsiteY548" fmla="*/ 9628736 h 11849802"/>
              <a:gd name="connsiteX549" fmla="*/ 426560 w 6576949"/>
              <a:gd name="connsiteY549" fmla="*/ 9682795 h 11849802"/>
              <a:gd name="connsiteX550" fmla="*/ 333427 w 6576949"/>
              <a:gd name="connsiteY550" fmla="*/ 9628736 h 11849802"/>
              <a:gd name="connsiteX551" fmla="*/ 240294 w 6576949"/>
              <a:gd name="connsiteY551" fmla="*/ 9574677 h 11849802"/>
              <a:gd name="connsiteX552" fmla="*/ 240294 w 6576949"/>
              <a:gd name="connsiteY552" fmla="*/ 8866242 h 11849802"/>
              <a:gd name="connsiteX553" fmla="*/ 240294 w 6576949"/>
              <a:gd name="connsiteY553" fmla="*/ 8651035 h 11849802"/>
              <a:gd name="connsiteX554" fmla="*/ 333427 w 6576949"/>
              <a:gd name="connsiteY554" fmla="*/ 8596976 h 11849802"/>
              <a:gd name="connsiteX555" fmla="*/ 426560 w 6576949"/>
              <a:gd name="connsiteY555" fmla="*/ 8542916 h 11849802"/>
              <a:gd name="connsiteX556" fmla="*/ 519693 w 6576949"/>
              <a:gd name="connsiteY556" fmla="*/ 8596976 h 11849802"/>
              <a:gd name="connsiteX557" fmla="*/ 612826 w 6576949"/>
              <a:gd name="connsiteY557" fmla="*/ 8651035 h 11849802"/>
              <a:gd name="connsiteX558" fmla="*/ 612826 w 6576949"/>
              <a:gd name="connsiteY558" fmla="*/ 8866242 h 11849802"/>
              <a:gd name="connsiteX559" fmla="*/ 519693 w 6576949"/>
              <a:gd name="connsiteY559" fmla="*/ 8920302 h 11849802"/>
              <a:gd name="connsiteX560" fmla="*/ 426560 w 6576949"/>
              <a:gd name="connsiteY560" fmla="*/ 8973846 h 11849802"/>
              <a:gd name="connsiteX561" fmla="*/ 333427 w 6576949"/>
              <a:gd name="connsiteY561" fmla="*/ 8919787 h 11849802"/>
              <a:gd name="connsiteX562" fmla="*/ 240294 w 6576949"/>
              <a:gd name="connsiteY562" fmla="*/ 8866242 h 11849802"/>
              <a:gd name="connsiteX563" fmla="*/ 240294 w 6576949"/>
              <a:gd name="connsiteY563" fmla="*/ 8157808 h 11849802"/>
              <a:gd name="connsiteX564" fmla="*/ 240294 w 6576949"/>
              <a:gd name="connsiteY564" fmla="*/ 7942600 h 11849802"/>
              <a:gd name="connsiteX565" fmla="*/ 333427 w 6576949"/>
              <a:gd name="connsiteY565" fmla="*/ 7888541 h 11849802"/>
              <a:gd name="connsiteX566" fmla="*/ 426560 w 6576949"/>
              <a:gd name="connsiteY566" fmla="*/ 7834482 h 11849802"/>
              <a:gd name="connsiteX567" fmla="*/ 519693 w 6576949"/>
              <a:gd name="connsiteY567" fmla="*/ 7888541 h 11849802"/>
              <a:gd name="connsiteX568" fmla="*/ 612826 w 6576949"/>
              <a:gd name="connsiteY568" fmla="*/ 7942600 h 11849802"/>
              <a:gd name="connsiteX569" fmla="*/ 612826 w 6576949"/>
              <a:gd name="connsiteY569" fmla="*/ 8157808 h 11849802"/>
              <a:gd name="connsiteX570" fmla="*/ 519693 w 6576949"/>
              <a:gd name="connsiteY570" fmla="*/ 8211867 h 11849802"/>
              <a:gd name="connsiteX571" fmla="*/ 426560 w 6576949"/>
              <a:gd name="connsiteY571" fmla="*/ 8265927 h 11849802"/>
              <a:gd name="connsiteX572" fmla="*/ 333427 w 6576949"/>
              <a:gd name="connsiteY572" fmla="*/ 8211867 h 11849802"/>
              <a:gd name="connsiteX573" fmla="*/ 240294 w 6576949"/>
              <a:gd name="connsiteY573" fmla="*/ 8157808 h 11849802"/>
              <a:gd name="connsiteX574" fmla="*/ 240294 w 6576949"/>
              <a:gd name="connsiteY574" fmla="*/ 7449374 h 11849802"/>
              <a:gd name="connsiteX575" fmla="*/ 240294 w 6576949"/>
              <a:gd name="connsiteY575" fmla="*/ 7234166 h 11849802"/>
              <a:gd name="connsiteX576" fmla="*/ 333427 w 6576949"/>
              <a:gd name="connsiteY576" fmla="*/ 7180107 h 11849802"/>
              <a:gd name="connsiteX577" fmla="*/ 426560 w 6576949"/>
              <a:gd name="connsiteY577" fmla="*/ 7126047 h 11849802"/>
              <a:gd name="connsiteX578" fmla="*/ 519693 w 6576949"/>
              <a:gd name="connsiteY578" fmla="*/ 7180107 h 11849802"/>
              <a:gd name="connsiteX579" fmla="*/ 612826 w 6576949"/>
              <a:gd name="connsiteY579" fmla="*/ 7234166 h 11849802"/>
              <a:gd name="connsiteX580" fmla="*/ 612826 w 6576949"/>
              <a:gd name="connsiteY580" fmla="*/ 7449374 h 11849802"/>
              <a:gd name="connsiteX581" fmla="*/ 519693 w 6576949"/>
              <a:gd name="connsiteY581" fmla="*/ 7503433 h 11849802"/>
              <a:gd name="connsiteX582" fmla="*/ 426560 w 6576949"/>
              <a:gd name="connsiteY582" fmla="*/ 7557492 h 11849802"/>
              <a:gd name="connsiteX583" fmla="*/ 333427 w 6576949"/>
              <a:gd name="connsiteY583" fmla="*/ 7503433 h 11849802"/>
              <a:gd name="connsiteX584" fmla="*/ 240294 w 6576949"/>
              <a:gd name="connsiteY584" fmla="*/ 7449374 h 11849802"/>
              <a:gd name="connsiteX585" fmla="*/ 240294 w 6576949"/>
              <a:gd name="connsiteY585" fmla="*/ 6740940 h 11849802"/>
              <a:gd name="connsiteX586" fmla="*/ 240294 w 6576949"/>
              <a:gd name="connsiteY586" fmla="*/ 6525732 h 11849802"/>
              <a:gd name="connsiteX587" fmla="*/ 333427 w 6576949"/>
              <a:gd name="connsiteY587" fmla="*/ 6471672 h 11849802"/>
              <a:gd name="connsiteX588" fmla="*/ 426560 w 6576949"/>
              <a:gd name="connsiteY588" fmla="*/ 6417613 h 11849802"/>
              <a:gd name="connsiteX589" fmla="*/ 519693 w 6576949"/>
              <a:gd name="connsiteY589" fmla="*/ 6471672 h 11849802"/>
              <a:gd name="connsiteX590" fmla="*/ 612826 w 6576949"/>
              <a:gd name="connsiteY590" fmla="*/ 6525732 h 11849802"/>
              <a:gd name="connsiteX591" fmla="*/ 612826 w 6576949"/>
              <a:gd name="connsiteY591" fmla="*/ 6740940 h 11849802"/>
              <a:gd name="connsiteX592" fmla="*/ 519693 w 6576949"/>
              <a:gd name="connsiteY592" fmla="*/ 6794999 h 11849802"/>
              <a:gd name="connsiteX593" fmla="*/ 426560 w 6576949"/>
              <a:gd name="connsiteY593" fmla="*/ 6849058 h 11849802"/>
              <a:gd name="connsiteX594" fmla="*/ 333427 w 6576949"/>
              <a:gd name="connsiteY594" fmla="*/ 6794999 h 11849802"/>
              <a:gd name="connsiteX595" fmla="*/ 240294 w 6576949"/>
              <a:gd name="connsiteY595" fmla="*/ 6740940 h 11849802"/>
              <a:gd name="connsiteX596" fmla="*/ 240294 w 6576949"/>
              <a:gd name="connsiteY596" fmla="*/ 6032505 h 11849802"/>
              <a:gd name="connsiteX597" fmla="*/ 240294 w 6576949"/>
              <a:gd name="connsiteY597" fmla="*/ 5817297 h 11849802"/>
              <a:gd name="connsiteX598" fmla="*/ 333427 w 6576949"/>
              <a:gd name="connsiteY598" fmla="*/ 5763238 h 11849802"/>
              <a:gd name="connsiteX599" fmla="*/ 426560 w 6576949"/>
              <a:gd name="connsiteY599" fmla="*/ 5709179 h 11849802"/>
              <a:gd name="connsiteX600" fmla="*/ 519693 w 6576949"/>
              <a:gd name="connsiteY600" fmla="*/ 5763238 h 11849802"/>
              <a:gd name="connsiteX601" fmla="*/ 612826 w 6576949"/>
              <a:gd name="connsiteY601" fmla="*/ 5817297 h 11849802"/>
              <a:gd name="connsiteX602" fmla="*/ 612826 w 6576949"/>
              <a:gd name="connsiteY602" fmla="*/ 6032505 h 11849802"/>
              <a:gd name="connsiteX603" fmla="*/ 519693 w 6576949"/>
              <a:gd name="connsiteY603" fmla="*/ 6086564 h 11849802"/>
              <a:gd name="connsiteX604" fmla="*/ 426560 w 6576949"/>
              <a:gd name="connsiteY604" fmla="*/ 6140623 h 11849802"/>
              <a:gd name="connsiteX605" fmla="*/ 333427 w 6576949"/>
              <a:gd name="connsiteY605" fmla="*/ 6086564 h 11849802"/>
              <a:gd name="connsiteX606" fmla="*/ 240294 w 6576949"/>
              <a:gd name="connsiteY606" fmla="*/ 6032505 h 11849802"/>
              <a:gd name="connsiteX607" fmla="*/ 240294 w 6576949"/>
              <a:gd name="connsiteY607" fmla="*/ 5324070 h 11849802"/>
              <a:gd name="connsiteX608" fmla="*/ 240294 w 6576949"/>
              <a:gd name="connsiteY608" fmla="*/ 5108863 h 11849802"/>
              <a:gd name="connsiteX609" fmla="*/ 333427 w 6576949"/>
              <a:gd name="connsiteY609" fmla="*/ 5054803 h 11849802"/>
              <a:gd name="connsiteX610" fmla="*/ 426560 w 6576949"/>
              <a:gd name="connsiteY610" fmla="*/ 5000744 h 11849802"/>
              <a:gd name="connsiteX611" fmla="*/ 519693 w 6576949"/>
              <a:gd name="connsiteY611" fmla="*/ 5054803 h 11849802"/>
              <a:gd name="connsiteX612" fmla="*/ 612826 w 6576949"/>
              <a:gd name="connsiteY612" fmla="*/ 5108863 h 11849802"/>
              <a:gd name="connsiteX613" fmla="*/ 612826 w 6576949"/>
              <a:gd name="connsiteY613" fmla="*/ 5324070 h 11849802"/>
              <a:gd name="connsiteX614" fmla="*/ 519693 w 6576949"/>
              <a:gd name="connsiteY614" fmla="*/ 5378130 h 11849802"/>
              <a:gd name="connsiteX615" fmla="*/ 426560 w 6576949"/>
              <a:gd name="connsiteY615" fmla="*/ 5431674 h 11849802"/>
              <a:gd name="connsiteX616" fmla="*/ 333427 w 6576949"/>
              <a:gd name="connsiteY616" fmla="*/ 5377615 h 11849802"/>
              <a:gd name="connsiteX617" fmla="*/ 240294 w 6576949"/>
              <a:gd name="connsiteY617" fmla="*/ 5324070 h 11849802"/>
              <a:gd name="connsiteX618" fmla="*/ 240294 w 6576949"/>
              <a:gd name="connsiteY618" fmla="*/ 4615636 h 11849802"/>
              <a:gd name="connsiteX619" fmla="*/ 240294 w 6576949"/>
              <a:gd name="connsiteY619" fmla="*/ 4400428 h 11849802"/>
              <a:gd name="connsiteX620" fmla="*/ 333427 w 6576949"/>
              <a:gd name="connsiteY620" fmla="*/ 4346369 h 11849802"/>
              <a:gd name="connsiteX621" fmla="*/ 426560 w 6576949"/>
              <a:gd name="connsiteY621" fmla="*/ 4292310 h 11849802"/>
              <a:gd name="connsiteX622" fmla="*/ 519693 w 6576949"/>
              <a:gd name="connsiteY622" fmla="*/ 4346369 h 11849802"/>
              <a:gd name="connsiteX623" fmla="*/ 612826 w 6576949"/>
              <a:gd name="connsiteY623" fmla="*/ 4400428 h 11849802"/>
              <a:gd name="connsiteX624" fmla="*/ 612826 w 6576949"/>
              <a:gd name="connsiteY624" fmla="*/ 4615636 h 11849802"/>
              <a:gd name="connsiteX625" fmla="*/ 519693 w 6576949"/>
              <a:gd name="connsiteY625" fmla="*/ 4669695 h 11849802"/>
              <a:gd name="connsiteX626" fmla="*/ 426560 w 6576949"/>
              <a:gd name="connsiteY626" fmla="*/ 4723755 h 11849802"/>
              <a:gd name="connsiteX627" fmla="*/ 333427 w 6576949"/>
              <a:gd name="connsiteY627" fmla="*/ 4669695 h 11849802"/>
              <a:gd name="connsiteX628" fmla="*/ 240294 w 6576949"/>
              <a:gd name="connsiteY628" fmla="*/ 4615636 h 11849802"/>
              <a:gd name="connsiteX629" fmla="*/ 240294 w 6576949"/>
              <a:gd name="connsiteY629" fmla="*/ 3907202 h 11849802"/>
              <a:gd name="connsiteX630" fmla="*/ 240294 w 6576949"/>
              <a:gd name="connsiteY630" fmla="*/ 3691479 h 11849802"/>
              <a:gd name="connsiteX631" fmla="*/ 333427 w 6576949"/>
              <a:gd name="connsiteY631" fmla="*/ 3637420 h 11849802"/>
              <a:gd name="connsiteX632" fmla="*/ 426560 w 6576949"/>
              <a:gd name="connsiteY632" fmla="*/ 3583360 h 11849802"/>
              <a:gd name="connsiteX633" fmla="*/ 519693 w 6576949"/>
              <a:gd name="connsiteY633" fmla="*/ 3637420 h 11849802"/>
              <a:gd name="connsiteX634" fmla="*/ 612826 w 6576949"/>
              <a:gd name="connsiteY634" fmla="*/ 3691479 h 11849802"/>
              <a:gd name="connsiteX635" fmla="*/ 612826 w 6576949"/>
              <a:gd name="connsiteY635" fmla="*/ 3906686 h 11849802"/>
              <a:gd name="connsiteX636" fmla="*/ 519693 w 6576949"/>
              <a:gd name="connsiteY636" fmla="*/ 3960746 h 11849802"/>
              <a:gd name="connsiteX637" fmla="*/ 426560 w 6576949"/>
              <a:gd name="connsiteY637" fmla="*/ 4014805 h 11849802"/>
              <a:gd name="connsiteX638" fmla="*/ 333427 w 6576949"/>
              <a:gd name="connsiteY638" fmla="*/ 3960746 h 11849802"/>
              <a:gd name="connsiteX639" fmla="*/ 240294 w 6576949"/>
              <a:gd name="connsiteY639" fmla="*/ 3907202 h 11849802"/>
              <a:gd name="connsiteX640" fmla="*/ 240294 w 6576949"/>
              <a:gd name="connsiteY640" fmla="*/ 3198767 h 11849802"/>
              <a:gd name="connsiteX641" fmla="*/ 240294 w 6576949"/>
              <a:gd name="connsiteY641" fmla="*/ 2983559 h 11849802"/>
              <a:gd name="connsiteX642" fmla="*/ 333427 w 6576949"/>
              <a:gd name="connsiteY642" fmla="*/ 2929500 h 11849802"/>
              <a:gd name="connsiteX643" fmla="*/ 426560 w 6576949"/>
              <a:gd name="connsiteY643" fmla="*/ 2875441 h 11849802"/>
              <a:gd name="connsiteX644" fmla="*/ 519693 w 6576949"/>
              <a:gd name="connsiteY644" fmla="*/ 2929500 h 11849802"/>
              <a:gd name="connsiteX645" fmla="*/ 612826 w 6576949"/>
              <a:gd name="connsiteY645" fmla="*/ 2983559 h 11849802"/>
              <a:gd name="connsiteX646" fmla="*/ 612826 w 6576949"/>
              <a:gd name="connsiteY646" fmla="*/ 3198767 h 11849802"/>
              <a:gd name="connsiteX647" fmla="*/ 519693 w 6576949"/>
              <a:gd name="connsiteY647" fmla="*/ 3252826 h 11849802"/>
              <a:gd name="connsiteX648" fmla="*/ 426560 w 6576949"/>
              <a:gd name="connsiteY648" fmla="*/ 3306886 h 11849802"/>
              <a:gd name="connsiteX649" fmla="*/ 333427 w 6576949"/>
              <a:gd name="connsiteY649" fmla="*/ 3252826 h 11849802"/>
              <a:gd name="connsiteX650" fmla="*/ 240294 w 6576949"/>
              <a:gd name="connsiteY650" fmla="*/ 3198767 h 11849802"/>
              <a:gd name="connsiteX651" fmla="*/ 240294 w 6576949"/>
              <a:gd name="connsiteY651" fmla="*/ 2489818 h 11849802"/>
              <a:gd name="connsiteX652" fmla="*/ 240294 w 6576949"/>
              <a:gd name="connsiteY652" fmla="*/ 2274610 h 11849802"/>
              <a:gd name="connsiteX653" fmla="*/ 333427 w 6576949"/>
              <a:gd name="connsiteY653" fmla="*/ 2220551 h 11849802"/>
              <a:gd name="connsiteX654" fmla="*/ 426560 w 6576949"/>
              <a:gd name="connsiteY654" fmla="*/ 2166491 h 11849802"/>
              <a:gd name="connsiteX655" fmla="*/ 519693 w 6576949"/>
              <a:gd name="connsiteY655" fmla="*/ 2220551 h 11849802"/>
              <a:gd name="connsiteX656" fmla="*/ 612826 w 6576949"/>
              <a:gd name="connsiteY656" fmla="*/ 2274610 h 11849802"/>
              <a:gd name="connsiteX657" fmla="*/ 612826 w 6576949"/>
              <a:gd name="connsiteY657" fmla="*/ 2489818 h 11849802"/>
              <a:gd name="connsiteX658" fmla="*/ 519693 w 6576949"/>
              <a:gd name="connsiteY658" fmla="*/ 2543877 h 11849802"/>
              <a:gd name="connsiteX659" fmla="*/ 426560 w 6576949"/>
              <a:gd name="connsiteY659" fmla="*/ 2597936 h 11849802"/>
              <a:gd name="connsiteX660" fmla="*/ 333427 w 6576949"/>
              <a:gd name="connsiteY660" fmla="*/ 2543877 h 11849802"/>
              <a:gd name="connsiteX661" fmla="*/ 240294 w 6576949"/>
              <a:gd name="connsiteY661" fmla="*/ 2489818 h 11849802"/>
              <a:gd name="connsiteX662" fmla="*/ 240294 w 6576949"/>
              <a:gd name="connsiteY662" fmla="*/ 1781383 h 11849802"/>
              <a:gd name="connsiteX663" fmla="*/ 240294 w 6576949"/>
              <a:gd name="connsiteY663" fmla="*/ 1566176 h 11849802"/>
              <a:gd name="connsiteX664" fmla="*/ 333427 w 6576949"/>
              <a:gd name="connsiteY664" fmla="*/ 1512116 h 11849802"/>
              <a:gd name="connsiteX665" fmla="*/ 426560 w 6576949"/>
              <a:gd name="connsiteY665" fmla="*/ 1458057 h 11849802"/>
              <a:gd name="connsiteX666" fmla="*/ 519693 w 6576949"/>
              <a:gd name="connsiteY666" fmla="*/ 1512116 h 11849802"/>
              <a:gd name="connsiteX667" fmla="*/ 612826 w 6576949"/>
              <a:gd name="connsiteY667" fmla="*/ 1566176 h 11849802"/>
              <a:gd name="connsiteX668" fmla="*/ 612826 w 6576949"/>
              <a:gd name="connsiteY668" fmla="*/ 1781383 h 11849802"/>
              <a:gd name="connsiteX669" fmla="*/ 519693 w 6576949"/>
              <a:gd name="connsiteY669" fmla="*/ 1835442 h 11849802"/>
              <a:gd name="connsiteX670" fmla="*/ 426560 w 6576949"/>
              <a:gd name="connsiteY670" fmla="*/ 1889502 h 11849802"/>
              <a:gd name="connsiteX671" fmla="*/ 333427 w 6576949"/>
              <a:gd name="connsiteY671" fmla="*/ 1835442 h 11849802"/>
              <a:gd name="connsiteX672" fmla="*/ 240294 w 6576949"/>
              <a:gd name="connsiteY672" fmla="*/ 1781383 h 11849802"/>
              <a:gd name="connsiteX673" fmla="*/ 240294 w 6576949"/>
              <a:gd name="connsiteY673" fmla="*/ 1072949 h 11849802"/>
              <a:gd name="connsiteX674" fmla="*/ 240294 w 6576949"/>
              <a:gd name="connsiteY674" fmla="*/ 857741 h 11849802"/>
              <a:gd name="connsiteX675" fmla="*/ 333427 w 6576949"/>
              <a:gd name="connsiteY675" fmla="*/ 803682 h 11849802"/>
              <a:gd name="connsiteX676" fmla="*/ 426560 w 6576949"/>
              <a:gd name="connsiteY676" fmla="*/ 749623 h 11849802"/>
              <a:gd name="connsiteX677" fmla="*/ 519693 w 6576949"/>
              <a:gd name="connsiteY677" fmla="*/ 803682 h 11849802"/>
              <a:gd name="connsiteX678" fmla="*/ 612826 w 6576949"/>
              <a:gd name="connsiteY678" fmla="*/ 857741 h 11849802"/>
              <a:gd name="connsiteX679" fmla="*/ 612826 w 6576949"/>
              <a:gd name="connsiteY679" fmla="*/ 1072949 h 11849802"/>
              <a:gd name="connsiteX680" fmla="*/ 519693 w 6576949"/>
              <a:gd name="connsiteY680" fmla="*/ 1127008 h 11849802"/>
              <a:gd name="connsiteX681" fmla="*/ 426560 w 6576949"/>
              <a:gd name="connsiteY681" fmla="*/ 1181067 h 11849802"/>
              <a:gd name="connsiteX682" fmla="*/ 333427 w 6576949"/>
              <a:gd name="connsiteY682" fmla="*/ 1127008 h 11849802"/>
              <a:gd name="connsiteX683" fmla="*/ 240294 w 6576949"/>
              <a:gd name="connsiteY683" fmla="*/ 1072949 h 11849802"/>
              <a:gd name="connsiteX684" fmla="*/ 631350 w 6576949"/>
              <a:gd name="connsiteY684" fmla="*/ 395920 h 11849802"/>
              <a:gd name="connsiteX685" fmla="*/ 724483 w 6576949"/>
              <a:gd name="connsiteY685" fmla="*/ 449979 h 11849802"/>
              <a:gd name="connsiteX686" fmla="*/ 817616 w 6576949"/>
              <a:gd name="connsiteY686" fmla="*/ 504039 h 11849802"/>
              <a:gd name="connsiteX687" fmla="*/ 817616 w 6576949"/>
              <a:gd name="connsiteY687" fmla="*/ 719246 h 11849802"/>
              <a:gd name="connsiteX688" fmla="*/ 724483 w 6576949"/>
              <a:gd name="connsiteY688" fmla="*/ 773306 h 11849802"/>
              <a:gd name="connsiteX689" fmla="*/ 631350 w 6576949"/>
              <a:gd name="connsiteY689" fmla="*/ 827365 h 11849802"/>
              <a:gd name="connsiteX690" fmla="*/ 538217 w 6576949"/>
              <a:gd name="connsiteY690" fmla="*/ 773306 h 11849802"/>
              <a:gd name="connsiteX691" fmla="*/ 445084 w 6576949"/>
              <a:gd name="connsiteY691" fmla="*/ 719246 h 11849802"/>
              <a:gd name="connsiteX692" fmla="*/ 445084 w 6576949"/>
              <a:gd name="connsiteY692" fmla="*/ 503524 h 11849802"/>
              <a:gd name="connsiteX693" fmla="*/ 538217 w 6576949"/>
              <a:gd name="connsiteY693" fmla="*/ 449465 h 11849802"/>
              <a:gd name="connsiteX694" fmla="*/ 631350 w 6576949"/>
              <a:gd name="connsiteY694" fmla="*/ 395920 h 11849802"/>
              <a:gd name="connsiteX695" fmla="*/ 1039901 w 6576949"/>
              <a:gd name="connsiteY695" fmla="*/ 395920 h 11849802"/>
              <a:gd name="connsiteX696" fmla="*/ 1133034 w 6576949"/>
              <a:gd name="connsiteY696" fmla="*/ 449979 h 11849802"/>
              <a:gd name="connsiteX697" fmla="*/ 1226168 w 6576949"/>
              <a:gd name="connsiteY697" fmla="*/ 504039 h 11849802"/>
              <a:gd name="connsiteX698" fmla="*/ 1226168 w 6576949"/>
              <a:gd name="connsiteY698" fmla="*/ 719246 h 11849802"/>
              <a:gd name="connsiteX699" fmla="*/ 1133034 w 6576949"/>
              <a:gd name="connsiteY699" fmla="*/ 773306 h 11849802"/>
              <a:gd name="connsiteX700" fmla="*/ 1039901 w 6576949"/>
              <a:gd name="connsiteY700" fmla="*/ 827365 h 11849802"/>
              <a:gd name="connsiteX701" fmla="*/ 946768 w 6576949"/>
              <a:gd name="connsiteY701" fmla="*/ 772791 h 11849802"/>
              <a:gd name="connsiteX702" fmla="*/ 853635 w 6576949"/>
              <a:gd name="connsiteY702" fmla="*/ 718732 h 11849802"/>
              <a:gd name="connsiteX703" fmla="*/ 853635 w 6576949"/>
              <a:gd name="connsiteY703" fmla="*/ 503524 h 11849802"/>
              <a:gd name="connsiteX704" fmla="*/ 946768 w 6576949"/>
              <a:gd name="connsiteY704" fmla="*/ 449465 h 11849802"/>
              <a:gd name="connsiteX705" fmla="*/ 1039901 w 6576949"/>
              <a:gd name="connsiteY705" fmla="*/ 395920 h 11849802"/>
              <a:gd name="connsiteX706" fmla="*/ 1448967 w 6576949"/>
              <a:gd name="connsiteY706" fmla="*/ 395920 h 11849802"/>
              <a:gd name="connsiteX707" fmla="*/ 1542100 w 6576949"/>
              <a:gd name="connsiteY707" fmla="*/ 449979 h 11849802"/>
              <a:gd name="connsiteX708" fmla="*/ 1635233 w 6576949"/>
              <a:gd name="connsiteY708" fmla="*/ 504039 h 11849802"/>
              <a:gd name="connsiteX709" fmla="*/ 1635233 w 6576949"/>
              <a:gd name="connsiteY709" fmla="*/ 719246 h 11849802"/>
              <a:gd name="connsiteX710" fmla="*/ 1542100 w 6576949"/>
              <a:gd name="connsiteY710" fmla="*/ 773306 h 11849802"/>
              <a:gd name="connsiteX711" fmla="*/ 1448967 w 6576949"/>
              <a:gd name="connsiteY711" fmla="*/ 827365 h 11849802"/>
              <a:gd name="connsiteX712" fmla="*/ 1355834 w 6576949"/>
              <a:gd name="connsiteY712" fmla="*/ 773306 h 11849802"/>
              <a:gd name="connsiteX713" fmla="*/ 1262700 w 6576949"/>
              <a:gd name="connsiteY713" fmla="*/ 719246 h 11849802"/>
              <a:gd name="connsiteX714" fmla="*/ 1262700 w 6576949"/>
              <a:gd name="connsiteY714" fmla="*/ 503524 h 11849802"/>
              <a:gd name="connsiteX715" fmla="*/ 1355834 w 6576949"/>
              <a:gd name="connsiteY715" fmla="*/ 449465 h 11849802"/>
              <a:gd name="connsiteX716" fmla="*/ 1448967 w 6576949"/>
              <a:gd name="connsiteY716" fmla="*/ 395920 h 11849802"/>
              <a:gd name="connsiteX717" fmla="*/ 1857518 w 6576949"/>
              <a:gd name="connsiteY717" fmla="*/ 395920 h 11849802"/>
              <a:gd name="connsiteX718" fmla="*/ 1950651 w 6576949"/>
              <a:gd name="connsiteY718" fmla="*/ 449979 h 11849802"/>
              <a:gd name="connsiteX719" fmla="*/ 2043784 w 6576949"/>
              <a:gd name="connsiteY719" fmla="*/ 504039 h 11849802"/>
              <a:gd name="connsiteX720" fmla="*/ 2043784 w 6576949"/>
              <a:gd name="connsiteY720" fmla="*/ 719246 h 11849802"/>
              <a:gd name="connsiteX721" fmla="*/ 1950651 w 6576949"/>
              <a:gd name="connsiteY721" fmla="*/ 773306 h 11849802"/>
              <a:gd name="connsiteX722" fmla="*/ 1857518 w 6576949"/>
              <a:gd name="connsiteY722" fmla="*/ 826335 h 11849802"/>
              <a:gd name="connsiteX723" fmla="*/ 1764384 w 6576949"/>
              <a:gd name="connsiteY723" fmla="*/ 772276 h 11849802"/>
              <a:gd name="connsiteX724" fmla="*/ 1671251 w 6576949"/>
              <a:gd name="connsiteY724" fmla="*/ 718217 h 11849802"/>
              <a:gd name="connsiteX725" fmla="*/ 1671251 w 6576949"/>
              <a:gd name="connsiteY725" fmla="*/ 503524 h 11849802"/>
              <a:gd name="connsiteX726" fmla="*/ 1764384 w 6576949"/>
              <a:gd name="connsiteY726" fmla="*/ 449465 h 11849802"/>
              <a:gd name="connsiteX727" fmla="*/ 1857518 w 6576949"/>
              <a:gd name="connsiteY727" fmla="*/ 395920 h 11849802"/>
              <a:gd name="connsiteX728" fmla="*/ 2266583 w 6576949"/>
              <a:gd name="connsiteY728" fmla="*/ 395920 h 11849802"/>
              <a:gd name="connsiteX729" fmla="*/ 2359716 w 6576949"/>
              <a:gd name="connsiteY729" fmla="*/ 449979 h 11849802"/>
              <a:gd name="connsiteX730" fmla="*/ 2452850 w 6576949"/>
              <a:gd name="connsiteY730" fmla="*/ 504039 h 11849802"/>
              <a:gd name="connsiteX731" fmla="*/ 2452850 w 6576949"/>
              <a:gd name="connsiteY731" fmla="*/ 719246 h 11849802"/>
              <a:gd name="connsiteX732" fmla="*/ 2359716 w 6576949"/>
              <a:gd name="connsiteY732" fmla="*/ 773306 h 11849802"/>
              <a:gd name="connsiteX733" fmla="*/ 2266583 w 6576949"/>
              <a:gd name="connsiteY733" fmla="*/ 827365 h 11849802"/>
              <a:gd name="connsiteX734" fmla="*/ 2173450 w 6576949"/>
              <a:gd name="connsiteY734" fmla="*/ 773306 h 11849802"/>
              <a:gd name="connsiteX735" fmla="*/ 2080317 w 6576949"/>
              <a:gd name="connsiteY735" fmla="*/ 719246 h 11849802"/>
              <a:gd name="connsiteX736" fmla="*/ 2080317 w 6576949"/>
              <a:gd name="connsiteY736" fmla="*/ 503524 h 11849802"/>
              <a:gd name="connsiteX737" fmla="*/ 2173450 w 6576949"/>
              <a:gd name="connsiteY737" fmla="*/ 449465 h 11849802"/>
              <a:gd name="connsiteX738" fmla="*/ 2266583 w 6576949"/>
              <a:gd name="connsiteY738" fmla="*/ 395920 h 11849802"/>
              <a:gd name="connsiteX739" fmla="*/ 2675134 w 6576949"/>
              <a:gd name="connsiteY739" fmla="*/ 395920 h 11849802"/>
              <a:gd name="connsiteX740" fmla="*/ 2768267 w 6576949"/>
              <a:gd name="connsiteY740" fmla="*/ 449465 h 11849802"/>
              <a:gd name="connsiteX741" fmla="*/ 2861400 w 6576949"/>
              <a:gd name="connsiteY741" fmla="*/ 503524 h 11849802"/>
              <a:gd name="connsiteX742" fmla="*/ 2861400 w 6576949"/>
              <a:gd name="connsiteY742" fmla="*/ 718732 h 11849802"/>
              <a:gd name="connsiteX743" fmla="*/ 2768267 w 6576949"/>
              <a:gd name="connsiteY743" fmla="*/ 772791 h 11849802"/>
              <a:gd name="connsiteX744" fmla="*/ 2675134 w 6576949"/>
              <a:gd name="connsiteY744" fmla="*/ 826850 h 11849802"/>
              <a:gd name="connsiteX745" fmla="*/ 2582001 w 6576949"/>
              <a:gd name="connsiteY745" fmla="*/ 772791 h 11849802"/>
              <a:gd name="connsiteX746" fmla="*/ 2488868 w 6576949"/>
              <a:gd name="connsiteY746" fmla="*/ 718732 h 11849802"/>
              <a:gd name="connsiteX747" fmla="*/ 2488868 w 6576949"/>
              <a:gd name="connsiteY747" fmla="*/ 503524 h 11849802"/>
              <a:gd name="connsiteX748" fmla="*/ 2582001 w 6576949"/>
              <a:gd name="connsiteY748" fmla="*/ 449465 h 11849802"/>
              <a:gd name="connsiteX749" fmla="*/ 2675134 w 6576949"/>
              <a:gd name="connsiteY749" fmla="*/ 395920 h 11849802"/>
              <a:gd name="connsiteX750" fmla="*/ 3084200 w 6576949"/>
              <a:gd name="connsiteY750" fmla="*/ 395920 h 11849802"/>
              <a:gd name="connsiteX751" fmla="*/ 3177333 w 6576949"/>
              <a:gd name="connsiteY751" fmla="*/ 449979 h 11849802"/>
              <a:gd name="connsiteX752" fmla="*/ 3270466 w 6576949"/>
              <a:gd name="connsiteY752" fmla="*/ 504039 h 11849802"/>
              <a:gd name="connsiteX753" fmla="*/ 3270466 w 6576949"/>
              <a:gd name="connsiteY753" fmla="*/ 719246 h 11849802"/>
              <a:gd name="connsiteX754" fmla="*/ 3177333 w 6576949"/>
              <a:gd name="connsiteY754" fmla="*/ 773306 h 11849802"/>
              <a:gd name="connsiteX755" fmla="*/ 3084200 w 6576949"/>
              <a:gd name="connsiteY755" fmla="*/ 827365 h 11849802"/>
              <a:gd name="connsiteX756" fmla="*/ 2991066 w 6576949"/>
              <a:gd name="connsiteY756" fmla="*/ 773306 h 11849802"/>
              <a:gd name="connsiteX757" fmla="*/ 2897933 w 6576949"/>
              <a:gd name="connsiteY757" fmla="*/ 719246 h 11849802"/>
              <a:gd name="connsiteX758" fmla="*/ 2897933 w 6576949"/>
              <a:gd name="connsiteY758" fmla="*/ 503524 h 11849802"/>
              <a:gd name="connsiteX759" fmla="*/ 2991066 w 6576949"/>
              <a:gd name="connsiteY759" fmla="*/ 449465 h 11849802"/>
              <a:gd name="connsiteX760" fmla="*/ 3084200 w 6576949"/>
              <a:gd name="connsiteY760" fmla="*/ 395920 h 11849802"/>
              <a:gd name="connsiteX761" fmla="*/ 3492751 w 6576949"/>
              <a:gd name="connsiteY761" fmla="*/ 395920 h 11849802"/>
              <a:gd name="connsiteX762" fmla="*/ 3585884 w 6576949"/>
              <a:gd name="connsiteY762" fmla="*/ 449979 h 11849802"/>
              <a:gd name="connsiteX763" fmla="*/ 3679017 w 6576949"/>
              <a:gd name="connsiteY763" fmla="*/ 503524 h 11849802"/>
              <a:gd name="connsiteX764" fmla="*/ 3679017 w 6576949"/>
              <a:gd name="connsiteY764" fmla="*/ 718732 h 11849802"/>
              <a:gd name="connsiteX765" fmla="*/ 3585884 w 6576949"/>
              <a:gd name="connsiteY765" fmla="*/ 772791 h 11849802"/>
              <a:gd name="connsiteX766" fmla="*/ 3492751 w 6576949"/>
              <a:gd name="connsiteY766" fmla="*/ 826850 h 11849802"/>
              <a:gd name="connsiteX767" fmla="*/ 3399618 w 6576949"/>
              <a:gd name="connsiteY767" fmla="*/ 772791 h 11849802"/>
              <a:gd name="connsiteX768" fmla="*/ 3306484 w 6576949"/>
              <a:gd name="connsiteY768" fmla="*/ 718732 h 11849802"/>
              <a:gd name="connsiteX769" fmla="*/ 3306484 w 6576949"/>
              <a:gd name="connsiteY769" fmla="*/ 503524 h 11849802"/>
              <a:gd name="connsiteX770" fmla="*/ 3399618 w 6576949"/>
              <a:gd name="connsiteY770" fmla="*/ 449465 h 11849802"/>
              <a:gd name="connsiteX771" fmla="*/ 3492751 w 6576949"/>
              <a:gd name="connsiteY771" fmla="*/ 395920 h 11849802"/>
              <a:gd name="connsiteX772" fmla="*/ 3901816 w 6576949"/>
              <a:gd name="connsiteY772" fmla="*/ 395920 h 11849802"/>
              <a:gd name="connsiteX773" fmla="*/ 3994949 w 6576949"/>
              <a:gd name="connsiteY773" fmla="*/ 449979 h 11849802"/>
              <a:gd name="connsiteX774" fmla="*/ 4088082 w 6576949"/>
              <a:gd name="connsiteY774" fmla="*/ 504039 h 11849802"/>
              <a:gd name="connsiteX775" fmla="*/ 4088082 w 6576949"/>
              <a:gd name="connsiteY775" fmla="*/ 719246 h 11849802"/>
              <a:gd name="connsiteX776" fmla="*/ 3994949 w 6576949"/>
              <a:gd name="connsiteY776" fmla="*/ 773306 h 11849802"/>
              <a:gd name="connsiteX777" fmla="*/ 3901816 w 6576949"/>
              <a:gd name="connsiteY777" fmla="*/ 827365 h 11849802"/>
              <a:gd name="connsiteX778" fmla="*/ 3808683 w 6576949"/>
              <a:gd name="connsiteY778" fmla="*/ 773306 h 11849802"/>
              <a:gd name="connsiteX779" fmla="*/ 3715035 w 6576949"/>
              <a:gd name="connsiteY779" fmla="*/ 718732 h 11849802"/>
              <a:gd name="connsiteX780" fmla="*/ 3715035 w 6576949"/>
              <a:gd name="connsiteY780" fmla="*/ 503524 h 11849802"/>
              <a:gd name="connsiteX781" fmla="*/ 3808168 w 6576949"/>
              <a:gd name="connsiteY781" fmla="*/ 449465 h 11849802"/>
              <a:gd name="connsiteX782" fmla="*/ 3901816 w 6576949"/>
              <a:gd name="connsiteY782" fmla="*/ 395920 h 11849802"/>
              <a:gd name="connsiteX783" fmla="*/ 4310367 w 6576949"/>
              <a:gd name="connsiteY783" fmla="*/ 395920 h 11849802"/>
              <a:gd name="connsiteX784" fmla="*/ 4403500 w 6576949"/>
              <a:gd name="connsiteY784" fmla="*/ 449979 h 11849802"/>
              <a:gd name="connsiteX785" fmla="*/ 4496634 w 6576949"/>
              <a:gd name="connsiteY785" fmla="*/ 504039 h 11849802"/>
              <a:gd name="connsiteX786" fmla="*/ 4496634 w 6576949"/>
              <a:gd name="connsiteY786" fmla="*/ 719246 h 11849802"/>
              <a:gd name="connsiteX787" fmla="*/ 4403500 w 6576949"/>
              <a:gd name="connsiteY787" fmla="*/ 773306 h 11849802"/>
              <a:gd name="connsiteX788" fmla="*/ 4310367 w 6576949"/>
              <a:gd name="connsiteY788" fmla="*/ 827365 h 11849802"/>
              <a:gd name="connsiteX789" fmla="*/ 4217234 w 6576949"/>
              <a:gd name="connsiteY789" fmla="*/ 773306 h 11849802"/>
              <a:gd name="connsiteX790" fmla="*/ 4124101 w 6576949"/>
              <a:gd name="connsiteY790" fmla="*/ 719246 h 11849802"/>
              <a:gd name="connsiteX791" fmla="*/ 4124101 w 6576949"/>
              <a:gd name="connsiteY791" fmla="*/ 503524 h 11849802"/>
              <a:gd name="connsiteX792" fmla="*/ 4217234 w 6576949"/>
              <a:gd name="connsiteY792" fmla="*/ 449465 h 11849802"/>
              <a:gd name="connsiteX793" fmla="*/ 4310367 w 6576949"/>
              <a:gd name="connsiteY793" fmla="*/ 395920 h 11849802"/>
              <a:gd name="connsiteX794" fmla="*/ 4718918 w 6576949"/>
              <a:gd name="connsiteY794" fmla="*/ 395920 h 11849802"/>
              <a:gd name="connsiteX795" fmla="*/ 4812051 w 6576949"/>
              <a:gd name="connsiteY795" fmla="*/ 449979 h 11849802"/>
              <a:gd name="connsiteX796" fmla="*/ 4905184 w 6576949"/>
              <a:gd name="connsiteY796" fmla="*/ 504039 h 11849802"/>
              <a:gd name="connsiteX797" fmla="*/ 4905184 w 6576949"/>
              <a:gd name="connsiteY797" fmla="*/ 719246 h 11849802"/>
              <a:gd name="connsiteX798" fmla="*/ 4812051 w 6576949"/>
              <a:gd name="connsiteY798" fmla="*/ 773306 h 11849802"/>
              <a:gd name="connsiteX799" fmla="*/ 4718918 w 6576949"/>
              <a:gd name="connsiteY799" fmla="*/ 827365 h 11849802"/>
              <a:gd name="connsiteX800" fmla="*/ 4625785 w 6576949"/>
              <a:gd name="connsiteY800" fmla="*/ 772791 h 11849802"/>
              <a:gd name="connsiteX801" fmla="*/ 4532652 w 6576949"/>
              <a:gd name="connsiteY801" fmla="*/ 718732 h 11849802"/>
              <a:gd name="connsiteX802" fmla="*/ 4532652 w 6576949"/>
              <a:gd name="connsiteY802" fmla="*/ 503524 h 11849802"/>
              <a:gd name="connsiteX803" fmla="*/ 4625785 w 6576949"/>
              <a:gd name="connsiteY803" fmla="*/ 449465 h 11849802"/>
              <a:gd name="connsiteX804" fmla="*/ 4718918 w 6576949"/>
              <a:gd name="connsiteY804" fmla="*/ 395920 h 11849802"/>
              <a:gd name="connsiteX805" fmla="*/ 5127984 w 6576949"/>
              <a:gd name="connsiteY805" fmla="*/ 395920 h 11849802"/>
              <a:gd name="connsiteX806" fmla="*/ 5221117 w 6576949"/>
              <a:gd name="connsiteY806" fmla="*/ 449979 h 11849802"/>
              <a:gd name="connsiteX807" fmla="*/ 5314250 w 6576949"/>
              <a:gd name="connsiteY807" fmla="*/ 504039 h 11849802"/>
              <a:gd name="connsiteX808" fmla="*/ 5314250 w 6576949"/>
              <a:gd name="connsiteY808" fmla="*/ 719246 h 11849802"/>
              <a:gd name="connsiteX809" fmla="*/ 5221117 w 6576949"/>
              <a:gd name="connsiteY809" fmla="*/ 773306 h 11849802"/>
              <a:gd name="connsiteX810" fmla="*/ 5127984 w 6576949"/>
              <a:gd name="connsiteY810" fmla="*/ 827365 h 11849802"/>
              <a:gd name="connsiteX811" fmla="*/ 5034851 w 6576949"/>
              <a:gd name="connsiteY811" fmla="*/ 773306 h 11849802"/>
              <a:gd name="connsiteX812" fmla="*/ 4941718 w 6576949"/>
              <a:gd name="connsiteY812" fmla="*/ 719246 h 11849802"/>
              <a:gd name="connsiteX813" fmla="*/ 4941718 w 6576949"/>
              <a:gd name="connsiteY813" fmla="*/ 503524 h 11849802"/>
              <a:gd name="connsiteX814" fmla="*/ 5034851 w 6576949"/>
              <a:gd name="connsiteY814" fmla="*/ 449465 h 11849802"/>
              <a:gd name="connsiteX815" fmla="*/ 5127984 w 6576949"/>
              <a:gd name="connsiteY815" fmla="*/ 395920 h 11849802"/>
              <a:gd name="connsiteX816" fmla="*/ 5536535 w 6576949"/>
              <a:gd name="connsiteY816" fmla="*/ 395920 h 11849802"/>
              <a:gd name="connsiteX817" fmla="*/ 5629668 w 6576949"/>
              <a:gd name="connsiteY817" fmla="*/ 449979 h 11849802"/>
              <a:gd name="connsiteX818" fmla="*/ 5722801 w 6576949"/>
              <a:gd name="connsiteY818" fmla="*/ 504039 h 11849802"/>
              <a:gd name="connsiteX819" fmla="*/ 5722801 w 6576949"/>
              <a:gd name="connsiteY819" fmla="*/ 719246 h 11849802"/>
              <a:gd name="connsiteX820" fmla="*/ 5629668 w 6576949"/>
              <a:gd name="connsiteY820" fmla="*/ 773306 h 11849802"/>
              <a:gd name="connsiteX821" fmla="*/ 5536535 w 6576949"/>
              <a:gd name="connsiteY821" fmla="*/ 827365 h 11849802"/>
              <a:gd name="connsiteX822" fmla="*/ 5443402 w 6576949"/>
              <a:gd name="connsiteY822" fmla="*/ 773306 h 11849802"/>
              <a:gd name="connsiteX823" fmla="*/ 5350269 w 6576949"/>
              <a:gd name="connsiteY823" fmla="*/ 719246 h 11849802"/>
              <a:gd name="connsiteX824" fmla="*/ 5350269 w 6576949"/>
              <a:gd name="connsiteY824" fmla="*/ 503524 h 11849802"/>
              <a:gd name="connsiteX825" fmla="*/ 5443402 w 6576949"/>
              <a:gd name="connsiteY825" fmla="*/ 449465 h 11849802"/>
              <a:gd name="connsiteX826" fmla="*/ 5536535 w 6576949"/>
              <a:gd name="connsiteY826" fmla="*/ 395920 h 11849802"/>
              <a:gd name="connsiteX827" fmla="*/ 5945600 w 6576949"/>
              <a:gd name="connsiteY827" fmla="*/ 395920 h 11849802"/>
              <a:gd name="connsiteX828" fmla="*/ 6038733 w 6576949"/>
              <a:gd name="connsiteY828" fmla="*/ 449979 h 11849802"/>
              <a:gd name="connsiteX829" fmla="*/ 6131866 w 6576949"/>
              <a:gd name="connsiteY829" fmla="*/ 504039 h 11849802"/>
              <a:gd name="connsiteX830" fmla="*/ 6131866 w 6576949"/>
              <a:gd name="connsiteY830" fmla="*/ 719246 h 11849802"/>
              <a:gd name="connsiteX831" fmla="*/ 6038733 w 6576949"/>
              <a:gd name="connsiteY831" fmla="*/ 773306 h 11849802"/>
              <a:gd name="connsiteX832" fmla="*/ 5945600 w 6576949"/>
              <a:gd name="connsiteY832" fmla="*/ 827365 h 11849802"/>
              <a:gd name="connsiteX833" fmla="*/ 5852467 w 6576949"/>
              <a:gd name="connsiteY833" fmla="*/ 773306 h 11849802"/>
              <a:gd name="connsiteX834" fmla="*/ 5759334 w 6576949"/>
              <a:gd name="connsiteY834" fmla="*/ 719246 h 11849802"/>
              <a:gd name="connsiteX835" fmla="*/ 5759334 w 6576949"/>
              <a:gd name="connsiteY835" fmla="*/ 503524 h 11849802"/>
              <a:gd name="connsiteX836" fmla="*/ 5852467 w 6576949"/>
              <a:gd name="connsiteY836" fmla="*/ 449465 h 11849802"/>
              <a:gd name="connsiteX837" fmla="*/ 5945600 w 6576949"/>
              <a:gd name="connsiteY837" fmla="*/ 395920 h 11849802"/>
              <a:gd name="connsiteX838" fmla="*/ 6131866 w 6576949"/>
              <a:gd name="connsiteY838" fmla="*/ 1211958 h 11849802"/>
              <a:gd name="connsiteX839" fmla="*/ 6131866 w 6576949"/>
              <a:gd name="connsiteY839" fmla="*/ 1427166 h 11849802"/>
              <a:gd name="connsiteX840" fmla="*/ 6038733 w 6576949"/>
              <a:gd name="connsiteY840" fmla="*/ 1481225 h 11849802"/>
              <a:gd name="connsiteX841" fmla="*/ 5945600 w 6576949"/>
              <a:gd name="connsiteY841" fmla="*/ 1535285 h 11849802"/>
              <a:gd name="connsiteX842" fmla="*/ 5852467 w 6576949"/>
              <a:gd name="connsiteY842" fmla="*/ 1481225 h 11849802"/>
              <a:gd name="connsiteX843" fmla="*/ 5759334 w 6576949"/>
              <a:gd name="connsiteY843" fmla="*/ 1427166 h 11849802"/>
              <a:gd name="connsiteX844" fmla="*/ 5759334 w 6576949"/>
              <a:gd name="connsiteY844" fmla="*/ 1211958 h 11849802"/>
              <a:gd name="connsiteX845" fmla="*/ 5852467 w 6576949"/>
              <a:gd name="connsiteY845" fmla="*/ 1157899 h 11849802"/>
              <a:gd name="connsiteX846" fmla="*/ 5945600 w 6576949"/>
              <a:gd name="connsiteY846" fmla="*/ 1103840 h 11849802"/>
              <a:gd name="connsiteX847" fmla="*/ 6038733 w 6576949"/>
              <a:gd name="connsiteY847" fmla="*/ 1157899 h 11849802"/>
              <a:gd name="connsiteX848" fmla="*/ 6131866 w 6576949"/>
              <a:gd name="connsiteY848" fmla="*/ 1211958 h 11849802"/>
              <a:gd name="connsiteX849" fmla="*/ 6131866 w 6576949"/>
              <a:gd name="connsiteY849" fmla="*/ 1920393 h 11849802"/>
              <a:gd name="connsiteX850" fmla="*/ 6131866 w 6576949"/>
              <a:gd name="connsiteY850" fmla="*/ 2135600 h 11849802"/>
              <a:gd name="connsiteX851" fmla="*/ 6038733 w 6576949"/>
              <a:gd name="connsiteY851" fmla="*/ 2189660 h 11849802"/>
              <a:gd name="connsiteX852" fmla="*/ 5945600 w 6576949"/>
              <a:gd name="connsiteY852" fmla="*/ 2243719 h 11849802"/>
              <a:gd name="connsiteX853" fmla="*/ 5852467 w 6576949"/>
              <a:gd name="connsiteY853" fmla="*/ 2189660 h 11849802"/>
              <a:gd name="connsiteX854" fmla="*/ 5759334 w 6576949"/>
              <a:gd name="connsiteY854" fmla="*/ 2135600 h 11849802"/>
              <a:gd name="connsiteX855" fmla="*/ 5759334 w 6576949"/>
              <a:gd name="connsiteY855" fmla="*/ 1920393 h 11849802"/>
              <a:gd name="connsiteX856" fmla="*/ 5852467 w 6576949"/>
              <a:gd name="connsiteY856" fmla="*/ 1866334 h 11849802"/>
              <a:gd name="connsiteX857" fmla="*/ 5945600 w 6576949"/>
              <a:gd name="connsiteY857" fmla="*/ 1812274 h 11849802"/>
              <a:gd name="connsiteX858" fmla="*/ 6038733 w 6576949"/>
              <a:gd name="connsiteY858" fmla="*/ 1866334 h 11849802"/>
              <a:gd name="connsiteX859" fmla="*/ 6131866 w 6576949"/>
              <a:gd name="connsiteY859" fmla="*/ 1920393 h 11849802"/>
              <a:gd name="connsiteX860" fmla="*/ 6131866 w 6576949"/>
              <a:gd name="connsiteY860" fmla="*/ 2628827 h 11849802"/>
              <a:gd name="connsiteX861" fmla="*/ 6131866 w 6576949"/>
              <a:gd name="connsiteY861" fmla="*/ 2844035 h 11849802"/>
              <a:gd name="connsiteX862" fmla="*/ 6038733 w 6576949"/>
              <a:gd name="connsiteY862" fmla="*/ 2898094 h 11849802"/>
              <a:gd name="connsiteX863" fmla="*/ 5945600 w 6576949"/>
              <a:gd name="connsiteY863" fmla="*/ 2952154 h 11849802"/>
              <a:gd name="connsiteX864" fmla="*/ 5852467 w 6576949"/>
              <a:gd name="connsiteY864" fmla="*/ 2898094 h 11849802"/>
              <a:gd name="connsiteX865" fmla="*/ 5759334 w 6576949"/>
              <a:gd name="connsiteY865" fmla="*/ 2844035 h 11849802"/>
              <a:gd name="connsiteX866" fmla="*/ 5759334 w 6576949"/>
              <a:gd name="connsiteY866" fmla="*/ 2628827 h 11849802"/>
              <a:gd name="connsiteX867" fmla="*/ 5852467 w 6576949"/>
              <a:gd name="connsiteY867" fmla="*/ 2574768 h 11849802"/>
              <a:gd name="connsiteX868" fmla="*/ 5945600 w 6576949"/>
              <a:gd name="connsiteY868" fmla="*/ 2520709 h 11849802"/>
              <a:gd name="connsiteX869" fmla="*/ 6038733 w 6576949"/>
              <a:gd name="connsiteY869" fmla="*/ 2574768 h 11849802"/>
              <a:gd name="connsiteX870" fmla="*/ 6131866 w 6576949"/>
              <a:gd name="connsiteY870" fmla="*/ 2628827 h 11849802"/>
              <a:gd name="connsiteX871" fmla="*/ 6131866 w 6576949"/>
              <a:gd name="connsiteY871" fmla="*/ 3337262 h 11849802"/>
              <a:gd name="connsiteX872" fmla="*/ 6131866 w 6576949"/>
              <a:gd name="connsiteY872" fmla="*/ 3552469 h 11849802"/>
              <a:gd name="connsiteX873" fmla="*/ 6038733 w 6576949"/>
              <a:gd name="connsiteY873" fmla="*/ 3606529 h 11849802"/>
              <a:gd name="connsiteX874" fmla="*/ 5945600 w 6576949"/>
              <a:gd name="connsiteY874" fmla="*/ 3660588 h 11849802"/>
              <a:gd name="connsiteX875" fmla="*/ 5852467 w 6576949"/>
              <a:gd name="connsiteY875" fmla="*/ 3606529 h 11849802"/>
              <a:gd name="connsiteX876" fmla="*/ 5759334 w 6576949"/>
              <a:gd name="connsiteY876" fmla="*/ 3552469 h 11849802"/>
              <a:gd name="connsiteX877" fmla="*/ 5759334 w 6576949"/>
              <a:gd name="connsiteY877" fmla="*/ 3337262 h 11849802"/>
              <a:gd name="connsiteX878" fmla="*/ 5852467 w 6576949"/>
              <a:gd name="connsiteY878" fmla="*/ 3283203 h 11849802"/>
              <a:gd name="connsiteX879" fmla="*/ 5945600 w 6576949"/>
              <a:gd name="connsiteY879" fmla="*/ 3229143 h 11849802"/>
              <a:gd name="connsiteX880" fmla="*/ 6038733 w 6576949"/>
              <a:gd name="connsiteY880" fmla="*/ 3283203 h 11849802"/>
              <a:gd name="connsiteX881" fmla="*/ 6131866 w 6576949"/>
              <a:gd name="connsiteY881" fmla="*/ 3337262 h 11849802"/>
              <a:gd name="connsiteX882" fmla="*/ 6131866 w 6576949"/>
              <a:gd name="connsiteY882" fmla="*/ 4045696 h 11849802"/>
              <a:gd name="connsiteX883" fmla="*/ 6131866 w 6576949"/>
              <a:gd name="connsiteY883" fmla="*/ 4260904 h 11849802"/>
              <a:gd name="connsiteX884" fmla="*/ 6038733 w 6576949"/>
              <a:gd name="connsiteY884" fmla="*/ 4314963 h 11849802"/>
              <a:gd name="connsiteX885" fmla="*/ 5945600 w 6576949"/>
              <a:gd name="connsiteY885" fmla="*/ 4369022 h 11849802"/>
              <a:gd name="connsiteX886" fmla="*/ 5852467 w 6576949"/>
              <a:gd name="connsiteY886" fmla="*/ 4314963 h 11849802"/>
              <a:gd name="connsiteX887" fmla="*/ 5759334 w 6576949"/>
              <a:gd name="connsiteY887" fmla="*/ 4260904 h 11849802"/>
              <a:gd name="connsiteX888" fmla="*/ 5759334 w 6576949"/>
              <a:gd name="connsiteY888" fmla="*/ 4045696 h 11849802"/>
              <a:gd name="connsiteX889" fmla="*/ 5852467 w 6576949"/>
              <a:gd name="connsiteY889" fmla="*/ 3991637 h 11849802"/>
              <a:gd name="connsiteX890" fmla="*/ 5945600 w 6576949"/>
              <a:gd name="connsiteY890" fmla="*/ 3937578 h 11849802"/>
              <a:gd name="connsiteX891" fmla="*/ 6038733 w 6576949"/>
              <a:gd name="connsiteY891" fmla="*/ 3991637 h 11849802"/>
              <a:gd name="connsiteX892" fmla="*/ 6131866 w 6576949"/>
              <a:gd name="connsiteY892" fmla="*/ 4045696 h 11849802"/>
              <a:gd name="connsiteX893" fmla="*/ 6131866 w 6576949"/>
              <a:gd name="connsiteY893" fmla="*/ 4754131 h 11849802"/>
              <a:gd name="connsiteX894" fmla="*/ 6131866 w 6576949"/>
              <a:gd name="connsiteY894" fmla="*/ 4969338 h 11849802"/>
              <a:gd name="connsiteX895" fmla="*/ 6038733 w 6576949"/>
              <a:gd name="connsiteY895" fmla="*/ 5023398 h 11849802"/>
              <a:gd name="connsiteX896" fmla="*/ 5945600 w 6576949"/>
              <a:gd name="connsiteY896" fmla="*/ 5077457 h 11849802"/>
              <a:gd name="connsiteX897" fmla="*/ 5852467 w 6576949"/>
              <a:gd name="connsiteY897" fmla="*/ 5023398 h 11849802"/>
              <a:gd name="connsiteX898" fmla="*/ 5759334 w 6576949"/>
              <a:gd name="connsiteY898" fmla="*/ 4969338 h 11849802"/>
              <a:gd name="connsiteX899" fmla="*/ 5759334 w 6576949"/>
              <a:gd name="connsiteY899" fmla="*/ 4754131 h 11849802"/>
              <a:gd name="connsiteX900" fmla="*/ 5852467 w 6576949"/>
              <a:gd name="connsiteY900" fmla="*/ 4700072 h 11849802"/>
              <a:gd name="connsiteX901" fmla="*/ 5945600 w 6576949"/>
              <a:gd name="connsiteY901" fmla="*/ 4646012 h 11849802"/>
              <a:gd name="connsiteX902" fmla="*/ 6038733 w 6576949"/>
              <a:gd name="connsiteY902" fmla="*/ 4700072 h 11849802"/>
              <a:gd name="connsiteX903" fmla="*/ 6131866 w 6576949"/>
              <a:gd name="connsiteY903" fmla="*/ 4754131 h 11849802"/>
              <a:gd name="connsiteX904" fmla="*/ 6131866 w 6576949"/>
              <a:gd name="connsiteY904" fmla="*/ 5463080 h 11849802"/>
              <a:gd name="connsiteX905" fmla="*/ 6131866 w 6576949"/>
              <a:gd name="connsiteY905" fmla="*/ 5678288 h 11849802"/>
              <a:gd name="connsiteX906" fmla="*/ 6038733 w 6576949"/>
              <a:gd name="connsiteY906" fmla="*/ 5732347 h 11849802"/>
              <a:gd name="connsiteX907" fmla="*/ 5945600 w 6576949"/>
              <a:gd name="connsiteY907" fmla="*/ 5786406 h 11849802"/>
              <a:gd name="connsiteX908" fmla="*/ 5852467 w 6576949"/>
              <a:gd name="connsiteY908" fmla="*/ 5732347 h 11849802"/>
              <a:gd name="connsiteX909" fmla="*/ 5759334 w 6576949"/>
              <a:gd name="connsiteY909" fmla="*/ 5678288 h 11849802"/>
              <a:gd name="connsiteX910" fmla="*/ 5759334 w 6576949"/>
              <a:gd name="connsiteY910" fmla="*/ 5463080 h 11849802"/>
              <a:gd name="connsiteX911" fmla="*/ 5852467 w 6576949"/>
              <a:gd name="connsiteY911" fmla="*/ 5409021 h 11849802"/>
              <a:gd name="connsiteX912" fmla="*/ 5945600 w 6576949"/>
              <a:gd name="connsiteY912" fmla="*/ 5354961 h 11849802"/>
              <a:gd name="connsiteX913" fmla="*/ 6038733 w 6576949"/>
              <a:gd name="connsiteY913" fmla="*/ 5409021 h 11849802"/>
              <a:gd name="connsiteX914" fmla="*/ 6131866 w 6576949"/>
              <a:gd name="connsiteY914" fmla="*/ 5463080 h 11849802"/>
              <a:gd name="connsiteX915" fmla="*/ 6131866 w 6576949"/>
              <a:gd name="connsiteY915" fmla="*/ 6171514 h 11849802"/>
              <a:gd name="connsiteX916" fmla="*/ 6131866 w 6576949"/>
              <a:gd name="connsiteY916" fmla="*/ 6386722 h 11849802"/>
              <a:gd name="connsiteX917" fmla="*/ 6038733 w 6576949"/>
              <a:gd name="connsiteY917" fmla="*/ 6440781 h 11849802"/>
              <a:gd name="connsiteX918" fmla="*/ 5945600 w 6576949"/>
              <a:gd name="connsiteY918" fmla="*/ 6494841 h 11849802"/>
              <a:gd name="connsiteX919" fmla="*/ 5852467 w 6576949"/>
              <a:gd name="connsiteY919" fmla="*/ 6440781 h 11849802"/>
              <a:gd name="connsiteX920" fmla="*/ 5759334 w 6576949"/>
              <a:gd name="connsiteY920" fmla="*/ 6386722 h 11849802"/>
              <a:gd name="connsiteX921" fmla="*/ 5759334 w 6576949"/>
              <a:gd name="connsiteY921" fmla="*/ 6171514 h 11849802"/>
              <a:gd name="connsiteX922" fmla="*/ 5852467 w 6576949"/>
              <a:gd name="connsiteY922" fmla="*/ 6117455 h 11849802"/>
              <a:gd name="connsiteX923" fmla="*/ 5945600 w 6576949"/>
              <a:gd name="connsiteY923" fmla="*/ 6063396 h 11849802"/>
              <a:gd name="connsiteX924" fmla="*/ 6038733 w 6576949"/>
              <a:gd name="connsiteY924" fmla="*/ 6117455 h 11849802"/>
              <a:gd name="connsiteX925" fmla="*/ 6131866 w 6576949"/>
              <a:gd name="connsiteY925" fmla="*/ 6171514 h 11849802"/>
              <a:gd name="connsiteX926" fmla="*/ 6131866 w 6576949"/>
              <a:gd name="connsiteY926" fmla="*/ 6879949 h 11849802"/>
              <a:gd name="connsiteX927" fmla="*/ 6131866 w 6576949"/>
              <a:gd name="connsiteY927" fmla="*/ 7095156 h 11849802"/>
              <a:gd name="connsiteX928" fmla="*/ 6038733 w 6576949"/>
              <a:gd name="connsiteY928" fmla="*/ 7149216 h 11849802"/>
              <a:gd name="connsiteX929" fmla="*/ 5945600 w 6576949"/>
              <a:gd name="connsiteY929" fmla="*/ 7203275 h 11849802"/>
              <a:gd name="connsiteX930" fmla="*/ 5852467 w 6576949"/>
              <a:gd name="connsiteY930" fmla="*/ 7149216 h 11849802"/>
              <a:gd name="connsiteX931" fmla="*/ 5759334 w 6576949"/>
              <a:gd name="connsiteY931" fmla="*/ 7095156 h 11849802"/>
              <a:gd name="connsiteX932" fmla="*/ 5759334 w 6576949"/>
              <a:gd name="connsiteY932" fmla="*/ 6879949 h 11849802"/>
              <a:gd name="connsiteX933" fmla="*/ 5852467 w 6576949"/>
              <a:gd name="connsiteY933" fmla="*/ 6825890 h 11849802"/>
              <a:gd name="connsiteX934" fmla="*/ 5945600 w 6576949"/>
              <a:gd name="connsiteY934" fmla="*/ 6771831 h 11849802"/>
              <a:gd name="connsiteX935" fmla="*/ 6038733 w 6576949"/>
              <a:gd name="connsiteY935" fmla="*/ 6825890 h 11849802"/>
              <a:gd name="connsiteX936" fmla="*/ 6131866 w 6576949"/>
              <a:gd name="connsiteY936" fmla="*/ 6879949 h 11849802"/>
              <a:gd name="connsiteX937" fmla="*/ 6131866 w 6576949"/>
              <a:gd name="connsiteY937" fmla="*/ 7588383 h 11849802"/>
              <a:gd name="connsiteX938" fmla="*/ 6131866 w 6576949"/>
              <a:gd name="connsiteY938" fmla="*/ 7803591 h 11849802"/>
              <a:gd name="connsiteX939" fmla="*/ 6038733 w 6576949"/>
              <a:gd name="connsiteY939" fmla="*/ 7857650 h 11849802"/>
              <a:gd name="connsiteX940" fmla="*/ 5945600 w 6576949"/>
              <a:gd name="connsiteY940" fmla="*/ 7911709 h 11849802"/>
              <a:gd name="connsiteX941" fmla="*/ 5852467 w 6576949"/>
              <a:gd name="connsiteY941" fmla="*/ 7857650 h 11849802"/>
              <a:gd name="connsiteX942" fmla="*/ 5759334 w 6576949"/>
              <a:gd name="connsiteY942" fmla="*/ 7803591 h 11849802"/>
              <a:gd name="connsiteX943" fmla="*/ 5759334 w 6576949"/>
              <a:gd name="connsiteY943" fmla="*/ 7588383 h 11849802"/>
              <a:gd name="connsiteX944" fmla="*/ 5852467 w 6576949"/>
              <a:gd name="connsiteY944" fmla="*/ 7534324 h 11849802"/>
              <a:gd name="connsiteX945" fmla="*/ 5945600 w 6576949"/>
              <a:gd name="connsiteY945" fmla="*/ 7480265 h 11849802"/>
              <a:gd name="connsiteX946" fmla="*/ 6038733 w 6576949"/>
              <a:gd name="connsiteY946" fmla="*/ 7534324 h 11849802"/>
              <a:gd name="connsiteX947" fmla="*/ 6131866 w 6576949"/>
              <a:gd name="connsiteY947" fmla="*/ 7588383 h 11849802"/>
              <a:gd name="connsiteX948" fmla="*/ 6131866 w 6576949"/>
              <a:gd name="connsiteY948" fmla="*/ 8296818 h 11849802"/>
              <a:gd name="connsiteX949" fmla="*/ 6131866 w 6576949"/>
              <a:gd name="connsiteY949" fmla="*/ 8512025 h 11849802"/>
              <a:gd name="connsiteX950" fmla="*/ 6038733 w 6576949"/>
              <a:gd name="connsiteY950" fmla="*/ 8566085 h 11849802"/>
              <a:gd name="connsiteX951" fmla="*/ 5945600 w 6576949"/>
              <a:gd name="connsiteY951" fmla="*/ 8620144 h 11849802"/>
              <a:gd name="connsiteX952" fmla="*/ 5852467 w 6576949"/>
              <a:gd name="connsiteY952" fmla="*/ 8566085 h 11849802"/>
              <a:gd name="connsiteX953" fmla="*/ 5759334 w 6576949"/>
              <a:gd name="connsiteY953" fmla="*/ 8512025 h 11849802"/>
              <a:gd name="connsiteX954" fmla="*/ 5759334 w 6576949"/>
              <a:gd name="connsiteY954" fmla="*/ 8296818 h 11849802"/>
              <a:gd name="connsiteX955" fmla="*/ 5852467 w 6576949"/>
              <a:gd name="connsiteY955" fmla="*/ 8242758 h 11849802"/>
              <a:gd name="connsiteX956" fmla="*/ 5945600 w 6576949"/>
              <a:gd name="connsiteY956" fmla="*/ 8188699 h 11849802"/>
              <a:gd name="connsiteX957" fmla="*/ 6038733 w 6576949"/>
              <a:gd name="connsiteY957" fmla="*/ 8242758 h 11849802"/>
              <a:gd name="connsiteX958" fmla="*/ 6131866 w 6576949"/>
              <a:gd name="connsiteY958" fmla="*/ 8296818 h 11849802"/>
              <a:gd name="connsiteX959" fmla="*/ 6131866 w 6576949"/>
              <a:gd name="connsiteY959" fmla="*/ 9005252 h 11849802"/>
              <a:gd name="connsiteX960" fmla="*/ 6131866 w 6576949"/>
              <a:gd name="connsiteY960" fmla="*/ 9220460 h 11849802"/>
              <a:gd name="connsiteX961" fmla="*/ 6038733 w 6576949"/>
              <a:gd name="connsiteY961" fmla="*/ 9274519 h 11849802"/>
              <a:gd name="connsiteX962" fmla="*/ 5945600 w 6576949"/>
              <a:gd name="connsiteY962" fmla="*/ 9328578 h 11849802"/>
              <a:gd name="connsiteX963" fmla="*/ 5852467 w 6576949"/>
              <a:gd name="connsiteY963" fmla="*/ 9274519 h 11849802"/>
              <a:gd name="connsiteX964" fmla="*/ 5759334 w 6576949"/>
              <a:gd name="connsiteY964" fmla="*/ 9220460 h 11849802"/>
              <a:gd name="connsiteX965" fmla="*/ 5759334 w 6576949"/>
              <a:gd name="connsiteY965" fmla="*/ 9005252 h 11849802"/>
              <a:gd name="connsiteX966" fmla="*/ 5852467 w 6576949"/>
              <a:gd name="connsiteY966" fmla="*/ 8951193 h 11849802"/>
              <a:gd name="connsiteX967" fmla="*/ 5945600 w 6576949"/>
              <a:gd name="connsiteY967" fmla="*/ 8897133 h 11849802"/>
              <a:gd name="connsiteX968" fmla="*/ 6038733 w 6576949"/>
              <a:gd name="connsiteY968" fmla="*/ 8951193 h 11849802"/>
              <a:gd name="connsiteX969" fmla="*/ 6131866 w 6576949"/>
              <a:gd name="connsiteY969" fmla="*/ 9005252 h 11849802"/>
              <a:gd name="connsiteX970" fmla="*/ 6131866 w 6576949"/>
              <a:gd name="connsiteY970" fmla="*/ 9713686 h 11849802"/>
              <a:gd name="connsiteX971" fmla="*/ 6131866 w 6576949"/>
              <a:gd name="connsiteY971" fmla="*/ 9928894 h 11849802"/>
              <a:gd name="connsiteX972" fmla="*/ 6038733 w 6576949"/>
              <a:gd name="connsiteY972" fmla="*/ 9982953 h 11849802"/>
              <a:gd name="connsiteX973" fmla="*/ 5945600 w 6576949"/>
              <a:gd name="connsiteY973" fmla="*/ 10037013 h 11849802"/>
              <a:gd name="connsiteX974" fmla="*/ 5852467 w 6576949"/>
              <a:gd name="connsiteY974" fmla="*/ 9982953 h 11849802"/>
              <a:gd name="connsiteX975" fmla="*/ 5759334 w 6576949"/>
              <a:gd name="connsiteY975" fmla="*/ 9928894 h 11849802"/>
              <a:gd name="connsiteX976" fmla="*/ 5759334 w 6576949"/>
              <a:gd name="connsiteY976" fmla="*/ 9713686 h 11849802"/>
              <a:gd name="connsiteX977" fmla="*/ 5852467 w 6576949"/>
              <a:gd name="connsiteY977" fmla="*/ 9659627 h 11849802"/>
              <a:gd name="connsiteX978" fmla="*/ 5945600 w 6576949"/>
              <a:gd name="connsiteY978" fmla="*/ 9605568 h 11849802"/>
              <a:gd name="connsiteX979" fmla="*/ 6038733 w 6576949"/>
              <a:gd name="connsiteY979" fmla="*/ 9659627 h 11849802"/>
              <a:gd name="connsiteX980" fmla="*/ 6131866 w 6576949"/>
              <a:gd name="connsiteY980" fmla="*/ 9713686 h 11849802"/>
              <a:gd name="connsiteX981" fmla="*/ 6131866 w 6576949"/>
              <a:gd name="connsiteY981" fmla="*/ 10422121 h 11849802"/>
              <a:gd name="connsiteX982" fmla="*/ 6131866 w 6576949"/>
              <a:gd name="connsiteY982" fmla="*/ 10637329 h 11849802"/>
              <a:gd name="connsiteX983" fmla="*/ 6038733 w 6576949"/>
              <a:gd name="connsiteY983" fmla="*/ 10691388 h 11849802"/>
              <a:gd name="connsiteX984" fmla="*/ 5945600 w 6576949"/>
              <a:gd name="connsiteY984" fmla="*/ 10745448 h 11849802"/>
              <a:gd name="connsiteX985" fmla="*/ 5852467 w 6576949"/>
              <a:gd name="connsiteY985" fmla="*/ 10691388 h 11849802"/>
              <a:gd name="connsiteX986" fmla="*/ 5759334 w 6576949"/>
              <a:gd name="connsiteY986" fmla="*/ 10637329 h 11849802"/>
              <a:gd name="connsiteX987" fmla="*/ 5759334 w 6576949"/>
              <a:gd name="connsiteY987" fmla="*/ 10422121 h 11849802"/>
              <a:gd name="connsiteX988" fmla="*/ 5852467 w 6576949"/>
              <a:gd name="connsiteY988" fmla="*/ 10368062 h 11849802"/>
              <a:gd name="connsiteX989" fmla="*/ 5945600 w 6576949"/>
              <a:gd name="connsiteY989" fmla="*/ 10314002 h 11849802"/>
              <a:gd name="connsiteX990" fmla="*/ 6038733 w 6576949"/>
              <a:gd name="connsiteY990" fmla="*/ 10368062 h 11849802"/>
              <a:gd name="connsiteX991" fmla="*/ 6131866 w 6576949"/>
              <a:gd name="connsiteY991" fmla="*/ 10422121 h 11849802"/>
              <a:gd name="connsiteX992" fmla="*/ 5741325 w 6576949"/>
              <a:gd name="connsiteY992" fmla="*/ 11099150 h 11849802"/>
              <a:gd name="connsiteX993" fmla="*/ 5648191 w 6576949"/>
              <a:gd name="connsiteY993" fmla="*/ 11045090 h 11849802"/>
              <a:gd name="connsiteX994" fmla="*/ 5555058 w 6576949"/>
              <a:gd name="connsiteY994" fmla="*/ 10991031 h 11849802"/>
              <a:gd name="connsiteX995" fmla="*/ 5555058 w 6576949"/>
              <a:gd name="connsiteY995" fmla="*/ 10775823 h 11849802"/>
              <a:gd name="connsiteX996" fmla="*/ 5648191 w 6576949"/>
              <a:gd name="connsiteY996" fmla="*/ 10721764 h 11849802"/>
              <a:gd name="connsiteX997" fmla="*/ 5741325 w 6576949"/>
              <a:gd name="connsiteY997" fmla="*/ 10667705 h 11849802"/>
              <a:gd name="connsiteX998" fmla="*/ 5834458 w 6576949"/>
              <a:gd name="connsiteY998" fmla="*/ 10721764 h 11849802"/>
              <a:gd name="connsiteX999" fmla="*/ 5927591 w 6576949"/>
              <a:gd name="connsiteY999" fmla="*/ 10775823 h 11849802"/>
              <a:gd name="connsiteX1000" fmla="*/ 5927591 w 6576949"/>
              <a:gd name="connsiteY1000" fmla="*/ 10991031 h 11849802"/>
              <a:gd name="connsiteX1001" fmla="*/ 5834458 w 6576949"/>
              <a:gd name="connsiteY1001" fmla="*/ 11045090 h 11849802"/>
              <a:gd name="connsiteX1002" fmla="*/ 5741325 w 6576949"/>
              <a:gd name="connsiteY1002" fmla="*/ 11099150 h 11849802"/>
              <a:gd name="connsiteX1003" fmla="*/ 5332259 w 6576949"/>
              <a:gd name="connsiteY1003" fmla="*/ 11099150 h 11849802"/>
              <a:gd name="connsiteX1004" fmla="*/ 5239126 w 6576949"/>
              <a:gd name="connsiteY1004" fmla="*/ 11045090 h 11849802"/>
              <a:gd name="connsiteX1005" fmla="*/ 5145993 w 6576949"/>
              <a:gd name="connsiteY1005" fmla="*/ 10991031 h 11849802"/>
              <a:gd name="connsiteX1006" fmla="*/ 5145993 w 6576949"/>
              <a:gd name="connsiteY1006" fmla="*/ 10775823 h 11849802"/>
              <a:gd name="connsiteX1007" fmla="*/ 5239126 w 6576949"/>
              <a:gd name="connsiteY1007" fmla="*/ 10721764 h 11849802"/>
              <a:gd name="connsiteX1008" fmla="*/ 5332259 w 6576949"/>
              <a:gd name="connsiteY1008" fmla="*/ 10667705 h 11849802"/>
              <a:gd name="connsiteX1009" fmla="*/ 5425392 w 6576949"/>
              <a:gd name="connsiteY1009" fmla="*/ 10721764 h 11849802"/>
              <a:gd name="connsiteX1010" fmla="*/ 5518526 w 6576949"/>
              <a:gd name="connsiteY1010" fmla="*/ 10775823 h 11849802"/>
              <a:gd name="connsiteX1011" fmla="*/ 5518526 w 6576949"/>
              <a:gd name="connsiteY1011" fmla="*/ 10991031 h 11849802"/>
              <a:gd name="connsiteX1012" fmla="*/ 5425392 w 6576949"/>
              <a:gd name="connsiteY1012" fmla="*/ 11045090 h 11849802"/>
              <a:gd name="connsiteX1013" fmla="*/ 5332259 w 6576949"/>
              <a:gd name="connsiteY1013" fmla="*/ 11099150 h 11849802"/>
              <a:gd name="connsiteX1014" fmla="*/ 4923708 w 6576949"/>
              <a:gd name="connsiteY1014" fmla="*/ 11099150 h 11849802"/>
              <a:gd name="connsiteX1015" fmla="*/ 4830575 w 6576949"/>
              <a:gd name="connsiteY1015" fmla="*/ 11045090 h 11849802"/>
              <a:gd name="connsiteX1016" fmla="*/ 4737442 w 6576949"/>
              <a:gd name="connsiteY1016" fmla="*/ 10991031 h 11849802"/>
              <a:gd name="connsiteX1017" fmla="*/ 4737442 w 6576949"/>
              <a:gd name="connsiteY1017" fmla="*/ 10775823 h 11849802"/>
              <a:gd name="connsiteX1018" fmla="*/ 4830575 w 6576949"/>
              <a:gd name="connsiteY1018" fmla="*/ 10721764 h 11849802"/>
              <a:gd name="connsiteX1019" fmla="*/ 4923708 w 6576949"/>
              <a:gd name="connsiteY1019" fmla="*/ 10667705 h 11849802"/>
              <a:gd name="connsiteX1020" fmla="*/ 5016841 w 6576949"/>
              <a:gd name="connsiteY1020" fmla="*/ 10721764 h 11849802"/>
              <a:gd name="connsiteX1021" fmla="*/ 5109974 w 6576949"/>
              <a:gd name="connsiteY1021" fmla="*/ 10775823 h 11849802"/>
              <a:gd name="connsiteX1022" fmla="*/ 5109974 w 6576949"/>
              <a:gd name="connsiteY1022" fmla="*/ 10991031 h 11849802"/>
              <a:gd name="connsiteX1023" fmla="*/ 5016841 w 6576949"/>
              <a:gd name="connsiteY1023" fmla="*/ 11045090 h 11849802"/>
              <a:gd name="connsiteX1024" fmla="*/ 4923708 w 6576949"/>
              <a:gd name="connsiteY1024" fmla="*/ 11099150 h 11849802"/>
              <a:gd name="connsiteX1025" fmla="*/ 4514643 w 6576949"/>
              <a:gd name="connsiteY1025" fmla="*/ 11099150 h 11849802"/>
              <a:gd name="connsiteX1026" fmla="*/ 4421510 w 6576949"/>
              <a:gd name="connsiteY1026" fmla="*/ 11045090 h 11849802"/>
              <a:gd name="connsiteX1027" fmla="*/ 4328376 w 6576949"/>
              <a:gd name="connsiteY1027" fmla="*/ 10991031 h 11849802"/>
              <a:gd name="connsiteX1028" fmla="*/ 4328376 w 6576949"/>
              <a:gd name="connsiteY1028" fmla="*/ 10775823 h 11849802"/>
              <a:gd name="connsiteX1029" fmla="*/ 4421510 w 6576949"/>
              <a:gd name="connsiteY1029" fmla="*/ 10721764 h 11849802"/>
              <a:gd name="connsiteX1030" fmla="*/ 4514643 w 6576949"/>
              <a:gd name="connsiteY1030" fmla="*/ 10667705 h 11849802"/>
              <a:gd name="connsiteX1031" fmla="*/ 4607776 w 6576949"/>
              <a:gd name="connsiteY1031" fmla="*/ 10721764 h 11849802"/>
              <a:gd name="connsiteX1032" fmla="*/ 4700909 w 6576949"/>
              <a:gd name="connsiteY1032" fmla="*/ 10775823 h 11849802"/>
              <a:gd name="connsiteX1033" fmla="*/ 4700909 w 6576949"/>
              <a:gd name="connsiteY1033" fmla="*/ 10991031 h 11849802"/>
              <a:gd name="connsiteX1034" fmla="*/ 4607776 w 6576949"/>
              <a:gd name="connsiteY1034" fmla="*/ 11045090 h 11849802"/>
              <a:gd name="connsiteX1035" fmla="*/ 4514643 w 6576949"/>
              <a:gd name="connsiteY1035" fmla="*/ 11099150 h 11849802"/>
              <a:gd name="connsiteX1036" fmla="*/ 4106092 w 6576949"/>
              <a:gd name="connsiteY1036" fmla="*/ 11099150 h 11849802"/>
              <a:gd name="connsiteX1037" fmla="*/ 4012959 w 6576949"/>
              <a:gd name="connsiteY1037" fmla="*/ 11045090 h 11849802"/>
              <a:gd name="connsiteX1038" fmla="*/ 3919825 w 6576949"/>
              <a:gd name="connsiteY1038" fmla="*/ 10991031 h 11849802"/>
              <a:gd name="connsiteX1039" fmla="*/ 3919825 w 6576949"/>
              <a:gd name="connsiteY1039" fmla="*/ 10775823 h 11849802"/>
              <a:gd name="connsiteX1040" fmla="*/ 4012959 w 6576949"/>
              <a:gd name="connsiteY1040" fmla="*/ 10721764 h 11849802"/>
              <a:gd name="connsiteX1041" fmla="*/ 4106092 w 6576949"/>
              <a:gd name="connsiteY1041" fmla="*/ 10667705 h 11849802"/>
              <a:gd name="connsiteX1042" fmla="*/ 4199225 w 6576949"/>
              <a:gd name="connsiteY1042" fmla="*/ 10721764 h 11849802"/>
              <a:gd name="connsiteX1043" fmla="*/ 4292358 w 6576949"/>
              <a:gd name="connsiteY1043" fmla="*/ 10775823 h 11849802"/>
              <a:gd name="connsiteX1044" fmla="*/ 4292358 w 6576949"/>
              <a:gd name="connsiteY1044" fmla="*/ 10991031 h 11849802"/>
              <a:gd name="connsiteX1045" fmla="*/ 4199225 w 6576949"/>
              <a:gd name="connsiteY1045" fmla="*/ 11045090 h 11849802"/>
              <a:gd name="connsiteX1046" fmla="*/ 4106092 w 6576949"/>
              <a:gd name="connsiteY1046" fmla="*/ 11099150 h 11849802"/>
              <a:gd name="connsiteX1047" fmla="*/ 3697026 w 6576949"/>
              <a:gd name="connsiteY1047" fmla="*/ 11099150 h 11849802"/>
              <a:gd name="connsiteX1048" fmla="*/ 3603893 w 6576949"/>
              <a:gd name="connsiteY1048" fmla="*/ 11045090 h 11849802"/>
              <a:gd name="connsiteX1049" fmla="*/ 3510760 w 6576949"/>
              <a:gd name="connsiteY1049" fmla="*/ 10991031 h 11849802"/>
              <a:gd name="connsiteX1050" fmla="*/ 3510760 w 6576949"/>
              <a:gd name="connsiteY1050" fmla="*/ 10775823 h 11849802"/>
              <a:gd name="connsiteX1051" fmla="*/ 3603893 w 6576949"/>
              <a:gd name="connsiteY1051" fmla="*/ 10721764 h 11849802"/>
              <a:gd name="connsiteX1052" fmla="*/ 3697026 w 6576949"/>
              <a:gd name="connsiteY1052" fmla="*/ 10667705 h 11849802"/>
              <a:gd name="connsiteX1053" fmla="*/ 3790159 w 6576949"/>
              <a:gd name="connsiteY1053" fmla="*/ 10721764 h 11849802"/>
              <a:gd name="connsiteX1054" fmla="*/ 3883293 w 6576949"/>
              <a:gd name="connsiteY1054" fmla="*/ 10775823 h 11849802"/>
              <a:gd name="connsiteX1055" fmla="*/ 3883293 w 6576949"/>
              <a:gd name="connsiteY1055" fmla="*/ 10991031 h 11849802"/>
              <a:gd name="connsiteX1056" fmla="*/ 3790159 w 6576949"/>
              <a:gd name="connsiteY1056" fmla="*/ 11045090 h 11849802"/>
              <a:gd name="connsiteX1057" fmla="*/ 3697026 w 6576949"/>
              <a:gd name="connsiteY1057" fmla="*/ 11099150 h 11849802"/>
              <a:gd name="connsiteX1058" fmla="*/ 3288475 w 6576949"/>
              <a:gd name="connsiteY1058" fmla="*/ 11099150 h 11849802"/>
              <a:gd name="connsiteX1059" fmla="*/ 3195342 w 6576949"/>
              <a:gd name="connsiteY1059" fmla="*/ 11045090 h 11849802"/>
              <a:gd name="connsiteX1060" fmla="*/ 3102209 w 6576949"/>
              <a:gd name="connsiteY1060" fmla="*/ 10991031 h 11849802"/>
              <a:gd name="connsiteX1061" fmla="*/ 3102209 w 6576949"/>
              <a:gd name="connsiteY1061" fmla="*/ 10775823 h 11849802"/>
              <a:gd name="connsiteX1062" fmla="*/ 3195342 w 6576949"/>
              <a:gd name="connsiteY1062" fmla="*/ 10721764 h 11849802"/>
              <a:gd name="connsiteX1063" fmla="*/ 3288475 w 6576949"/>
              <a:gd name="connsiteY1063" fmla="*/ 10667705 h 11849802"/>
              <a:gd name="connsiteX1064" fmla="*/ 3381608 w 6576949"/>
              <a:gd name="connsiteY1064" fmla="*/ 10721764 h 11849802"/>
              <a:gd name="connsiteX1065" fmla="*/ 3474741 w 6576949"/>
              <a:gd name="connsiteY1065" fmla="*/ 10775823 h 11849802"/>
              <a:gd name="connsiteX1066" fmla="*/ 3474741 w 6576949"/>
              <a:gd name="connsiteY1066" fmla="*/ 10991031 h 11849802"/>
              <a:gd name="connsiteX1067" fmla="*/ 3381608 w 6576949"/>
              <a:gd name="connsiteY1067" fmla="*/ 11045090 h 11849802"/>
              <a:gd name="connsiteX1068" fmla="*/ 3288475 w 6576949"/>
              <a:gd name="connsiteY1068" fmla="*/ 11099150 h 11849802"/>
              <a:gd name="connsiteX1069" fmla="*/ 2879410 w 6576949"/>
              <a:gd name="connsiteY1069" fmla="*/ 11099150 h 11849802"/>
              <a:gd name="connsiteX1070" fmla="*/ 2786277 w 6576949"/>
              <a:gd name="connsiteY1070" fmla="*/ 11045090 h 11849802"/>
              <a:gd name="connsiteX1071" fmla="*/ 2693143 w 6576949"/>
              <a:gd name="connsiteY1071" fmla="*/ 10991031 h 11849802"/>
              <a:gd name="connsiteX1072" fmla="*/ 2693143 w 6576949"/>
              <a:gd name="connsiteY1072" fmla="*/ 10775823 h 11849802"/>
              <a:gd name="connsiteX1073" fmla="*/ 2786277 w 6576949"/>
              <a:gd name="connsiteY1073" fmla="*/ 10721764 h 11849802"/>
              <a:gd name="connsiteX1074" fmla="*/ 2879410 w 6576949"/>
              <a:gd name="connsiteY1074" fmla="*/ 10667705 h 11849802"/>
              <a:gd name="connsiteX1075" fmla="*/ 2972543 w 6576949"/>
              <a:gd name="connsiteY1075" fmla="*/ 10721764 h 11849802"/>
              <a:gd name="connsiteX1076" fmla="*/ 3065676 w 6576949"/>
              <a:gd name="connsiteY1076" fmla="*/ 10775823 h 11849802"/>
              <a:gd name="connsiteX1077" fmla="*/ 3065676 w 6576949"/>
              <a:gd name="connsiteY1077" fmla="*/ 10991031 h 11849802"/>
              <a:gd name="connsiteX1078" fmla="*/ 2972543 w 6576949"/>
              <a:gd name="connsiteY1078" fmla="*/ 11045090 h 11849802"/>
              <a:gd name="connsiteX1079" fmla="*/ 2879410 w 6576949"/>
              <a:gd name="connsiteY1079" fmla="*/ 11099150 h 11849802"/>
              <a:gd name="connsiteX1080" fmla="*/ 2470859 w 6576949"/>
              <a:gd name="connsiteY1080" fmla="*/ 11099150 h 11849802"/>
              <a:gd name="connsiteX1081" fmla="*/ 2377726 w 6576949"/>
              <a:gd name="connsiteY1081" fmla="*/ 11045090 h 11849802"/>
              <a:gd name="connsiteX1082" fmla="*/ 2284592 w 6576949"/>
              <a:gd name="connsiteY1082" fmla="*/ 10991031 h 11849802"/>
              <a:gd name="connsiteX1083" fmla="*/ 2284592 w 6576949"/>
              <a:gd name="connsiteY1083" fmla="*/ 10775823 h 11849802"/>
              <a:gd name="connsiteX1084" fmla="*/ 2377726 w 6576949"/>
              <a:gd name="connsiteY1084" fmla="*/ 10721764 h 11849802"/>
              <a:gd name="connsiteX1085" fmla="*/ 2470859 w 6576949"/>
              <a:gd name="connsiteY1085" fmla="*/ 10667705 h 11849802"/>
              <a:gd name="connsiteX1086" fmla="*/ 2563992 w 6576949"/>
              <a:gd name="connsiteY1086" fmla="*/ 10721764 h 11849802"/>
              <a:gd name="connsiteX1087" fmla="*/ 2657125 w 6576949"/>
              <a:gd name="connsiteY1087" fmla="*/ 10775823 h 11849802"/>
              <a:gd name="connsiteX1088" fmla="*/ 2657125 w 6576949"/>
              <a:gd name="connsiteY1088" fmla="*/ 10991031 h 11849802"/>
              <a:gd name="connsiteX1089" fmla="*/ 2563992 w 6576949"/>
              <a:gd name="connsiteY1089" fmla="*/ 11045090 h 11849802"/>
              <a:gd name="connsiteX1090" fmla="*/ 2470859 w 6576949"/>
              <a:gd name="connsiteY1090" fmla="*/ 11099150 h 11849802"/>
              <a:gd name="connsiteX1091" fmla="*/ 2061793 w 6576949"/>
              <a:gd name="connsiteY1091" fmla="*/ 11099150 h 11849802"/>
              <a:gd name="connsiteX1092" fmla="*/ 1968660 w 6576949"/>
              <a:gd name="connsiteY1092" fmla="*/ 11045090 h 11849802"/>
              <a:gd name="connsiteX1093" fmla="*/ 1875527 w 6576949"/>
              <a:gd name="connsiteY1093" fmla="*/ 10991031 h 11849802"/>
              <a:gd name="connsiteX1094" fmla="*/ 1875527 w 6576949"/>
              <a:gd name="connsiteY1094" fmla="*/ 10775823 h 11849802"/>
              <a:gd name="connsiteX1095" fmla="*/ 1968660 w 6576949"/>
              <a:gd name="connsiteY1095" fmla="*/ 10721764 h 11849802"/>
              <a:gd name="connsiteX1096" fmla="*/ 2061793 w 6576949"/>
              <a:gd name="connsiteY1096" fmla="*/ 10667705 h 11849802"/>
              <a:gd name="connsiteX1097" fmla="*/ 2154926 w 6576949"/>
              <a:gd name="connsiteY1097" fmla="*/ 10721764 h 11849802"/>
              <a:gd name="connsiteX1098" fmla="*/ 2248059 w 6576949"/>
              <a:gd name="connsiteY1098" fmla="*/ 10775823 h 11849802"/>
              <a:gd name="connsiteX1099" fmla="*/ 2248059 w 6576949"/>
              <a:gd name="connsiteY1099" fmla="*/ 10991031 h 11849802"/>
              <a:gd name="connsiteX1100" fmla="*/ 2154926 w 6576949"/>
              <a:gd name="connsiteY1100" fmla="*/ 11045090 h 11849802"/>
              <a:gd name="connsiteX1101" fmla="*/ 2061793 w 6576949"/>
              <a:gd name="connsiteY1101" fmla="*/ 11099150 h 11849802"/>
              <a:gd name="connsiteX1102" fmla="*/ 1653242 w 6576949"/>
              <a:gd name="connsiteY1102" fmla="*/ 11099150 h 11849802"/>
              <a:gd name="connsiteX1103" fmla="*/ 1560109 w 6576949"/>
              <a:gd name="connsiteY1103" fmla="*/ 11045090 h 11849802"/>
              <a:gd name="connsiteX1104" fmla="*/ 1466976 w 6576949"/>
              <a:gd name="connsiteY1104" fmla="*/ 10991031 h 11849802"/>
              <a:gd name="connsiteX1105" fmla="*/ 1466976 w 6576949"/>
              <a:gd name="connsiteY1105" fmla="*/ 10775823 h 11849802"/>
              <a:gd name="connsiteX1106" fmla="*/ 1560109 w 6576949"/>
              <a:gd name="connsiteY1106" fmla="*/ 10721764 h 11849802"/>
              <a:gd name="connsiteX1107" fmla="*/ 1653242 w 6576949"/>
              <a:gd name="connsiteY1107" fmla="*/ 10667705 h 11849802"/>
              <a:gd name="connsiteX1108" fmla="*/ 1746375 w 6576949"/>
              <a:gd name="connsiteY1108" fmla="*/ 10721764 h 11849802"/>
              <a:gd name="connsiteX1109" fmla="*/ 1839508 w 6576949"/>
              <a:gd name="connsiteY1109" fmla="*/ 10775823 h 11849802"/>
              <a:gd name="connsiteX1110" fmla="*/ 1839508 w 6576949"/>
              <a:gd name="connsiteY1110" fmla="*/ 10991031 h 11849802"/>
              <a:gd name="connsiteX1111" fmla="*/ 1746375 w 6576949"/>
              <a:gd name="connsiteY1111" fmla="*/ 11045090 h 11849802"/>
              <a:gd name="connsiteX1112" fmla="*/ 1653242 w 6576949"/>
              <a:gd name="connsiteY1112" fmla="*/ 11099150 h 11849802"/>
              <a:gd name="connsiteX1113" fmla="*/ 1244177 w 6576949"/>
              <a:gd name="connsiteY1113" fmla="*/ 11099150 h 11849802"/>
              <a:gd name="connsiteX1114" fmla="*/ 1151043 w 6576949"/>
              <a:gd name="connsiteY1114" fmla="*/ 11045090 h 11849802"/>
              <a:gd name="connsiteX1115" fmla="*/ 1057910 w 6576949"/>
              <a:gd name="connsiteY1115" fmla="*/ 10991031 h 11849802"/>
              <a:gd name="connsiteX1116" fmla="*/ 1057910 w 6576949"/>
              <a:gd name="connsiteY1116" fmla="*/ 10775823 h 11849802"/>
              <a:gd name="connsiteX1117" fmla="*/ 1151043 w 6576949"/>
              <a:gd name="connsiteY1117" fmla="*/ 10721764 h 11849802"/>
              <a:gd name="connsiteX1118" fmla="*/ 1244177 w 6576949"/>
              <a:gd name="connsiteY1118" fmla="*/ 10667705 h 11849802"/>
              <a:gd name="connsiteX1119" fmla="*/ 1337310 w 6576949"/>
              <a:gd name="connsiteY1119" fmla="*/ 10721764 h 11849802"/>
              <a:gd name="connsiteX1120" fmla="*/ 1430443 w 6576949"/>
              <a:gd name="connsiteY1120" fmla="*/ 10775823 h 11849802"/>
              <a:gd name="connsiteX1121" fmla="*/ 1430443 w 6576949"/>
              <a:gd name="connsiteY1121" fmla="*/ 10991031 h 11849802"/>
              <a:gd name="connsiteX1122" fmla="*/ 1337310 w 6576949"/>
              <a:gd name="connsiteY1122" fmla="*/ 11045090 h 11849802"/>
              <a:gd name="connsiteX1123" fmla="*/ 1244177 w 6576949"/>
              <a:gd name="connsiteY1123" fmla="*/ 11099150 h 11849802"/>
              <a:gd name="connsiteX1124" fmla="*/ 835626 w 6576949"/>
              <a:gd name="connsiteY1124" fmla="*/ 11099150 h 11849802"/>
              <a:gd name="connsiteX1125" fmla="*/ 742493 w 6576949"/>
              <a:gd name="connsiteY1125" fmla="*/ 11045090 h 11849802"/>
              <a:gd name="connsiteX1126" fmla="*/ 649359 w 6576949"/>
              <a:gd name="connsiteY1126" fmla="*/ 10991031 h 11849802"/>
              <a:gd name="connsiteX1127" fmla="*/ 649359 w 6576949"/>
              <a:gd name="connsiteY1127" fmla="*/ 10775823 h 11849802"/>
              <a:gd name="connsiteX1128" fmla="*/ 742493 w 6576949"/>
              <a:gd name="connsiteY1128" fmla="*/ 10721764 h 11849802"/>
              <a:gd name="connsiteX1129" fmla="*/ 835626 w 6576949"/>
              <a:gd name="connsiteY1129" fmla="*/ 10667705 h 11849802"/>
              <a:gd name="connsiteX1130" fmla="*/ 928759 w 6576949"/>
              <a:gd name="connsiteY1130" fmla="*/ 10721764 h 11849802"/>
              <a:gd name="connsiteX1131" fmla="*/ 1021892 w 6576949"/>
              <a:gd name="connsiteY1131" fmla="*/ 10775823 h 11849802"/>
              <a:gd name="connsiteX1132" fmla="*/ 1021892 w 6576949"/>
              <a:gd name="connsiteY1132" fmla="*/ 10991031 h 11849802"/>
              <a:gd name="connsiteX1133" fmla="*/ 928759 w 6576949"/>
              <a:gd name="connsiteY1133" fmla="*/ 11045090 h 11849802"/>
              <a:gd name="connsiteX1134" fmla="*/ 835626 w 6576949"/>
              <a:gd name="connsiteY1134" fmla="*/ 11099150 h 11849802"/>
              <a:gd name="connsiteX1135" fmla="*/ 445084 w 6576949"/>
              <a:gd name="connsiteY1135" fmla="*/ 10637329 h 11849802"/>
              <a:gd name="connsiteX1136" fmla="*/ 445084 w 6576949"/>
              <a:gd name="connsiteY1136" fmla="*/ 10422121 h 11849802"/>
              <a:gd name="connsiteX1137" fmla="*/ 538217 w 6576949"/>
              <a:gd name="connsiteY1137" fmla="*/ 10368062 h 11849802"/>
              <a:gd name="connsiteX1138" fmla="*/ 631350 w 6576949"/>
              <a:gd name="connsiteY1138" fmla="*/ 10314002 h 11849802"/>
              <a:gd name="connsiteX1139" fmla="*/ 724483 w 6576949"/>
              <a:gd name="connsiteY1139" fmla="*/ 10368062 h 11849802"/>
              <a:gd name="connsiteX1140" fmla="*/ 817616 w 6576949"/>
              <a:gd name="connsiteY1140" fmla="*/ 10422121 h 11849802"/>
              <a:gd name="connsiteX1141" fmla="*/ 817616 w 6576949"/>
              <a:gd name="connsiteY1141" fmla="*/ 10637329 h 11849802"/>
              <a:gd name="connsiteX1142" fmla="*/ 724483 w 6576949"/>
              <a:gd name="connsiteY1142" fmla="*/ 10691388 h 11849802"/>
              <a:gd name="connsiteX1143" fmla="*/ 631350 w 6576949"/>
              <a:gd name="connsiteY1143" fmla="*/ 10745448 h 11849802"/>
              <a:gd name="connsiteX1144" fmla="*/ 538217 w 6576949"/>
              <a:gd name="connsiteY1144" fmla="*/ 10691388 h 11849802"/>
              <a:gd name="connsiteX1145" fmla="*/ 445084 w 6576949"/>
              <a:gd name="connsiteY1145" fmla="*/ 10637329 h 11849802"/>
              <a:gd name="connsiteX1146" fmla="*/ 445084 w 6576949"/>
              <a:gd name="connsiteY1146" fmla="*/ 9928894 h 11849802"/>
              <a:gd name="connsiteX1147" fmla="*/ 445084 w 6576949"/>
              <a:gd name="connsiteY1147" fmla="*/ 9713686 h 11849802"/>
              <a:gd name="connsiteX1148" fmla="*/ 538217 w 6576949"/>
              <a:gd name="connsiteY1148" fmla="*/ 9659627 h 11849802"/>
              <a:gd name="connsiteX1149" fmla="*/ 631350 w 6576949"/>
              <a:gd name="connsiteY1149" fmla="*/ 9605568 h 11849802"/>
              <a:gd name="connsiteX1150" fmla="*/ 724483 w 6576949"/>
              <a:gd name="connsiteY1150" fmla="*/ 9659627 h 11849802"/>
              <a:gd name="connsiteX1151" fmla="*/ 817616 w 6576949"/>
              <a:gd name="connsiteY1151" fmla="*/ 9713686 h 11849802"/>
              <a:gd name="connsiteX1152" fmla="*/ 817616 w 6576949"/>
              <a:gd name="connsiteY1152" fmla="*/ 9928894 h 11849802"/>
              <a:gd name="connsiteX1153" fmla="*/ 724483 w 6576949"/>
              <a:gd name="connsiteY1153" fmla="*/ 9982953 h 11849802"/>
              <a:gd name="connsiteX1154" fmla="*/ 631350 w 6576949"/>
              <a:gd name="connsiteY1154" fmla="*/ 10037013 h 11849802"/>
              <a:gd name="connsiteX1155" fmla="*/ 538217 w 6576949"/>
              <a:gd name="connsiteY1155" fmla="*/ 9982953 h 11849802"/>
              <a:gd name="connsiteX1156" fmla="*/ 445084 w 6576949"/>
              <a:gd name="connsiteY1156" fmla="*/ 9928894 h 11849802"/>
              <a:gd name="connsiteX1157" fmla="*/ 445084 w 6576949"/>
              <a:gd name="connsiteY1157" fmla="*/ 9220460 h 11849802"/>
              <a:gd name="connsiteX1158" fmla="*/ 445084 w 6576949"/>
              <a:gd name="connsiteY1158" fmla="*/ 9005252 h 11849802"/>
              <a:gd name="connsiteX1159" fmla="*/ 538217 w 6576949"/>
              <a:gd name="connsiteY1159" fmla="*/ 8951193 h 11849802"/>
              <a:gd name="connsiteX1160" fmla="*/ 631350 w 6576949"/>
              <a:gd name="connsiteY1160" fmla="*/ 8897133 h 11849802"/>
              <a:gd name="connsiteX1161" fmla="*/ 724483 w 6576949"/>
              <a:gd name="connsiteY1161" fmla="*/ 8951193 h 11849802"/>
              <a:gd name="connsiteX1162" fmla="*/ 817616 w 6576949"/>
              <a:gd name="connsiteY1162" fmla="*/ 9005252 h 11849802"/>
              <a:gd name="connsiteX1163" fmla="*/ 817616 w 6576949"/>
              <a:gd name="connsiteY1163" fmla="*/ 9220460 h 11849802"/>
              <a:gd name="connsiteX1164" fmla="*/ 724483 w 6576949"/>
              <a:gd name="connsiteY1164" fmla="*/ 9274519 h 11849802"/>
              <a:gd name="connsiteX1165" fmla="*/ 631350 w 6576949"/>
              <a:gd name="connsiteY1165" fmla="*/ 9328578 h 11849802"/>
              <a:gd name="connsiteX1166" fmla="*/ 538217 w 6576949"/>
              <a:gd name="connsiteY1166" fmla="*/ 9274519 h 11849802"/>
              <a:gd name="connsiteX1167" fmla="*/ 445084 w 6576949"/>
              <a:gd name="connsiteY1167" fmla="*/ 9220460 h 11849802"/>
              <a:gd name="connsiteX1168" fmla="*/ 445084 w 6576949"/>
              <a:gd name="connsiteY1168" fmla="*/ 8512025 h 11849802"/>
              <a:gd name="connsiteX1169" fmla="*/ 445084 w 6576949"/>
              <a:gd name="connsiteY1169" fmla="*/ 8296818 h 11849802"/>
              <a:gd name="connsiteX1170" fmla="*/ 538217 w 6576949"/>
              <a:gd name="connsiteY1170" fmla="*/ 8242758 h 11849802"/>
              <a:gd name="connsiteX1171" fmla="*/ 631350 w 6576949"/>
              <a:gd name="connsiteY1171" fmla="*/ 8188699 h 11849802"/>
              <a:gd name="connsiteX1172" fmla="*/ 724483 w 6576949"/>
              <a:gd name="connsiteY1172" fmla="*/ 8242758 h 11849802"/>
              <a:gd name="connsiteX1173" fmla="*/ 817616 w 6576949"/>
              <a:gd name="connsiteY1173" fmla="*/ 8296818 h 11849802"/>
              <a:gd name="connsiteX1174" fmla="*/ 817616 w 6576949"/>
              <a:gd name="connsiteY1174" fmla="*/ 8512025 h 11849802"/>
              <a:gd name="connsiteX1175" fmla="*/ 724483 w 6576949"/>
              <a:gd name="connsiteY1175" fmla="*/ 8566085 h 11849802"/>
              <a:gd name="connsiteX1176" fmla="*/ 631350 w 6576949"/>
              <a:gd name="connsiteY1176" fmla="*/ 8620144 h 11849802"/>
              <a:gd name="connsiteX1177" fmla="*/ 538217 w 6576949"/>
              <a:gd name="connsiteY1177" fmla="*/ 8566085 h 11849802"/>
              <a:gd name="connsiteX1178" fmla="*/ 445084 w 6576949"/>
              <a:gd name="connsiteY1178" fmla="*/ 8512025 h 11849802"/>
              <a:gd name="connsiteX1179" fmla="*/ 445084 w 6576949"/>
              <a:gd name="connsiteY1179" fmla="*/ 7803591 h 11849802"/>
              <a:gd name="connsiteX1180" fmla="*/ 445084 w 6576949"/>
              <a:gd name="connsiteY1180" fmla="*/ 7588383 h 11849802"/>
              <a:gd name="connsiteX1181" fmla="*/ 538217 w 6576949"/>
              <a:gd name="connsiteY1181" fmla="*/ 7534324 h 11849802"/>
              <a:gd name="connsiteX1182" fmla="*/ 631350 w 6576949"/>
              <a:gd name="connsiteY1182" fmla="*/ 7480265 h 11849802"/>
              <a:gd name="connsiteX1183" fmla="*/ 724483 w 6576949"/>
              <a:gd name="connsiteY1183" fmla="*/ 7534324 h 11849802"/>
              <a:gd name="connsiteX1184" fmla="*/ 817616 w 6576949"/>
              <a:gd name="connsiteY1184" fmla="*/ 7588383 h 11849802"/>
              <a:gd name="connsiteX1185" fmla="*/ 817616 w 6576949"/>
              <a:gd name="connsiteY1185" fmla="*/ 7803591 h 11849802"/>
              <a:gd name="connsiteX1186" fmla="*/ 724483 w 6576949"/>
              <a:gd name="connsiteY1186" fmla="*/ 7857650 h 11849802"/>
              <a:gd name="connsiteX1187" fmla="*/ 631350 w 6576949"/>
              <a:gd name="connsiteY1187" fmla="*/ 7911709 h 11849802"/>
              <a:gd name="connsiteX1188" fmla="*/ 538217 w 6576949"/>
              <a:gd name="connsiteY1188" fmla="*/ 7857650 h 11849802"/>
              <a:gd name="connsiteX1189" fmla="*/ 445084 w 6576949"/>
              <a:gd name="connsiteY1189" fmla="*/ 7803591 h 11849802"/>
              <a:gd name="connsiteX1190" fmla="*/ 445084 w 6576949"/>
              <a:gd name="connsiteY1190" fmla="*/ 7095156 h 11849802"/>
              <a:gd name="connsiteX1191" fmla="*/ 445084 w 6576949"/>
              <a:gd name="connsiteY1191" fmla="*/ 6879949 h 11849802"/>
              <a:gd name="connsiteX1192" fmla="*/ 538217 w 6576949"/>
              <a:gd name="connsiteY1192" fmla="*/ 6825890 h 11849802"/>
              <a:gd name="connsiteX1193" fmla="*/ 631350 w 6576949"/>
              <a:gd name="connsiteY1193" fmla="*/ 6771831 h 11849802"/>
              <a:gd name="connsiteX1194" fmla="*/ 724483 w 6576949"/>
              <a:gd name="connsiteY1194" fmla="*/ 6825890 h 11849802"/>
              <a:gd name="connsiteX1195" fmla="*/ 817616 w 6576949"/>
              <a:gd name="connsiteY1195" fmla="*/ 6879949 h 11849802"/>
              <a:gd name="connsiteX1196" fmla="*/ 817616 w 6576949"/>
              <a:gd name="connsiteY1196" fmla="*/ 7095156 h 11849802"/>
              <a:gd name="connsiteX1197" fmla="*/ 724483 w 6576949"/>
              <a:gd name="connsiteY1197" fmla="*/ 7149216 h 11849802"/>
              <a:gd name="connsiteX1198" fmla="*/ 631350 w 6576949"/>
              <a:gd name="connsiteY1198" fmla="*/ 7203275 h 11849802"/>
              <a:gd name="connsiteX1199" fmla="*/ 538217 w 6576949"/>
              <a:gd name="connsiteY1199" fmla="*/ 7149216 h 11849802"/>
              <a:gd name="connsiteX1200" fmla="*/ 445084 w 6576949"/>
              <a:gd name="connsiteY1200" fmla="*/ 7095156 h 11849802"/>
              <a:gd name="connsiteX1201" fmla="*/ 445084 w 6576949"/>
              <a:gd name="connsiteY1201" fmla="*/ 6386722 h 11849802"/>
              <a:gd name="connsiteX1202" fmla="*/ 445084 w 6576949"/>
              <a:gd name="connsiteY1202" fmla="*/ 6171514 h 11849802"/>
              <a:gd name="connsiteX1203" fmla="*/ 538217 w 6576949"/>
              <a:gd name="connsiteY1203" fmla="*/ 6117455 h 11849802"/>
              <a:gd name="connsiteX1204" fmla="*/ 631350 w 6576949"/>
              <a:gd name="connsiteY1204" fmla="*/ 6063396 h 11849802"/>
              <a:gd name="connsiteX1205" fmla="*/ 724483 w 6576949"/>
              <a:gd name="connsiteY1205" fmla="*/ 6117455 h 11849802"/>
              <a:gd name="connsiteX1206" fmla="*/ 817616 w 6576949"/>
              <a:gd name="connsiteY1206" fmla="*/ 6171514 h 11849802"/>
              <a:gd name="connsiteX1207" fmla="*/ 817616 w 6576949"/>
              <a:gd name="connsiteY1207" fmla="*/ 6386722 h 11849802"/>
              <a:gd name="connsiteX1208" fmla="*/ 724483 w 6576949"/>
              <a:gd name="connsiteY1208" fmla="*/ 6440781 h 11849802"/>
              <a:gd name="connsiteX1209" fmla="*/ 631350 w 6576949"/>
              <a:gd name="connsiteY1209" fmla="*/ 6494841 h 11849802"/>
              <a:gd name="connsiteX1210" fmla="*/ 538217 w 6576949"/>
              <a:gd name="connsiteY1210" fmla="*/ 6440781 h 11849802"/>
              <a:gd name="connsiteX1211" fmla="*/ 445084 w 6576949"/>
              <a:gd name="connsiteY1211" fmla="*/ 6386722 h 11849802"/>
              <a:gd name="connsiteX1212" fmla="*/ 445084 w 6576949"/>
              <a:gd name="connsiteY1212" fmla="*/ 5678288 h 11849802"/>
              <a:gd name="connsiteX1213" fmla="*/ 445084 w 6576949"/>
              <a:gd name="connsiteY1213" fmla="*/ 5463080 h 11849802"/>
              <a:gd name="connsiteX1214" fmla="*/ 538217 w 6576949"/>
              <a:gd name="connsiteY1214" fmla="*/ 5409021 h 11849802"/>
              <a:gd name="connsiteX1215" fmla="*/ 631350 w 6576949"/>
              <a:gd name="connsiteY1215" fmla="*/ 5354961 h 11849802"/>
              <a:gd name="connsiteX1216" fmla="*/ 724483 w 6576949"/>
              <a:gd name="connsiteY1216" fmla="*/ 5409021 h 11849802"/>
              <a:gd name="connsiteX1217" fmla="*/ 817616 w 6576949"/>
              <a:gd name="connsiteY1217" fmla="*/ 5463080 h 11849802"/>
              <a:gd name="connsiteX1218" fmla="*/ 817616 w 6576949"/>
              <a:gd name="connsiteY1218" fmla="*/ 5678288 h 11849802"/>
              <a:gd name="connsiteX1219" fmla="*/ 724483 w 6576949"/>
              <a:gd name="connsiteY1219" fmla="*/ 5732347 h 11849802"/>
              <a:gd name="connsiteX1220" fmla="*/ 631350 w 6576949"/>
              <a:gd name="connsiteY1220" fmla="*/ 5786406 h 11849802"/>
              <a:gd name="connsiteX1221" fmla="*/ 538217 w 6576949"/>
              <a:gd name="connsiteY1221" fmla="*/ 5732347 h 11849802"/>
              <a:gd name="connsiteX1222" fmla="*/ 445084 w 6576949"/>
              <a:gd name="connsiteY1222" fmla="*/ 5678288 h 11849802"/>
              <a:gd name="connsiteX1223" fmla="*/ 445084 w 6576949"/>
              <a:gd name="connsiteY1223" fmla="*/ 4969853 h 11849802"/>
              <a:gd name="connsiteX1224" fmla="*/ 445084 w 6576949"/>
              <a:gd name="connsiteY1224" fmla="*/ 4754646 h 11849802"/>
              <a:gd name="connsiteX1225" fmla="*/ 538217 w 6576949"/>
              <a:gd name="connsiteY1225" fmla="*/ 4700586 h 11849802"/>
              <a:gd name="connsiteX1226" fmla="*/ 631350 w 6576949"/>
              <a:gd name="connsiteY1226" fmla="*/ 4646527 h 11849802"/>
              <a:gd name="connsiteX1227" fmla="*/ 724483 w 6576949"/>
              <a:gd name="connsiteY1227" fmla="*/ 4700586 h 11849802"/>
              <a:gd name="connsiteX1228" fmla="*/ 817616 w 6576949"/>
              <a:gd name="connsiteY1228" fmla="*/ 4754646 h 11849802"/>
              <a:gd name="connsiteX1229" fmla="*/ 817616 w 6576949"/>
              <a:gd name="connsiteY1229" fmla="*/ 4969853 h 11849802"/>
              <a:gd name="connsiteX1230" fmla="*/ 724483 w 6576949"/>
              <a:gd name="connsiteY1230" fmla="*/ 5023912 h 11849802"/>
              <a:gd name="connsiteX1231" fmla="*/ 631350 w 6576949"/>
              <a:gd name="connsiteY1231" fmla="*/ 5077972 h 11849802"/>
              <a:gd name="connsiteX1232" fmla="*/ 538217 w 6576949"/>
              <a:gd name="connsiteY1232" fmla="*/ 5023912 h 11849802"/>
              <a:gd name="connsiteX1233" fmla="*/ 445084 w 6576949"/>
              <a:gd name="connsiteY1233" fmla="*/ 4969853 h 11849802"/>
              <a:gd name="connsiteX1234" fmla="*/ 445084 w 6576949"/>
              <a:gd name="connsiteY1234" fmla="*/ 4261419 h 11849802"/>
              <a:gd name="connsiteX1235" fmla="*/ 445084 w 6576949"/>
              <a:gd name="connsiteY1235" fmla="*/ 4046211 h 11849802"/>
              <a:gd name="connsiteX1236" fmla="*/ 538217 w 6576949"/>
              <a:gd name="connsiteY1236" fmla="*/ 3992152 h 11849802"/>
              <a:gd name="connsiteX1237" fmla="*/ 631350 w 6576949"/>
              <a:gd name="connsiteY1237" fmla="*/ 3938093 h 11849802"/>
              <a:gd name="connsiteX1238" fmla="*/ 724483 w 6576949"/>
              <a:gd name="connsiteY1238" fmla="*/ 3992152 h 11849802"/>
              <a:gd name="connsiteX1239" fmla="*/ 817616 w 6576949"/>
              <a:gd name="connsiteY1239" fmla="*/ 4046211 h 11849802"/>
              <a:gd name="connsiteX1240" fmla="*/ 817616 w 6576949"/>
              <a:gd name="connsiteY1240" fmla="*/ 4261419 h 11849802"/>
              <a:gd name="connsiteX1241" fmla="*/ 724483 w 6576949"/>
              <a:gd name="connsiteY1241" fmla="*/ 4315478 h 11849802"/>
              <a:gd name="connsiteX1242" fmla="*/ 631350 w 6576949"/>
              <a:gd name="connsiteY1242" fmla="*/ 4369537 h 11849802"/>
              <a:gd name="connsiteX1243" fmla="*/ 538217 w 6576949"/>
              <a:gd name="connsiteY1243" fmla="*/ 4315478 h 11849802"/>
              <a:gd name="connsiteX1244" fmla="*/ 445084 w 6576949"/>
              <a:gd name="connsiteY1244" fmla="*/ 4261419 h 11849802"/>
              <a:gd name="connsiteX1245" fmla="*/ 445084 w 6576949"/>
              <a:gd name="connsiteY1245" fmla="*/ 3552984 h 11849802"/>
              <a:gd name="connsiteX1246" fmla="*/ 445084 w 6576949"/>
              <a:gd name="connsiteY1246" fmla="*/ 3337777 h 11849802"/>
              <a:gd name="connsiteX1247" fmla="*/ 538217 w 6576949"/>
              <a:gd name="connsiteY1247" fmla="*/ 3283717 h 11849802"/>
              <a:gd name="connsiteX1248" fmla="*/ 631350 w 6576949"/>
              <a:gd name="connsiteY1248" fmla="*/ 3229658 h 11849802"/>
              <a:gd name="connsiteX1249" fmla="*/ 724483 w 6576949"/>
              <a:gd name="connsiteY1249" fmla="*/ 3283717 h 11849802"/>
              <a:gd name="connsiteX1250" fmla="*/ 817616 w 6576949"/>
              <a:gd name="connsiteY1250" fmla="*/ 3337777 h 11849802"/>
              <a:gd name="connsiteX1251" fmla="*/ 817616 w 6576949"/>
              <a:gd name="connsiteY1251" fmla="*/ 3552984 h 11849802"/>
              <a:gd name="connsiteX1252" fmla="*/ 724483 w 6576949"/>
              <a:gd name="connsiteY1252" fmla="*/ 3607043 h 11849802"/>
              <a:gd name="connsiteX1253" fmla="*/ 631350 w 6576949"/>
              <a:gd name="connsiteY1253" fmla="*/ 3660588 h 11849802"/>
              <a:gd name="connsiteX1254" fmla="*/ 538217 w 6576949"/>
              <a:gd name="connsiteY1254" fmla="*/ 3606529 h 11849802"/>
              <a:gd name="connsiteX1255" fmla="*/ 445084 w 6576949"/>
              <a:gd name="connsiteY1255" fmla="*/ 3552984 h 11849802"/>
              <a:gd name="connsiteX1256" fmla="*/ 445084 w 6576949"/>
              <a:gd name="connsiteY1256" fmla="*/ 2844035 h 11849802"/>
              <a:gd name="connsiteX1257" fmla="*/ 445084 w 6576949"/>
              <a:gd name="connsiteY1257" fmla="*/ 2628827 h 11849802"/>
              <a:gd name="connsiteX1258" fmla="*/ 538217 w 6576949"/>
              <a:gd name="connsiteY1258" fmla="*/ 2574768 h 11849802"/>
              <a:gd name="connsiteX1259" fmla="*/ 631350 w 6576949"/>
              <a:gd name="connsiteY1259" fmla="*/ 2520709 h 11849802"/>
              <a:gd name="connsiteX1260" fmla="*/ 724483 w 6576949"/>
              <a:gd name="connsiteY1260" fmla="*/ 2574768 h 11849802"/>
              <a:gd name="connsiteX1261" fmla="*/ 817616 w 6576949"/>
              <a:gd name="connsiteY1261" fmla="*/ 2628827 h 11849802"/>
              <a:gd name="connsiteX1262" fmla="*/ 817616 w 6576949"/>
              <a:gd name="connsiteY1262" fmla="*/ 2844035 h 11849802"/>
              <a:gd name="connsiteX1263" fmla="*/ 724483 w 6576949"/>
              <a:gd name="connsiteY1263" fmla="*/ 2898094 h 11849802"/>
              <a:gd name="connsiteX1264" fmla="*/ 631350 w 6576949"/>
              <a:gd name="connsiteY1264" fmla="*/ 2952154 h 11849802"/>
              <a:gd name="connsiteX1265" fmla="*/ 538217 w 6576949"/>
              <a:gd name="connsiteY1265" fmla="*/ 2898094 h 11849802"/>
              <a:gd name="connsiteX1266" fmla="*/ 445084 w 6576949"/>
              <a:gd name="connsiteY1266" fmla="*/ 2844035 h 11849802"/>
              <a:gd name="connsiteX1267" fmla="*/ 445084 w 6576949"/>
              <a:gd name="connsiteY1267" fmla="*/ 2135600 h 11849802"/>
              <a:gd name="connsiteX1268" fmla="*/ 445084 w 6576949"/>
              <a:gd name="connsiteY1268" fmla="*/ 1920393 h 11849802"/>
              <a:gd name="connsiteX1269" fmla="*/ 538217 w 6576949"/>
              <a:gd name="connsiteY1269" fmla="*/ 1866334 h 11849802"/>
              <a:gd name="connsiteX1270" fmla="*/ 631350 w 6576949"/>
              <a:gd name="connsiteY1270" fmla="*/ 1812274 h 11849802"/>
              <a:gd name="connsiteX1271" fmla="*/ 724483 w 6576949"/>
              <a:gd name="connsiteY1271" fmla="*/ 1866334 h 11849802"/>
              <a:gd name="connsiteX1272" fmla="*/ 817616 w 6576949"/>
              <a:gd name="connsiteY1272" fmla="*/ 1920393 h 11849802"/>
              <a:gd name="connsiteX1273" fmla="*/ 817616 w 6576949"/>
              <a:gd name="connsiteY1273" fmla="*/ 2135600 h 11849802"/>
              <a:gd name="connsiteX1274" fmla="*/ 724483 w 6576949"/>
              <a:gd name="connsiteY1274" fmla="*/ 2189660 h 11849802"/>
              <a:gd name="connsiteX1275" fmla="*/ 631350 w 6576949"/>
              <a:gd name="connsiteY1275" fmla="*/ 2243719 h 11849802"/>
              <a:gd name="connsiteX1276" fmla="*/ 538217 w 6576949"/>
              <a:gd name="connsiteY1276" fmla="*/ 2189660 h 11849802"/>
              <a:gd name="connsiteX1277" fmla="*/ 445084 w 6576949"/>
              <a:gd name="connsiteY1277" fmla="*/ 2135600 h 11849802"/>
              <a:gd name="connsiteX1278" fmla="*/ 445084 w 6576949"/>
              <a:gd name="connsiteY1278" fmla="*/ 1427166 h 11849802"/>
              <a:gd name="connsiteX1279" fmla="*/ 445084 w 6576949"/>
              <a:gd name="connsiteY1279" fmla="*/ 1211958 h 11849802"/>
              <a:gd name="connsiteX1280" fmla="*/ 538217 w 6576949"/>
              <a:gd name="connsiteY1280" fmla="*/ 1157899 h 11849802"/>
              <a:gd name="connsiteX1281" fmla="*/ 631350 w 6576949"/>
              <a:gd name="connsiteY1281" fmla="*/ 1103840 h 11849802"/>
              <a:gd name="connsiteX1282" fmla="*/ 724483 w 6576949"/>
              <a:gd name="connsiteY1282" fmla="*/ 1157899 h 11849802"/>
              <a:gd name="connsiteX1283" fmla="*/ 817616 w 6576949"/>
              <a:gd name="connsiteY1283" fmla="*/ 1211958 h 11849802"/>
              <a:gd name="connsiteX1284" fmla="*/ 817616 w 6576949"/>
              <a:gd name="connsiteY1284" fmla="*/ 1427166 h 11849802"/>
              <a:gd name="connsiteX1285" fmla="*/ 724483 w 6576949"/>
              <a:gd name="connsiteY1285" fmla="*/ 1481225 h 11849802"/>
              <a:gd name="connsiteX1286" fmla="*/ 631350 w 6576949"/>
              <a:gd name="connsiteY1286" fmla="*/ 1535285 h 11849802"/>
              <a:gd name="connsiteX1287" fmla="*/ 538217 w 6576949"/>
              <a:gd name="connsiteY1287" fmla="*/ 1481225 h 11849802"/>
              <a:gd name="connsiteX1288" fmla="*/ 445084 w 6576949"/>
              <a:gd name="connsiteY1288" fmla="*/ 1427166 h 11849802"/>
              <a:gd name="connsiteX1289" fmla="*/ 835626 w 6576949"/>
              <a:gd name="connsiteY1289" fmla="*/ 750137 h 11849802"/>
              <a:gd name="connsiteX1290" fmla="*/ 928759 w 6576949"/>
              <a:gd name="connsiteY1290" fmla="*/ 804197 h 11849802"/>
              <a:gd name="connsiteX1291" fmla="*/ 1021892 w 6576949"/>
              <a:gd name="connsiteY1291" fmla="*/ 858256 h 11849802"/>
              <a:gd name="connsiteX1292" fmla="*/ 1021892 w 6576949"/>
              <a:gd name="connsiteY1292" fmla="*/ 1073464 h 11849802"/>
              <a:gd name="connsiteX1293" fmla="*/ 928759 w 6576949"/>
              <a:gd name="connsiteY1293" fmla="*/ 1127523 h 11849802"/>
              <a:gd name="connsiteX1294" fmla="*/ 835626 w 6576949"/>
              <a:gd name="connsiteY1294" fmla="*/ 1181582 h 11849802"/>
              <a:gd name="connsiteX1295" fmla="*/ 742493 w 6576949"/>
              <a:gd name="connsiteY1295" fmla="*/ 1127523 h 11849802"/>
              <a:gd name="connsiteX1296" fmla="*/ 649359 w 6576949"/>
              <a:gd name="connsiteY1296" fmla="*/ 1073464 h 11849802"/>
              <a:gd name="connsiteX1297" fmla="*/ 649359 w 6576949"/>
              <a:gd name="connsiteY1297" fmla="*/ 858256 h 11849802"/>
              <a:gd name="connsiteX1298" fmla="*/ 742493 w 6576949"/>
              <a:gd name="connsiteY1298" fmla="*/ 804197 h 11849802"/>
              <a:gd name="connsiteX1299" fmla="*/ 835626 w 6576949"/>
              <a:gd name="connsiteY1299" fmla="*/ 750137 h 11849802"/>
              <a:gd name="connsiteX1300" fmla="*/ 1244177 w 6576949"/>
              <a:gd name="connsiteY1300" fmla="*/ 750137 h 11849802"/>
              <a:gd name="connsiteX1301" fmla="*/ 1337310 w 6576949"/>
              <a:gd name="connsiteY1301" fmla="*/ 804197 h 11849802"/>
              <a:gd name="connsiteX1302" fmla="*/ 1430443 w 6576949"/>
              <a:gd name="connsiteY1302" fmla="*/ 858256 h 11849802"/>
              <a:gd name="connsiteX1303" fmla="*/ 1430443 w 6576949"/>
              <a:gd name="connsiteY1303" fmla="*/ 1073464 h 11849802"/>
              <a:gd name="connsiteX1304" fmla="*/ 1337824 w 6576949"/>
              <a:gd name="connsiteY1304" fmla="*/ 1127008 h 11849802"/>
              <a:gd name="connsiteX1305" fmla="*/ 1244691 w 6576949"/>
              <a:gd name="connsiteY1305" fmla="*/ 1181067 h 11849802"/>
              <a:gd name="connsiteX1306" fmla="*/ 1151558 w 6576949"/>
              <a:gd name="connsiteY1306" fmla="*/ 1127008 h 11849802"/>
              <a:gd name="connsiteX1307" fmla="*/ 1058425 w 6576949"/>
              <a:gd name="connsiteY1307" fmla="*/ 1072949 h 11849802"/>
              <a:gd name="connsiteX1308" fmla="*/ 1058425 w 6576949"/>
              <a:gd name="connsiteY1308" fmla="*/ 857741 h 11849802"/>
              <a:gd name="connsiteX1309" fmla="*/ 1151558 w 6576949"/>
              <a:gd name="connsiteY1309" fmla="*/ 803682 h 11849802"/>
              <a:gd name="connsiteX1310" fmla="*/ 1244177 w 6576949"/>
              <a:gd name="connsiteY1310" fmla="*/ 750137 h 11849802"/>
              <a:gd name="connsiteX1311" fmla="*/ 1653242 w 6576949"/>
              <a:gd name="connsiteY1311" fmla="*/ 750137 h 11849802"/>
              <a:gd name="connsiteX1312" fmla="*/ 1746375 w 6576949"/>
              <a:gd name="connsiteY1312" fmla="*/ 804197 h 11849802"/>
              <a:gd name="connsiteX1313" fmla="*/ 1839508 w 6576949"/>
              <a:gd name="connsiteY1313" fmla="*/ 858256 h 11849802"/>
              <a:gd name="connsiteX1314" fmla="*/ 1839508 w 6576949"/>
              <a:gd name="connsiteY1314" fmla="*/ 1073464 h 11849802"/>
              <a:gd name="connsiteX1315" fmla="*/ 1746375 w 6576949"/>
              <a:gd name="connsiteY1315" fmla="*/ 1127523 h 11849802"/>
              <a:gd name="connsiteX1316" fmla="*/ 1653242 w 6576949"/>
              <a:gd name="connsiteY1316" fmla="*/ 1181582 h 11849802"/>
              <a:gd name="connsiteX1317" fmla="*/ 1560109 w 6576949"/>
              <a:gd name="connsiteY1317" fmla="*/ 1127523 h 11849802"/>
              <a:gd name="connsiteX1318" fmla="*/ 1466976 w 6576949"/>
              <a:gd name="connsiteY1318" fmla="*/ 1073464 h 11849802"/>
              <a:gd name="connsiteX1319" fmla="*/ 1466976 w 6576949"/>
              <a:gd name="connsiteY1319" fmla="*/ 858256 h 11849802"/>
              <a:gd name="connsiteX1320" fmla="*/ 1560109 w 6576949"/>
              <a:gd name="connsiteY1320" fmla="*/ 804197 h 11849802"/>
              <a:gd name="connsiteX1321" fmla="*/ 1653242 w 6576949"/>
              <a:gd name="connsiteY1321" fmla="*/ 750137 h 11849802"/>
              <a:gd name="connsiteX1322" fmla="*/ 2061793 w 6576949"/>
              <a:gd name="connsiteY1322" fmla="*/ 750137 h 11849802"/>
              <a:gd name="connsiteX1323" fmla="*/ 2154926 w 6576949"/>
              <a:gd name="connsiteY1323" fmla="*/ 804197 h 11849802"/>
              <a:gd name="connsiteX1324" fmla="*/ 2248059 w 6576949"/>
              <a:gd name="connsiteY1324" fmla="*/ 858256 h 11849802"/>
              <a:gd name="connsiteX1325" fmla="*/ 2248059 w 6576949"/>
              <a:gd name="connsiteY1325" fmla="*/ 1073464 h 11849802"/>
              <a:gd name="connsiteX1326" fmla="*/ 2154926 w 6576949"/>
              <a:gd name="connsiteY1326" fmla="*/ 1127523 h 11849802"/>
              <a:gd name="connsiteX1327" fmla="*/ 2061793 w 6576949"/>
              <a:gd name="connsiteY1327" fmla="*/ 1181582 h 11849802"/>
              <a:gd name="connsiteX1328" fmla="*/ 1968660 w 6576949"/>
              <a:gd name="connsiteY1328" fmla="*/ 1127523 h 11849802"/>
              <a:gd name="connsiteX1329" fmla="*/ 1875527 w 6576949"/>
              <a:gd name="connsiteY1329" fmla="*/ 1073464 h 11849802"/>
              <a:gd name="connsiteX1330" fmla="*/ 1875527 w 6576949"/>
              <a:gd name="connsiteY1330" fmla="*/ 858256 h 11849802"/>
              <a:gd name="connsiteX1331" fmla="*/ 1968660 w 6576949"/>
              <a:gd name="connsiteY1331" fmla="*/ 804197 h 11849802"/>
              <a:gd name="connsiteX1332" fmla="*/ 2061793 w 6576949"/>
              <a:gd name="connsiteY1332" fmla="*/ 750137 h 11849802"/>
              <a:gd name="connsiteX1333" fmla="*/ 2470859 w 6576949"/>
              <a:gd name="connsiteY1333" fmla="*/ 750137 h 11849802"/>
              <a:gd name="connsiteX1334" fmla="*/ 2563992 w 6576949"/>
              <a:gd name="connsiteY1334" fmla="*/ 804197 h 11849802"/>
              <a:gd name="connsiteX1335" fmla="*/ 2657125 w 6576949"/>
              <a:gd name="connsiteY1335" fmla="*/ 858256 h 11849802"/>
              <a:gd name="connsiteX1336" fmla="*/ 2657125 w 6576949"/>
              <a:gd name="connsiteY1336" fmla="*/ 1073464 h 11849802"/>
              <a:gd name="connsiteX1337" fmla="*/ 2563992 w 6576949"/>
              <a:gd name="connsiteY1337" fmla="*/ 1127523 h 11849802"/>
              <a:gd name="connsiteX1338" fmla="*/ 2470859 w 6576949"/>
              <a:gd name="connsiteY1338" fmla="*/ 1181582 h 11849802"/>
              <a:gd name="connsiteX1339" fmla="*/ 2377726 w 6576949"/>
              <a:gd name="connsiteY1339" fmla="*/ 1127523 h 11849802"/>
              <a:gd name="connsiteX1340" fmla="*/ 2284592 w 6576949"/>
              <a:gd name="connsiteY1340" fmla="*/ 1072949 h 11849802"/>
              <a:gd name="connsiteX1341" fmla="*/ 2284592 w 6576949"/>
              <a:gd name="connsiteY1341" fmla="*/ 857741 h 11849802"/>
              <a:gd name="connsiteX1342" fmla="*/ 2377726 w 6576949"/>
              <a:gd name="connsiteY1342" fmla="*/ 803682 h 11849802"/>
              <a:gd name="connsiteX1343" fmla="*/ 2470859 w 6576949"/>
              <a:gd name="connsiteY1343" fmla="*/ 750137 h 11849802"/>
              <a:gd name="connsiteX1344" fmla="*/ 2879410 w 6576949"/>
              <a:gd name="connsiteY1344" fmla="*/ 750137 h 11849802"/>
              <a:gd name="connsiteX1345" fmla="*/ 2972543 w 6576949"/>
              <a:gd name="connsiteY1345" fmla="*/ 804197 h 11849802"/>
              <a:gd name="connsiteX1346" fmla="*/ 3065676 w 6576949"/>
              <a:gd name="connsiteY1346" fmla="*/ 858256 h 11849802"/>
              <a:gd name="connsiteX1347" fmla="*/ 3065676 w 6576949"/>
              <a:gd name="connsiteY1347" fmla="*/ 1073464 h 11849802"/>
              <a:gd name="connsiteX1348" fmla="*/ 2972543 w 6576949"/>
              <a:gd name="connsiteY1348" fmla="*/ 1127523 h 11849802"/>
              <a:gd name="connsiteX1349" fmla="*/ 2879410 w 6576949"/>
              <a:gd name="connsiteY1349" fmla="*/ 1181582 h 11849802"/>
              <a:gd name="connsiteX1350" fmla="*/ 2786277 w 6576949"/>
              <a:gd name="connsiteY1350" fmla="*/ 1127523 h 11849802"/>
              <a:gd name="connsiteX1351" fmla="*/ 2693143 w 6576949"/>
              <a:gd name="connsiteY1351" fmla="*/ 1073464 h 11849802"/>
              <a:gd name="connsiteX1352" fmla="*/ 2693143 w 6576949"/>
              <a:gd name="connsiteY1352" fmla="*/ 858256 h 11849802"/>
              <a:gd name="connsiteX1353" fmla="*/ 2786277 w 6576949"/>
              <a:gd name="connsiteY1353" fmla="*/ 804197 h 11849802"/>
              <a:gd name="connsiteX1354" fmla="*/ 2879410 w 6576949"/>
              <a:gd name="connsiteY1354" fmla="*/ 750137 h 11849802"/>
              <a:gd name="connsiteX1355" fmla="*/ 3288475 w 6576949"/>
              <a:gd name="connsiteY1355" fmla="*/ 750137 h 11849802"/>
              <a:gd name="connsiteX1356" fmla="*/ 3381608 w 6576949"/>
              <a:gd name="connsiteY1356" fmla="*/ 804197 h 11849802"/>
              <a:gd name="connsiteX1357" fmla="*/ 3474741 w 6576949"/>
              <a:gd name="connsiteY1357" fmla="*/ 858256 h 11849802"/>
              <a:gd name="connsiteX1358" fmla="*/ 3474741 w 6576949"/>
              <a:gd name="connsiteY1358" fmla="*/ 1073464 h 11849802"/>
              <a:gd name="connsiteX1359" fmla="*/ 3381608 w 6576949"/>
              <a:gd name="connsiteY1359" fmla="*/ 1127523 h 11849802"/>
              <a:gd name="connsiteX1360" fmla="*/ 3288475 w 6576949"/>
              <a:gd name="connsiteY1360" fmla="*/ 1181582 h 11849802"/>
              <a:gd name="connsiteX1361" fmla="*/ 3195342 w 6576949"/>
              <a:gd name="connsiteY1361" fmla="*/ 1127008 h 11849802"/>
              <a:gd name="connsiteX1362" fmla="*/ 3102209 w 6576949"/>
              <a:gd name="connsiteY1362" fmla="*/ 1072949 h 11849802"/>
              <a:gd name="connsiteX1363" fmla="*/ 3102209 w 6576949"/>
              <a:gd name="connsiteY1363" fmla="*/ 857741 h 11849802"/>
              <a:gd name="connsiteX1364" fmla="*/ 3195342 w 6576949"/>
              <a:gd name="connsiteY1364" fmla="*/ 803682 h 11849802"/>
              <a:gd name="connsiteX1365" fmla="*/ 3288475 w 6576949"/>
              <a:gd name="connsiteY1365" fmla="*/ 750137 h 11849802"/>
              <a:gd name="connsiteX1366" fmla="*/ 3697026 w 6576949"/>
              <a:gd name="connsiteY1366" fmla="*/ 750137 h 11849802"/>
              <a:gd name="connsiteX1367" fmla="*/ 3790159 w 6576949"/>
              <a:gd name="connsiteY1367" fmla="*/ 804197 h 11849802"/>
              <a:gd name="connsiteX1368" fmla="*/ 3883293 w 6576949"/>
              <a:gd name="connsiteY1368" fmla="*/ 858256 h 11849802"/>
              <a:gd name="connsiteX1369" fmla="*/ 3883293 w 6576949"/>
              <a:gd name="connsiteY1369" fmla="*/ 1073464 h 11849802"/>
              <a:gd name="connsiteX1370" fmla="*/ 3790159 w 6576949"/>
              <a:gd name="connsiteY1370" fmla="*/ 1127523 h 11849802"/>
              <a:gd name="connsiteX1371" fmla="*/ 3697026 w 6576949"/>
              <a:gd name="connsiteY1371" fmla="*/ 1181582 h 11849802"/>
              <a:gd name="connsiteX1372" fmla="*/ 3603893 w 6576949"/>
              <a:gd name="connsiteY1372" fmla="*/ 1127523 h 11849802"/>
              <a:gd name="connsiteX1373" fmla="*/ 3510760 w 6576949"/>
              <a:gd name="connsiteY1373" fmla="*/ 1073464 h 11849802"/>
              <a:gd name="connsiteX1374" fmla="*/ 3510760 w 6576949"/>
              <a:gd name="connsiteY1374" fmla="*/ 858256 h 11849802"/>
              <a:gd name="connsiteX1375" fmla="*/ 3603893 w 6576949"/>
              <a:gd name="connsiteY1375" fmla="*/ 804197 h 11849802"/>
              <a:gd name="connsiteX1376" fmla="*/ 3697026 w 6576949"/>
              <a:gd name="connsiteY1376" fmla="*/ 750137 h 11849802"/>
              <a:gd name="connsiteX1377" fmla="*/ 4106092 w 6576949"/>
              <a:gd name="connsiteY1377" fmla="*/ 750137 h 11849802"/>
              <a:gd name="connsiteX1378" fmla="*/ 4199225 w 6576949"/>
              <a:gd name="connsiteY1378" fmla="*/ 804197 h 11849802"/>
              <a:gd name="connsiteX1379" fmla="*/ 4292358 w 6576949"/>
              <a:gd name="connsiteY1379" fmla="*/ 858256 h 11849802"/>
              <a:gd name="connsiteX1380" fmla="*/ 4292358 w 6576949"/>
              <a:gd name="connsiteY1380" fmla="*/ 1073464 h 11849802"/>
              <a:gd name="connsiteX1381" fmla="*/ 4199225 w 6576949"/>
              <a:gd name="connsiteY1381" fmla="*/ 1127523 h 11849802"/>
              <a:gd name="connsiteX1382" fmla="*/ 4106092 w 6576949"/>
              <a:gd name="connsiteY1382" fmla="*/ 1180553 h 11849802"/>
              <a:gd name="connsiteX1383" fmla="*/ 4012959 w 6576949"/>
              <a:gd name="connsiteY1383" fmla="*/ 1126493 h 11849802"/>
              <a:gd name="connsiteX1384" fmla="*/ 3919825 w 6576949"/>
              <a:gd name="connsiteY1384" fmla="*/ 1072434 h 11849802"/>
              <a:gd name="connsiteX1385" fmla="*/ 3919825 w 6576949"/>
              <a:gd name="connsiteY1385" fmla="*/ 857226 h 11849802"/>
              <a:gd name="connsiteX1386" fmla="*/ 4012959 w 6576949"/>
              <a:gd name="connsiteY1386" fmla="*/ 803167 h 11849802"/>
              <a:gd name="connsiteX1387" fmla="*/ 4106092 w 6576949"/>
              <a:gd name="connsiteY1387" fmla="*/ 750137 h 11849802"/>
              <a:gd name="connsiteX1388" fmla="*/ 4514643 w 6576949"/>
              <a:gd name="connsiteY1388" fmla="*/ 750137 h 11849802"/>
              <a:gd name="connsiteX1389" fmla="*/ 4607776 w 6576949"/>
              <a:gd name="connsiteY1389" fmla="*/ 804197 h 11849802"/>
              <a:gd name="connsiteX1390" fmla="*/ 4700909 w 6576949"/>
              <a:gd name="connsiteY1390" fmla="*/ 858256 h 11849802"/>
              <a:gd name="connsiteX1391" fmla="*/ 4700909 w 6576949"/>
              <a:gd name="connsiteY1391" fmla="*/ 1073464 h 11849802"/>
              <a:gd name="connsiteX1392" fmla="*/ 4607776 w 6576949"/>
              <a:gd name="connsiteY1392" fmla="*/ 1127523 h 11849802"/>
              <a:gd name="connsiteX1393" fmla="*/ 4514643 w 6576949"/>
              <a:gd name="connsiteY1393" fmla="*/ 1181582 h 11849802"/>
              <a:gd name="connsiteX1394" fmla="*/ 4421510 w 6576949"/>
              <a:gd name="connsiteY1394" fmla="*/ 1127523 h 11849802"/>
              <a:gd name="connsiteX1395" fmla="*/ 4328376 w 6576949"/>
              <a:gd name="connsiteY1395" fmla="*/ 1073464 h 11849802"/>
              <a:gd name="connsiteX1396" fmla="*/ 4328376 w 6576949"/>
              <a:gd name="connsiteY1396" fmla="*/ 858256 h 11849802"/>
              <a:gd name="connsiteX1397" fmla="*/ 4421510 w 6576949"/>
              <a:gd name="connsiteY1397" fmla="*/ 804197 h 11849802"/>
              <a:gd name="connsiteX1398" fmla="*/ 4514643 w 6576949"/>
              <a:gd name="connsiteY1398" fmla="*/ 750137 h 11849802"/>
              <a:gd name="connsiteX1399" fmla="*/ 4923708 w 6576949"/>
              <a:gd name="connsiteY1399" fmla="*/ 750137 h 11849802"/>
              <a:gd name="connsiteX1400" fmla="*/ 5016841 w 6576949"/>
              <a:gd name="connsiteY1400" fmla="*/ 804197 h 11849802"/>
              <a:gd name="connsiteX1401" fmla="*/ 5109974 w 6576949"/>
              <a:gd name="connsiteY1401" fmla="*/ 858256 h 11849802"/>
              <a:gd name="connsiteX1402" fmla="*/ 5109974 w 6576949"/>
              <a:gd name="connsiteY1402" fmla="*/ 1073464 h 11849802"/>
              <a:gd name="connsiteX1403" fmla="*/ 5016841 w 6576949"/>
              <a:gd name="connsiteY1403" fmla="*/ 1127008 h 11849802"/>
              <a:gd name="connsiteX1404" fmla="*/ 4923708 w 6576949"/>
              <a:gd name="connsiteY1404" fmla="*/ 1181067 h 11849802"/>
              <a:gd name="connsiteX1405" fmla="*/ 4830575 w 6576949"/>
              <a:gd name="connsiteY1405" fmla="*/ 1127008 h 11849802"/>
              <a:gd name="connsiteX1406" fmla="*/ 4737442 w 6576949"/>
              <a:gd name="connsiteY1406" fmla="*/ 1072949 h 11849802"/>
              <a:gd name="connsiteX1407" fmla="*/ 4737442 w 6576949"/>
              <a:gd name="connsiteY1407" fmla="*/ 857741 h 11849802"/>
              <a:gd name="connsiteX1408" fmla="*/ 4830575 w 6576949"/>
              <a:gd name="connsiteY1408" fmla="*/ 803682 h 11849802"/>
              <a:gd name="connsiteX1409" fmla="*/ 4923708 w 6576949"/>
              <a:gd name="connsiteY1409" fmla="*/ 750137 h 11849802"/>
              <a:gd name="connsiteX1410" fmla="*/ 5332259 w 6576949"/>
              <a:gd name="connsiteY1410" fmla="*/ 750137 h 11849802"/>
              <a:gd name="connsiteX1411" fmla="*/ 5425392 w 6576949"/>
              <a:gd name="connsiteY1411" fmla="*/ 804197 h 11849802"/>
              <a:gd name="connsiteX1412" fmla="*/ 5518526 w 6576949"/>
              <a:gd name="connsiteY1412" fmla="*/ 858256 h 11849802"/>
              <a:gd name="connsiteX1413" fmla="*/ 5518526 w 6576949"/>
              <a:gd name="connsiteY1413" fmla="*/ 1073464 h 11849802"/>
              <a:gd name="connsiteX1414" fmla="*/ 5425392 w 6576949"/>
              <a:gd name="connsiteY1414" fmla="*/ 1127523 h 11849802"/>
              <a:gd name="connsiteX1415" fmla="*/ 5332259 w 6576949"/>
              <a:gd name="connsiteY1415" fmla="*/ 1181582 h 11849802"/>
              <a:gd name="connsiteX1416" fmla="*/ 5239126 w 6576949"/>
              <a:gd name="connsiteY1416" fmla="*/ 1127523 h 11849802"/>
              <a:gd name="connsiteX1417" fmla="*/ 5145993 w 6576949"/>
              <a:gd name="connsiteY1417" fmla="*/ 1073464 h 11849802"/>
              <a:gd name="connsiteX1418" fmla="*/ 5145993 w 6576949"/>
              <a:gd name="connsiteY1418" fmla="*/ 858256 h 11849802"/>
              <a:gd name="connsiteX1419" fmla="*/ 5239126 w 6576949"/>
              <a:gd name="connsiteY1419" fmla="*/ 804197 h 11849802"/>
              <a:gd name="connsiteX1420" fmla="*/ 5332259 w 6576949"/>
              <a:gd name="connsiteY1420" fmla="*/ 750137 h 11849802"/>
              <a:gd name="connsiteX1421" fmla="*/ 5741325 w 6576949"/>
              <a:gd name="connsiteY1421" fmla="*/ 750137 h 11849802"/>
              <a:gd name="connsiteX1422" fmla="*/ 5834458 w 6576949"/>
              <a:gd name="connsiteY1422" fmla="*/ 804197 h 11849802"/>
              <a:gd name="connsiteX1423" fmla="*/ 5927591 w 6576949"/>
              <a:gd name="connsiteY1423" fmla="*/ 858256 h 11849802"/>
              <a:gd name="connsiteX1424" fmla="*/ 5927591 w 6576949"/>
              <a:gd name="connsiteY1424" fmla="*/ 1073464 h 11849802"/>
              <a:gd name="connsiteX1425" fmla="*/ 5834458 w 6576949"/>
              <a:gd name="connsiteY1425" fmla="*/ 1127523 h 11849802"/>
              <a:gd name="connsiteX1426" fmla="*/ 5741325 w 6576949"/>
              <a:gd name="connsiteY1426" fmla="*/ 1181582 h 11849802"/>
              <a:gd name="connsiteX1427" fmla="*/ 5648191 w 6576949"/>
              <a:gd name="connsiteY1427" fmla="*/ 1127523 h 11849802"/>
              <a:gd name="connsiteX1428" fmla="*/ 5555058 w 6576949"/>
              <a:gd name="connsiteY1428" fmla="*/ 1073464 h 11849802"/>
              <a:gd name="connsiteX1429" fmla="*/ 5555058 w 6576949"/>
              <a:gd name="connsiteY1429" fmla="*/ 858256 h 11849802"/>
              <a:gd name="connsiteX1430" fmla="*/ 5648191 w 6576949"/>
              <a:gd name="connsiteY1430" fmla="*/ 804197 h 11849802"/>
              <a:gd name="connsiteX1431" fmla="*/ 5741325 w 6576949"/>
              <a:gd name="connsiteY1431" fmla="*/ 750137 h 11849802"/>
              <a:gd name="connsiteX1432" fmla="*/ 5927591 w 6576949"/>
              <a:gd name="connsiteY1432" fmla="*/ 1566176 h 11849802"/>
              <a:gd name="connsiteX1433" fmla="*/ 5927591 w 6576949"/>
              <a:gd name="connsiteY1433" fmla="*/ 1781383 h 11849802"/>
              <a:gd name="connsiteX1434" fmla="*/ 5834458 w 6576949"/>
              <a:gd name="connsiteY1434" fmla="*/ 1835442 h 11849802"/>
              <a:gd name="connsiteX1435" fmla="*/ 5741325 w 6576949"/>
              <a:gd name="connsiteY1435" fmla="*/ 1889502 h 11849802"/>
              <a:gd name="connsiteX1436" fmla="*/ 5648191 w 6576949"/>
              <a:gd name="connsiteY1436" fmla="*/ 1835442 h 11849802"/>
              <a:gd name="connsiteX1437" fmla="*/ 5555058 w 6576949"/>
              <a:gd name="connsiteY1437" fmla="*/ 1781383 h 11849802"/>
              <a:gd name="connsiteX1438" fmla="*/ 5555058 w 6576949"/>
              <a:gd name="connsiteY1438" fmla="*/ 1566176 h 11849802"/>
              <a:gd name="connsiteX1439" fmla="*/ 5648191 w 6576949"/>
              <a:gd name="connsiteY1439" fmla="*/ 1512116 h 11849802"/>
              <a:gd name="connsiteX1440" fmla="*/ 5741325 w 6576949"/>
              <a:gd name="connsiteY1440" fmla="*/ 1458057 h 11849802"/>
              <a:gd name="connsiteX1441" fmla="*/ 5834458 w 6576949"/>
              <a:gd name="connsiteY1441" fmla="*/ 1512116 h 11849802"/>
              <a:gd name="connsiteX1442" fmla="*/ 5927591 w 6576949"/>
              <a:gd name="connsiteY1442" fmla="*/ 1566176 h 11849802"/>
              <a:gd name="connsiteX1443" fmla="*/ 5927591 w 6576949"/>
              <a:gd name="connsiteY1443" fmla="*/ 2274610 h 11849802"/>
              <a:gd name="connsiteX1444" fmla="*/ 5927591 w 6576949"/>
              <a:gd name="connsiteY1444" fmla="*/ 2489818 h 11849802"/>
              <a:gd name="connsiteX1445" fmla="*/ 5834458 w 6576949"/>
              <a:gd name="connsiteY1445" fmla="*/ 2543877 h 11849802"/>
              <a:gd name="connsiteX1446" fmla="*/ 5741325 w 6576949"/>
              <a:gd name="connsiteY1446" fmla="*/ 2597936 h 11849802"/>
              <a:gd name="connsiteX1447" fmla="*/ 5648191 w 6576949"/>
              <a:gd name="connsiteY1447" fmla="*/ 2543877 h 11849802"/>
              <a:gd name="connsiteX1448" fmla="*/ 5555058 w 6576949"/>
              <a:gd name="connsiteY1448" fmla="*/ 2489818 h 11849802"/>
              <a:gd name="connsiteX1449" fmla="*/ 5555058 w 6576949"/>
              <a:gd name="connsiteY1449" fmla="*/ 2274610 h 11849802"/>
              <a:gd name="connsiteX1450" fmla="*/ 5648191 w 6576949"/>
              <a:gd name="connsiteY1450" fmla="*/ 2220551 h 11849802"/>
              <a:gd name="connsiteX1451" fmla="*/ 5741325 w 6576949"/>
              <a:gd name="connsiteY1451" fmla="*/ 2166491 h 11849802"/>
              <a:gd name="connsiteX1452" fmla="*/ 5834458 w 6576949"/>
              <a:gd name="connsiteY1452" fmla="*/ 2220551 h 11849802"/>
              <a:gd name="connsiteX1453" fmla="*/ 5927591 w 6576949"/>
              <a:gd name="connsiteY1453" fmla="*/ 2274610 h 11849802"/>
              <a:gd name="connsiteX1454" fmla="*/ 5927591 w 6576949"/>
              <a:gd name="connsiteY1454" fmla="*/ 2983045 h 11849802"/>
              <a:gd name="connsiteX1455" fmla="*/ 5927591 w 6576949"/>
              <a:gd name="connsiteY1455" fmla="*/ 3198252 h 11849802"/>
              <a:gd name="connsiteX1456" fmla="*/ 5834458 w 6576949"/>
              <a:gd name="connsiteY1456" fmla="*/ 3252311 h 11849802"/>
              <a:gd name="connsiteX1457" fmla="*/ 5741325 w 6576949"/>
              <a:gd name="connsiteY1457" fmla="*/ 3306371 h 11849802"/>
              <a:gd name="connsiteX1458" fmla="*/ 5648191 w 6576949"/>
              <a:gd name="connsiteY1458" fmla="*/ 3252311 h 11849802"/>
              <a:gd name="connsiteX1459" fmla="*/ 5555058 w 6576949"/>
              <a:gd name="connsiteY1459" fmla="*/ 3198252 h 11849802"/>
              <a:gd name="connsiteX1460" fmla="*/ 5555058 w 6576949"/>
              <a:gd name="connsiteY1460" fmla="*/ 2983045 h 11849802"/>
              <a:gd name="connsiteX1461" fmla="*/ 5648191 w 6576949"/>
              <a:gd name="connsiteY1461" fmla="*/ 2928985 h 11849802"/>
              <a:gd name="connsiteX1462" fmla="*/ 5741325 w 6576949"/>
              <a:gd name="connsiteY1462" fmla="*/ 2874926 h 11849802"/>
              <a:gd name="connsiteX1463" fmla="*/ 5834458 w 6576949"/>
              <a:gd name="connsiteY1463" fmla="*/ 2928985 h 11849802"/>
              <a:gd name="connsiteX1464" fmla="*/ 5927591 w 6576949"/>
              <a:gd name="connsiteY1464" fmla="*/ 2983045 h 11849802"/>
              <a:gd name="connsiteX1465" fmla="*/ 5927591 w 6576949"/>
              <a:gd name="connsiteY1465" fmla="*/ 3691479 h 11849802"/>
              <a:gd name="connsiteX1466" fmla="*/ 5927591 w 6576949"/>
              <a:gd name="connsiteY1466" fmla="*/ 3906686 h 11849802"/>
              <a:gd name="connsiteX1467" fmla="*/ 5834458 w 6576949"/>
              <a:gd name="connsiteY1467" fmla="*/ 3960746 h 11849802"/>
              <a:gd name="connsiteX1468" fmla="*/ 5741325 w 6576949"/>
              <a:gd name="connsiteY1468" fmla="*/ 4014805 h 11849802"/>
              <a:gd name="connsiteX1469" fmla="*/ 5648191 w 6576949"/>
              <a:gd name="connsiteY1469" fmla="*/ 3960746 h 11849802"/>
              <a:gd name="connsiteX1470" fmla="*/ 5555058 w 6576949"/>
              <a:gd name="connsiteY1470" fmla="*/ 3906686 h 11849802"/>
              <a:gd name="connsiteX1471" fmla="*/ 5555058 w 6576949"/>
              <a:gd name="connsiteY1471" fmla="*/ 3691479 h 11849802"/>
              <a:gd name="connsiteX1472" fmla="*/ 5648191 w 6576949"/>
              <a:gd name="connsiteY1472" fmla="*/ 3637420 h 11849802"/>
              <a:gd name="connsiteX1473" fmla="*/ 5741325 w 6576949"/>
              <a:gd name="connsiteY1473" fmla="*/ 3583360 h 11849802"/>
              <a:gd name="connsiteX1474" fmla="*/ 5834458 w 6576949"/>
              <a:gd name="connsiteY1474" fmla="*/ 3637420 h 11849802"/>
              <a:gd name="connsiteX1475" fmla="*/ 5927591 w 6576949"/>
              <a:gd name="connsiteY1475" fmla="*/ 3691479 h 11849802"/>
              <a:gd name="connsiteX1476" fmla="*/ 5927591 w 6576949"/>
              <a:gd name="connsiteY1476" fmla="*/ 4399913 h 11849802"/>
              <a:gd name="connsiteX1477" fmla="*/ 5927591 w 6576949"/>
              <a:gd name="connsiteY1477" fmla="*/ 4615121 h 11849802"/>
              <a:gd name="connsiteX1478" fmla="*/ 5834458 w 6576949"/>
              <a:gd name="connsiteY1478" fmla="*/ 4669181 h 11849802"/>
              <a:gd name="connsiteX1479" fmla="*/ 5741325 w 6576949"/>
              <a:gd name="connsiteY1479" fmla="*/ 4723240 h 11849802"/>
              <a:gd name="connsiteX1480" fmla="*/ 5648191 w 6576949"/>
              <a:gd name="connsiteY1480" fmla="*/ 4669181 h 11849802"/>
              <a:gd name="connsiteX1481" fmla="*/ 5555058 w 6576949"/>
              <a:gd name="connsiteY1481" fmla="*/ 4615121 h 11849802"/>
              <a:gd name="connsiteX1482" fmla="*/ 5555058 w 6576949"/>
              <a:gd name="connsiteY1482" fmla="*/ 4399913 h 11849802"/>
              <a:gd name="connsiteX1483" fmla="*/ 5648191 w 6576949"/>
              <a:gd name="connsiteY1483" fmla="*/ 4345854 h 11849802"/>
              <a:gd name="connsiteX1484" fmla="*/ 5741325 w 6576949"/>
              <a:gd name="connsiteY1484" fmla="*/ 4291795 h 11849802"/>
              <a:gd name="connsiteX1485" fmla="*/ 5834458 w 6576949"/>
              <a:gd name="connsiteY1485" fmla="*/ 4345854 h 11849802"/>
              <a:gd name="connsiteX1486" fmla="*/ 5927591 w 6576949"/>
              <a:gd name="connsiteY1486" fmla="*/ 4399913 h 11849802"/>
              <a:gd name="connsiteX1487" fmla="*/ 5927591 w 6576949"/>
              <a:gd name="connsiteY1487" fmla="*/ 5108348 h 11849802"/>
              <a:gd name="connsiteX1488" fmla="*/ 5927591 w 6576949"/>
              <a:gd name="connsiteY1488" fmla="*/ 5323556 h 11849802"/>
              <a:gd name="connsiteX1489" fmla="*/ 5834458 w 6576949"/>
              <a:gd name="connsiteY1489" fmla="*/ 5377615 h 11849802"/>
              <a:gd name="connsiteX1490" fmla="*/ 5741325 w 6576949"/>
              <a:gd name="connsiteY1490" fmla="*/ 5431674 h 11849802"/>
              <a:gd name="connsiteX1491" fmla="*/ 5648191 w 6576949"/>
              <a:gd name="connsiteY1491" fmla="*/ 5377615 h 11849802"/>
              <a:gd name="connsiteX1492" fmla="*/ 5555058 w 6576949"/>
              <a:gd name="connsiteY1492" fmla="*/ 5323556 h 11849802"/>
              <a:gd name="connsiteX1493" fmla="*/ 5555058 w 6576949"/>
              <a:gd name="connsiteY1493" fmla="*/ 5108348 h 11849802"/>
              <a:gd name="connsiteX1494" fmla="*/ 5648191 w 6576949"/>
              <a:gd name="connsiteY1494" fmla="*/ 5054289 h 11849802"/>
              <a:gd name="connsiteX1495" fmla="*/ 5741325 w 6576949"/>
              <a:gd name="connsiteY1495" fmla="*/ 5000229 h 11849802"/>
              <a:gd name="connsiteX1496" fmla="*/ 5834458 w 6576949"/>
              <a:gd name="connsiteY1496" fmla="*/ 5054289 h 11849802"/>
              <a:gd name="connsiteX1497" fmla="*/ 5927591 w 6576949"/>
              <a:gd name="connsiteY1497" fmla="*/ 5108348 h 11849802"/>
              <a:gd name="connsiteX1498" fmla="*/ 5927591 w 6576949"/>
              <a:gd name="connsiteY1498" fmla="*/ 5817297 h 11849802"/>
              <a:gd name="connsiteX1499" fmla="*/ 5927591 w 6576949"/>
              <a:gd name="connsiteY1499" fmla="*/ 6032505 h 11849802"/>
              <a:gd name="connsiteX1500" fmla="*/ 5834458 w 6576949"/>
              <a:gd name="connsiteY1500" fmla="*/ 6086564 h 11849802"/>
              <a:gd name="connsiteX1501" fmla="*/ 5741325 w 6576949"/>
              <a:gd name="connsiteY1501" fmla="*/ 6140623 h 11849802"/>
              <a:gd name="connsiteX1502" fmla="*/ 5648191 w 6576949"/>
              <a:gd name="connsiteY1502" fmla="*/ 6086564 h 11849802"/>
              <a:gd name="connsiteX1503" fmla="*/ 5555058 w 6576949"/>
              <a:gd name="connsiteY1503" fmla="*/ 6032505 h 11849802"/>
              <a:gd name="connsiteX1504" fmla="*/ 5555058 w 6576949"/>
              <a:gd name="connsiteY1504" fmla="*/ 5817297 h 11849802"/>
              <a:gd name="connsiteX1505" fmla="*/ 5648191 w 6576949"/>
              <a:gd name="connsiteY1505" fmla="*/ 5763238 h 11849802"/>
              <a:gd name="connsiteX1506" fmla="*/ 5741325 w 6576949"/>
              <a:gd name="connsiteY1506" fmla="*/ 5709179 h 11849802"/>
              <a:gd name="connsiteX1507" fmla="*/ 5834458 w 6576949"/>
              <a:gd name="connsiteY1507" fmla="*/ 5763238 h 11849802"/>
              <a:gd name="connsiteX1508" fmla="*/ 5927591 w 6576949"/>
              <a:gd name="connsiteY1508" fmla="*/ 5817297 h 11849802"/>
              <a:gd name="connsiteX1509" fmla="*/ 5927591 w 6576949"/>
              <a:gd name="connsiteY1509" fmla="*/ 6525732 h 11849802"/>
              <a:gd name="connsiteX1510" fmla="*/ 5927591 w 6576949"/>
              <a:gd name="connsiteY1510" fmla="*/ 6740940 h 11849802"/>
              <a:gd name="connsiteX1511" fmla="*/ 5834458 w 6576949"/>
              <a:gd name="connsiteY1511" fmla="*/ 6794999 h 11849802"/>
              <a:gd name="connsiteX1512" fmla="*/ 5741325 w 6576949"/>
              <a:gd name="connsiteY1512" fmla="*/ 6849058 h 11849802"/>
              <a:gd name="connsiteX1513" fmla="*/ 5648191 w 6576949"/>
              <a:gd name="connsiteY1513" fmla="*/ 6794999 h 11849802"/>
              <a:gd name="connsiteX1514" fmla="*/ 5555058 w 6576949"/>
              <a:gd name="connsiteY1514" fmla="*/ 6740940 h 11849802"/>
              <a:gd name="connsiteX1515" fmla="*/ 5555058 w 6576949"/>
              <a:gd name="connsiteY1515" fmla="*/ 6525732 h 11849802"/>
              <a:gd name="connsiteX1516" fmla="*/ 5648191 w 6576949"/>
              <a:gd name="connsiteY1516" fmla="*/ 6471672 h 11849802"/>
              <a:gd name="connsiteX1517" fmla="*/ 5741325 w 6576949"/>
              <a:gd name="connsiteY1517" fmla="*/ 6417613 h 11849802"/>
              <a:gd name="connsiteX1518" fmla="*/ 5834458 w 6576949"/>
              <a:gd name="connsiteY1518" fmla="*/ 6471672 h 11849802"/>
              <a:gd name="connsiteX1519" fmla="*/ 5927591 w 6576949"/>
              <a:gd name="connsiteY1519" fmla="*/ 6525732 h 11849802"/>
              <a:gd name="connsiteX1520" fmla="*/ 5927591 w 6576949"/>
              <a:gd name="connsiteY1520" fmla="*/ 7234166 h 11849802"/>
              <a:gd name="connsiteX1521" fmla="*/ 5927591 w 6576949"/>
              <a:gd name="connsiteY1521" fmla="*/ 7449374 h 11849802"/>
              <a:gd name="connsiteX1522" fmla="*/ 5834458 w 6576949"/>
              <a:gd name="connsiteY1522" fmla="*/ 7503433 h 11849802"/>
              <a:gd name="connsiteX1523" fmla="*/ 5741325 w 6576949"/>
              <a:gd name="connsiteY1523" fmla="*/ 7557492 h 11849802"/>
              <a:gd name="connsiteX1524" fmla="*/ 5648191 w 6576949"/>
              <a:gd name="connsiteY1524" fmla="*/ 7503433 h 11849802"/>
              <a:gd name="connsiteX1525" fmla="*/ 5555058 w 6576949"/>
              <a:gd name="connsiteY1525" fmla="*/ 7449374 h 11849802"/>
              <a:gd name="connsiteX1526" fmla="*/ 5555058 w 6576949"/>
              <a:gd name="connsiteY1526" fmla="*/ 7234166 h 11849802"/>
              <a:gd name="connsiteX1527" fmla="*/ 5648191 w 6576949"/>
              <a:gd name="connsiteY1527" fmla="*/ 7180107 h 11849802"/>
              <a:gd name="connsiteX1528" fmla="*/ 5741325 w 6576949"/>
              <a:gd name="connsiteY1528" fmla="*/ 7126047 h 11849802"/>
              <a:gd name="connsiteX1529" fmla="*/ 5834458 w 6576949"/>
              <a:gd name="connsiteY1529" fmla="*/ 7180107 h 11849802"/>
              <a:gd name="connsiteX1530" fmla="*/ 5927591 w 6576949"/>
              <a:gd name="connsiteY1530" fmla="*/ 7234166 h 11849802"/>
              <a:gd name="connsiteX1531" fmla="*/ 5927591 w 6576949"/>
              <a:gd name="connsiteY1531" fmla="*/ 7942600 h 11849802"/>
              <a:gd name="connsiteX1532" fmla="*/ 5927591 w 6576949"/>
              <a:gd name="connsiteY1532" fmla="*/ 8157808 h 11849802"/>
              <a:gd name="connsiteX1533" fmla="*/ 5834458 w 6576949"/>
              <a:gd name="connsiteY1533" fmla="*/ 8211867 h 11849802"/>
              <a:gd name="connsiteX1534" fmla="*/ 5741325 w 6576949"/>
              <a:gd name="connsiteY1534" fmla="*/ 8265927 h 11849802"/>
              <a:gd name="connsiteX1535" fmla="*/ 5648191 w 6576949"/>
              <a:gd name="connsiteY1535" fmla="*/ 8211867 h 11849802"/>
              <a:gd name="connsiteX1536" fmla="*/ 5555058 w 6576949"/>
              <a:gd name="connsiteY1536" fmla="*/ 8157808 h 11849802"/>
              <a:gd name="connsiteX1537" fmla="*/ 5555058 w 6576949"/>
              <a:gd name="connsiteY1537" fmla="*/ 7942600 h 11849802"/>
              <a:gd name="connsiteX1538" fmla="*/ 5648191 w 6576949"/>
              <a:gd name="connsiteY1538" fmla="*/ 7888541 h 11849802"/>
              <a:gd name="connsiteX1539" fmla="*/ 5741325 w 6576949"/>
              <a:gd name="connsiteY1539" fmla="*/ 7834482 h 11849802"/>
              <a:gd name="connsiteX1540" fmla="*/ 5834458 w 6576949"/>
              <a:gd name="connsiteY1540" fmla="*/ 7888541 h 11849802"/>
              <a:gd name="connsiteX1541" fmla="*/ 5927591 w 6576949"/>
              <a:gd name="connsiteY1541" fmla="*/ 7942600 h 11849802"/>
              <a:gd name="connsiteX1542" fmla="*/ 5927591 w 6576949"/>
              <a:gd name="connsiteY1542" fmla="*/ 8651035 h 11849802"/>
              <a:gd name="connsiteX1543" fmla="*/ 5927591 w 6576949"/>
              <a:gd name="connsiteY1543" fmla="*/ 8866242 h 11849802"/>
              <a:gd name="connsiteX1544" fmla="*/ 5834458 w 6576949"/>
              <a:gd name="connsiteY1544" fmla="*/ 8920302 h 11849802"/>
              <a:gd name="connsiteX1545" fmla="*/ 5741325 w 6576949"/>
              <a:gd name="connsiteY1545" fmla="*/ 8974361 h 11849802"/>
              <a:gd name="connsiteX1546" fmla="*/ 5648191 w 6576949"/>
              <a:gd name="connsiteY1546" fmla="*/ 8920302 h 11849802"/>
              <a:gd name="connsiteX1547" fmla="*/ 5555058 w 6576949"/>
              <a:gd name="connsiteY1547" fmla="*/ 8866242 h 11849802"/>
              <a:gd name="connsiteX1548" fmla="*/ 5555058 w 6576949"/>
              <a:gd name="connsiteY1548" fmla="*/ 8651035 h 11849802"/>
              <a:gd name="connsiteX1549" fmla="*/ 5648191 w 6576949"/>
              <a:gd name="connsiteY1549" fmla="*/ 8596976 h 11849802"/>
              <a:gd name="connsiteX1550" fmla="*/ 5741325 w 6576949"/>
              <a:gd name="connsiteY1550" fmla="*/ 8542916 h 11849802"/>
              <a:gd name="connsiteX1551" fmla="*/ 5834458 w 6576949"/>
              <a:gd name="connsiteY1551" fmla="*/ 8596976 h 11849802"/>
              <a:gd name="connsiteX1552" fmla="*/ 5927591 w 6576949"/>
              <a:gd name="connsiteY1552" fmla="*/ 8651035 h 11849802"/>
              <a:gd name="connsiteX1553" fmla="*/ 5927591 w 6576949"/>
              <a:gd name="connsiteY1553" fmla="*/ 9359469 h 11849802"/>
              <a:gd name="connsiteX1554" fmla="*/ 5927591 w 6576949"/>
              <a:gd name="connsiteY1554" fmla="*/ 9574677 h 11849802"/>
              <a:gd name="connsiteX1555" fmla="*/ 5834458 w 6576949"/>
              <a:gd name="connsiteY1555" fmla="*/ 9628736 h 11849802"/>
              <a:gd name="connsiteX1556" fmla="*/ 5741325 w 6576949"/>
              <a:gd name="connsiteY1556" fmla="*/ 9682795 h 11849802"/>
              <a:gd name="connsiteX1557" fmla="*/ 5648191 w 6576949"/>
              <a:gd name="connsiteY1557" fmla="*/ 9628736 h 11849802"/>
              <a:gd name="connsiteX1558" fmla="*/ 5555058 w 6576949"/>
              <a:gd name="connsiteY1558" fmla="*/ 9574677 h 11849802"/>
              <a:gd name="connsiteX1559" fmla="*/ 5555058 w 6576949"/>
              <a:gd name="connsiteY1559" fmla="*/ 9359469 h 11849802"/>
              <a:gd name="connsiteX1560" fmla="*/ 5648191 w 6576949"/>
              <a:gd name="connsiteY1560" fmla="*/ 9305410 h 11849802"/>
              <a:gd name="connsiteX1561" fmla="*/ 5741325 w 6576949"/>
              <a:gd name="connsiteY1561" fmla="*/ 9251351 h 11849802"/>
              <a:gd name="connsiteX1562" fmla="*/ 5834458 w 6576949"/>
              <a:gd name="connsiteY1562" fmla="*/ 9305410 h 11849802"/>
              <a:gd name="connsiteX1563" fmla="*/ 5927591 w 6576949"/>
              <a:gd name="connsiteY1563" fmla="*/ 9359469 h 11849802"/>
              <a:gd name="connsiteX1564" fmla="*/ 5927591 w 6576949"/>
              <a:gd name="connsiteY1564" fmla="*/ 10067904 h 11849802"/>
              <a:gd name="connsiteX1565" fmla="*/ 5927591 w 6576949"/>
              <a:gd name="connsiteY1565" fmla="*/ 10283111 h 11849802"/>
              <a:gd name="connsiteX1566" fmla="*/ 5834458 w 6576949"/>
              <a:gd name="connsiteY1566" fmla="*/ 10337171 h 11849802"/>
              <a:gd name="connsiteX1567" fmla="*/ 5741325 w 6576949"/>
              <a:gd name="connsiteY1567" fmla="*/ 10391230 h 11849802"/>
              <a:gd name="connsiteX1568" fmla="*/ 5648191 w 6576949"/>
              <a:gd name="connsiteY1568" fmla="*/ 10337171 h 11849802"/>
              <a:gd name="connsiteX1569" fmla="*/ 5555058 w 6576949"/>
              <a:gd name="connsiteY1569" fmla="*/ 10283111 h 11849802"/>
              <a:gd name="connsiteX1570" fmla="*/ 5555058 w 6576949"/>
              <a:gd name="connsiteY1570" fmla="*/ 10067904 h 11849802"/>
              <a:gd name="connsiteX1571" fmla="*/ 5648191 w 6576949"/>
              <a:gd name="connsiteY1571" fmla="*/ 10013844 h 11849802"/>
              <a:gd name="connsiteX1572" fmla="*/ 5741325 w 6576949"/>
              <a:gd name="connsiteY1572" fmla="*/ 9959785 h 11849802"/>
              <a:gd name="connsiteX1573" fmla="*/ 5834458 w 6576949"/>
              <a:gd name="connsiteY1573" fmla="*/ 10013844 h 11849802"/>
              <a:gd name="connsiteX1574" fmla="*/ 5927591 w 6576949"/>
              <a:gd name="connsiteY1574" fmla="*/ 10067904 h 11849802"/>
              <a:gd name="connsiteX1575" fmla="*/ 5536535 w 6576949"/>
              <a:gd name="connsiteY1575" fmla="*/ 10744932 h 11849802"/>
              <a:gd name="connsiteX1576" fmla="*/ 5443402 w 6576949"/>
              <a:gd name="connsiteY1576" fmla="*/ 10690873 h 11849802"/>
              <a:gd name="connsiteX1577" fmla="*/ 5350269 w 6576949"/>
              <a:gd name="connsiteY1577" fmla="*/ 10636814 h 11849802"/>
              <a:gd name="connsiteX1578" fmla="*/ 5350269 w 6576949"/>
              <a:gd name="connsiteY1578" fmla="*/ 10421606 h 11849802"/>
              <a:gd name="connsiteX1579" fmla="*/ 5443402 w 6576949"/>
              <a:gd name="connsiteY1579" fmla="*/ 10367546 h 11849802"/>
              <a:gd name="connsiteX1580" fmla="*/ 5536535 w 6576949"/>
              <a:gd name="connsiteY1580" fmla="*/ 10313487 h 11849802"/>
              <a:gd name="connsiteX1581" fmla="*/ 5629668 w 6576949"/>
              <a:gd name="connsiteY1581" fmla="*/ 10367546 h 11849802"/>
              <a:gd name="connsiteX1582" fmla="*/ 5722801 w 6576949"/>
              <a:gd name="connsiteY1582" fmla="*/ 10421606 h 11849802"/>
              <a:gd name="connsiteX1583" fmla="*/ 5722801 w 6576949"/>
              <a:gd name="connsiteY1583" fmla="*/ 10636814 h 11849802"/>
              <a:gd name="connsiteX1584" fmla="*/ 5629668 w 6576949"/>
              <a:gd name="connsiteY1584" fmla="*/ 10690873 h 11849802"/>
              <a:gd name="connsiteX1585" fmla="*/ 5536535 w 6576949"/>
              <a:gd name="connsiteY1585" fmla="*/ 10744932 h 11849802"/>
              <a:gd name="connsiteX1586" fmla="*/ 5127984 w 6576949"/>
              <a:gd name="connsiteY1586" fmla="*/ 10744932 h 11849802"/>
              <a:gd name="connsiteX1587" fmla="*/ 5034851 w 6576949"/>
              <a:gd name="connsiteY1587" fmla="*/ 10690873 h 11849802"/>
              <a:gd name="connsiteX1588" fmla="*/ 4941718 w 6576949"/>
              <a:gd name="connsiteY1588" fmla="*/ 10636814 h 11849802"/>
              <a:gd name="connsiteX1589" fmla="*/ 4941718 w 6576949"/>
              <a:gd name="connsiteY1589" fmla="*/ 10421606 h 11849802"/>
              <a:gd name="connsiteX1590" fmla="*/ 5034851 w 6576949"/>
              <a:gd name="connsiteY1590" fmla="*/ 10367546 h 11849802"/>
              <a:gd name="connsiteX1591" fmla="*/ 5127984 w 6576949"/>
              <a:gd name="connsiteY1591" fmla="*/ 10313487 h 11849802"/>
              <a:gd name="connsiteX1592" fmla="*/ 5221117 w 6576949"/>
              <a:gd name="connsiteY1592" fmla="*/ 10367546 h 11849802"/>
              <a:gd name="connsiteX1593" fmla="*/ 5314250 w 6576949"/>
              <a:gd name="connsiteY1593" fmla="*/ 10421606 h 11849802"/>
              <a:gd name="connsiteX1594" fmla="*/ 5314250 w 6576949"/>
              <a:gd name="connsiteY1594" fmla="*/ 10636814 h 11849802"/>
              <a:gd name="connsiteX1595" fmla="*/ 5221117 w 6576949"/>
              <a:gd name="connsiteY1595" fmla="*/ 10690873 h 11849802"/>
              <a:gd name="connsiteX1596" fmla="*/ 5127984 w 6576949"/>
              <a:gd name="connsiteY1596" fmla="*/ 10744932 h 11849802"/>
              <a:gd name="connsiteX1597" fmla="*/ 4718918 w 6576949"/>
              <a:gd name="connsiteY1597" fmla="*/ 10744932 h 11849802"/>
              <a:gd name="connsiteX1598" fmla="*/ 4625785 w 6576949"/>
              <a:gd name="connsiteY1598" fmla="*/ 10690873 h 11849802"/>
              <a:gd name="connsiteX1599" fmla="*/ 4532652 w 6576949"/>
              <a:gd name="connsiteY1599" fmla="*/ 10636814 h 11849802"/>
              <a:gd name="connsiteX1600" fmla="*/ 4532652 w 6576949"/>
              <a:gd name="connsiteY1600" fmla="*/ 10421606 h 11849802"/>
              <a:gd name="connsiteX1601" fmla="*/ 4625785 w 6576949"/>
              <a:gd name="connsiteY1601" fmla="*/ 10367546 h 11849802"/>
              <a:gd name="connsiteX1602" fmla="*/ 4718918 w 6576949"/>
              <a:gd name="connsiteY1602" fmla="*/ 10313487 h 11849802"/>
              <a:gd name="connsiteX1603" fmla="*/ 4812051 w 6576949"/>
              <a:gd name="connsiteY1603" fmla="*/ 10367546 h 11849802"/>
              <a:gd name="connsiteX1604" fmla="*/ 4905184 w 6576949"/>
              <a:gd name="connsiteY1604" fmla="*/ 10421606 h 11849802"/>
              <a:gd name="connsiteX1605" fmla="*/ 4905184 w 6576949"/>
              <a:gd name="connsiteY1605" fmla="*/ 10636814 h 11849802"/>
              <a:gd name="connsiteX1606" fmla="*/ 4812051 w 6576949"/>
              <a:gd name="connsiteY1606" fmla="*/ 10690873 h 11849802"/>
              <a:gd name="connsiteX1607" fmla="*/ 4718918 w 6576949"/>
              <a:gd name="connsiteY1607" fmla="*/ 10744932 h 11849802"/>
              <a:gd name="connsiteX1608" fmla="*/ 4310367 w 6576949"/>
              <a:gd name="connsiteY1608" fmla="*/ 10744932 h 11849802"/>
              <a:gd name="connsiteX1609" fmla="*/ 4217234 w 6576949"/>
              <a:gd name="connsiteY1609" fmla="*/ 10690873 h 11849802"/>
              <a:gd name="connsiteX1610" fmla="*/ 4124101 w 6576949"/>
              <a:gd name="connsiteY1610" fmla="*/ 10636814 h 11849802"/>
              <a:gd name="connsiteX1611" fmla="*/ 4124101 w 6576949"/>
              <a:gd name="connsiteY1611" fmla="*/ 10421606 h 11849802"/>
              <a:gd name="connsiteX1612" fmla="*/ 4217234 w 6576949"/>
              <a:gd name="connsiteY1612" fmla="*/ 10367546 h 11849802"/>
              <a:gd name="connsiteX1613" fmla="*/ 4310367 w 6576949"/>
              <a:gd name="connsiteY1613" fmla="*/ 10313487 h 11849802"/>
              <a:gd name="connsiteX1614" fmla="*/ 4403500 w 6576949"/>
              <a:gd name="connsiteY1614" fmla="*/ 10367546 h 11849802"/>
              <a:gd name="connsiteX1615" fmla="*/ 4496634 w 6576949"/>
              <a:gd name="connsiteY1615" fmla="*/ 10421606 h 11849802"/>
              <a:gd name="connsiteX1616" fmla="*/ 4496634 w 6576949"/>
              <a:gd name="connsiteY1616" fmla="*/ 10636814 h 11849802"/>
              <a:gd name="connsiteX1617" fmla="*/ 4403500 w 6576949"/>
              <a:gd name="connsiteY1617" fmla="*/ 10690873 h 11849802"/>
              <a:gd name="connsiteX1618" fmla="*/ 4310367 w 6576949"/>
              <a:gd name="connsiteY1618" fmla="*/ 10744932 h 11849802"/>
              <a:gd name="connsiteX1619" fmla="*/ 3901816 w 6576949"/>
              <a:gd name="connsiteY1619" fmla="*/ 10744932 h 11849802"/>
              <a:gd name="connsiteX1620" fmla="*/ 3808683 w 6576949"/>
              <a:gd name="connsiteY1620" fmla="*/ 10690873 h 11849802"/>
              <a:gd name="connsiteX1621" fmla="*/ 3715550 w 6576949"/>
              <a:gd name="connsiteY1621" fmla="*/ 10636814 h 11849802"/>
              <a:gd name="connsiteX1622" fmla="*/ 3715550 w 6576949"/>
              <a:gd name="connsiteY1622" fmla="*/ 10421606 h 11849802"/>
              <a:gd name="connsiteX1623" fmla="*/ 3808683 w 6576949"/>
              <a:gd name="connsiteY1623" fmla="*/ 10367546 h 11849802"/>
              <a:gd name="connsiteX1624" fmla="*/ 3901816 w 6576949"/>
              <a:gd name="connsiteY1624" fmla="*/ 10313487 h 11849802"/>
              <a:gd name="connsiteX1625" fmla="*/ 3994949 w 6576949"/>
              <a:gd name="connsiteY1625" fmla="*/ 10367546 h 11849802"/>
              <a:gd name="connsiteX1626" fmla="*/ 4088082 w 6576949"/>
              <a:gd name="connsiteY1626" fmla="*/ 10421606 h 11849802"/>
              <a:gd name="connsiteX1627" fmla="*/ 4088082 w 6576949"/>
              <a:gd name="connsiteY1627" fmla="*/ 10636814 h 11849802"/>
              <a:gd name="connsiteX1628" fmla="*/ 3994949 w 6576949"/>
              <a:gd name="connsiteY1628" fmla="*/ 10690873 h 11849802"/>
              <a:gd name="connsiteX1629" fmla="*/ 3901816 w 6576949"/>
              <a:gd name="connsiteY1629" fmla="*/ 10744932 h 11849802"/>
              <a:gd name="connsiteX1630" fmla="*/ 3492751 w 6576949"/>
              <a:gd name="connsiteY1630" fmla="*/ 10744932 h 11849802"/>
              <a:gd name="connsiteX1631" fmla="*/ 3399618 w 6576949"/>
              <a:gd name="connsiteY1631" fmla="*/ 10690873 h 11849802"/>
              <a:gd name="connsiteX1632" fmla="*/ 3306484 w 6576949"/>
              <a:gd name="connsiteY1632" fmla="*/ 10636814 h 11849802"/>
              <a:gd name="connsiteX1633" fmla="*/ 3306484 w 6576949"/>
              <a:gd name="connsiteY1633" fmla="*/ 10421606 h 11849802"/>
              <a:gd name="connsiteX1634" fmla="*/ 3399618 w 6576949"/>
              <a:gd name="connsiteY1634" fmla="*/ 10367546 h 11849802"/>
              <a:gd name="connsiteX1635" fmla="*/ 3492751 w 6576949"/>
              <a:gd name="connsiteY1635" fmla="*/ 10313487 h 11849802"/>
              <a:gd name="connsiteX1636" fmla="*/ 3585884 w 6576949"/>
              <a:gd name="connsiteY1636" fmla="*/ 10367546 h 11849802"/>
              <a:gd name="connsiteX1637" fmla="*/ 3679017 w 6576949"/>
              <a:gd name="connsiteY1637" fmla="*/ 10421606 h 11849802"/>
              <a:gd name="connsiteX1638" fmla="*/ 3679017 w 6576949"/>
              <a:gd name="connsiteY1638" fmla="*/ 10636814 h 11849802"/>
              <a:gd name="connsiteX1639" fmla="*/ 3585884 w 6576949"/>
              <a:gd name="connsiteY1639" fmla="*/ 10690873 h 11849802"/>
              <a:gd name="connsiteX1640" fmla="*/ 3492751 w 6576949"/>
              <a:gd name="connsiteY1640" fmla="*/ 10744932 h 11849802"/>
              <a:gd name="connsiteX1641" fmla="*/ 3084200 w 6576949"/>
              <a:gd name="connsiteY1641" fmla="*/ 10744932 h 11849802"/>
              <a:gd name="connsiteX1642" fmla="*/ 2991066 w 6576949"/>
              <a:gd name="connsiteY1642" fmla="*/ 10690873 h 11849802"/>
              <a:gd name="connsiteX1643" fmla="*/ 2897933 w 6576949"/>
              <a:gd name="connsiteY1643" fmla="*/ 10636814 h 11849802"/>
              <a:gd name="connsiteX1644" fmla="*/ 2897933 w 6576949"/>
              <a:gd name="connsiteY1644" fmla="*/ 10421606 h 11849802"/>
              <a:gd name="connsiteX1645" fmla="*/ 2991066 w 6576949"/>
              <a:gd name="connsiteY1645" fmla="*/ 10367546 h 11849802"/>
              <a:gd name="connsiteX1646" fmla="*/ 3084200 w 6576949"/>
              <a:gd name="connsiteY1646" fmla="*/ 10313487 h 11849802"/>
              <a:gd name="connsiteX1647" fmla="*/ 3177333 w 6576949"/>
              <a:gd name="connsiteY1647" fmla="*/ 10367546 h 11849802"/>
              <a:gd name="connsiteX1648" fmla="*/ 3270466 w 6576949"/>
              <a:gd name="connsiteY1648" fmla="*/ 10421606 h 11849802"/>
              <a:gd name="connsiteX1649" fmla="*/ 3270466 w 6576949"/>
              <a:gd name="connsiteY1649" fmla="*/ 10636814 h 11849802"/>
              <a:gd name="connsiteX1650" fmla="*/ 3177333 w 6576949"/>
              <a:gd name="connsiteY1650" fmla="*/ 10690873 h 11849802"/>
              <a:gd name="connsiteX1651" fmla="*/ 3084200 w 6576949"/>
              <a:gd name="connsiteY1651" fmla="*/ 10744932 h 11849802"/>
              <a:gd name="connsiteX1652" fmla="*/ 2675134 w 6576949"/>
              <a:gd name="connsiteY1652" fmla="*/ 10744932 h 11849802"/>
              <a:gd name="connsiteX1653" fmla="*/ 2582001 w 6576949"/>
              <a:gd name="connsiteY1653" fmla="*/ 10690873 h 11849802"/>
              <a:gd name="connsiteX1654" fmla="*/ 2488868 w 6576949"/>
              <a:gd name="connsiteY1654" fmla="*/ 10636814 h 11849802"/>
              <a:gd name="connsiteX1655" fmla="*/ 2488868 w 6576949"/>
              <a:gd name="connsiteY1655" fmla="*/ 10421606 h 11849802"/>
              <a:gd name="connsiteX1656" fmla="*/ 2582001 w 6576949"/>
              <a:gd name="connsiteY1656" fmla="*/ 10367546 h 11849802"/>
              <a:gd name="connsiteX1657" fmla="*/ 2675134 w 6576949"/>
              <a:gd name="connsiteY1657" fmla="*/ 10313487 h 11849802"/>
              <a:gd name="connsiteX1658" fmla="*/ 2768267 w 6576949"/>
              <a:gd name="connsiteY1658" fmla="*/ 10367546 h 11849802"/>
              <a:gd name="connsiteX1659" fmla="*/ 2861400 w 6576949"/>
              <a:gd name="connsiteY1659" fmla="*/ 10421606 h 11849802"/>
              <a:gd name="connsiteX1660" fmla="*/ 2861400 w 6576949"/>
              <a:gd name="connsiteY1660" fmla="*/ 10636814 h 11849802"/>
              <a:gd name="connsiteX1661" fmla="*/ 2768267 w 6576949"/>
              <a:gd name="connsiteY1661" fmla="*/ 10690873 h 11849802"/>
              <a:gd name="connsiteX1662" fmla="*/ 2675134 w 6576949"/>
              <a:gd name="connsiteY1662" fmla="*/ 10744932 h 11849802"/>
              <a:gd name="connsiteX1663" fmla="*/ 2266583 w 6576949"/>
              <a:gd name="connsiteY1663" fmla="*/ 10744932 h 11849802"/>
              <a:gd name="connsiteX1664" fmla="*/ 2173450 w 6576949"/>
              <a:gd name="connsiteY1664" fmla="*/ 10690873 h 11849802"/>
              <a:gd name="connsiteX1665" fmla="*/ 2080317 w 6576949"/>
              <a:gd name="connsiteY1665" fmla="*/ 10636814 h 11849802"/>
              <a:gd name="connsiteX1666" fmla="*/ 2080317 w 6576949"/>
              <a:gd name="connsiteY1666" fmla="*/ 10421606 h 11849802"/>
              <a:gd name="connsiteX1667" fmla="*/ 2173450 w 6576949"/>
              <a:gd name="connsiteY1667" fmla="*/ 10367546 h 11849802"/>
              <a:gd name="connsiteX1668" fmla="*/ 2266583 w 6576949"/>
              <a:gd name="connsiteY1668" fmla="*/ 10313487 h 11849802"/>
              <a:gd name="connsiteX1669" fmla="*/ 2359716 w 6576949"/>
              <a:gd name="connsiteY1669" fmla="*/ 10367546 h 11849802"/>
              <a:gd name="connsiteX1670" fmla="*/ 2452850 w 6576949"/>
              <a:gd name="connsiteY1670" fmla="*/ 10421606 h 11849802"/>
              <a:gd name="connsiteX1671" fmla="*/ 2452850 w 6576949"/>
              <a:gd name="connsiteY1671" fmla="*/ 10636814 h 11849802"/>
              <a:gd name="connsiteX1672" fmla="*/ 2359716 w 6576949"/>
              <a:gd name="connsiteY1672" fmla="*/ 10690873 h 11849802"/>
              <a:gd name="connsiteX1673" fmla="*/ 2266583 w 6576949"/>
              <a:gd name="connsiteY1673" fmla="*/ 10744932 h 11849802"/>
              <a:gd name="connsiteX1674" fmla="*/ 1857518 w 6576949"/>
              <a:gd name="connsiteY1674" fmla="*/ 10744932 h 11849802"/>
              <a:gd name="connsiteX1675" fmla="*/ 1764384 w 6576949"/>
              <a:gd name="connsiteY1675" fmla="*/ 10690873 h 11849802"/>
              <a:gd name="connsiteX1676" fmla="*/ 1671251 w 6576949"/>
              <a:gd name="connsiteY1676" fmla="*/ 10636814 h 11849802"/>
              <a:gd name="connsiteX1677" fmla="*/ 1671251 w 6576949"/>
              <a:gd name="connsiteY1677" fmla="*/ 10421606 h 11849802"/>
              <a:gd name="connsiteX1678" fmla="*/ 1764384 w 6576949"/>
              <a:gd name="connsiteY1678" fmla="*/ 10367546 h 11849802"/>
              <a:gd name="connsiteX1679" fmla="*/ 1857518 w 6576949"/>
              <a:gd name="connsiteY1679" fmla="*/ 10313487 h 11849802"/>
              <a:gd name="connsiteX1680" fmla="*/ 1950651 w 6576949"/>
              <a:gd name="connsiteY1680" fmla="*/ 10367546 h 11849802"/>
              <a:gd name="connsiteX1681" fmla="*/ 2043784 w 6576949"/>
              <a:gd name="connsiteY1681" fmla="*/ 10421606 h 11849802"/>
              <a:gd name="connsiteX1682" fmla="*/ 2043784 w 6576949"/>
              <a:gd name="connsiteY1682" fmla="*/ 10636814 h 11849802"/>
              <a:gd name="connsiteX1683" fmla="*/ 1950651 w 6576949"/>
              <a:gd name="connsiteY1683" fmla="*/ 10690873 h 11849802"/>
              <a:gd name="connsiteX1684" fmla="*/ 1857518 w 6576949"/>
              <a:gd name="connsiteY1684" fmla="*/ 10744932 h 11849802"/>
              <a:gd name="connsiteX1685" fmla="*/ 1448967 w 6576949"/>
              <a:gd name="connsiteY1685" fmla="*/ 10744932 h 11849802"/>
              <a:gd name="connsiteX1686" fmla="*/ 1355834 w 6576949"/>
              <a:gd name="connsiteY1686" fmla="*/ 10690873 h 11849802"/>
              <a:gd name="connsiteX1687" fmla="*/ 1262700 w 6576949"/>
              <a:gd name="connsiteY1687" fmla="*/ 10636814 h 11849802"/>
              <a:gd name="connsiteX1688" fmla="*/ 1262700 w 6576949"/>
              <a:gd name="connsiteY1688" fmla="*/ 10421606 h 11849802"/>
              <a:gd name="connsiteX1689" fmla="*/ 1355834 w 6576949"/>
              <a:gd name="connsiteY1689" fmla="*/ 10367546 h 11849802"/>
              <a:gd name="connsiteX1690" fmla="*/ 1448967 w 6576949"/>
              <a:gd name="connsiteY1690" fmla="*/ 10313487 h 11849802"/>
              <a:gd name="connsiteX1691" fmla="*/ 1542100 w 6576949"/>
              <a:gd name="connsiteY1691" fmla="*/ 10367546 h 11849802"/>
              <a:gd name="connsiteX1692" fmla="*/ 1635233 w 6576949"/>
              <a:gd name="connsiteY1692" fmla="*/ 10421606 h 11849802"/>
              <a:gd name="connsiteX1693" fmla="*/ 1635233 w 6576949"/>
              <a:gd name="connsiteY1693" fmla="*/ 10636814 h 11849802"/>
              <a:gd name="connsiteX1694" fmla="*/ 1542100 w 6576949"/>
              <a:gd name="connsiteY1694" fmla="*/ 10690873 h 11849802"/>
              <a:gd name="connsiteX1695" fmla="*/ 1448967 w 6576949"/>
              <a:gd name="connsiteY1695" fmla="*/ 10744932 h 11849802"/>
              <a:gd name="connsiteX1696" fmla="*/ 1039901 w 6576949"/>
              <a:gd name="connsiteY1696" fmla="*/ 10744932 h 11849802"/>
              <a:gd name="connsiteX1697" fmla="*/ 946768 w 6576949"/>
              <a:gd name="connsiteY1697" fmla="*/ 10690873 h 11849802"/>
              <a:gd name="connsiteX1698" fmla="*/ 853635 w 6576949"/>
              <a:gd name="connsiteY1698" fmla="*/ 10636814 h 11849802"/>
              <a:gd name="connsiteX1699" fmla="*/ 853635 w 6576949"/>
              <a:gd name="connsiteY1699" fmla="*/ 10421606 h 11849802"/>
              <a:gd name="connsiteX1700" fmla="*/ 946768 w 6576949"/>
              <a:gd name="connsiteY1700" fmla="*/ 10367546 h 11849802"/>
              <a:gd name="connsiteX1701" fmla="*/ 1039901 w 6576949"/>
              <a:gd name="connsiteY1701" fmla="*/ 10313487 h 11849802"/>
              <a:gd name="connsiteX1702" fmla="*/ 1133034 w 6576949"/>
              <a:gd name="connsiteY1702" fmla="*/ 10367546 h 11849802"/>
              <a:gd name="connsiteX1703" fmla="*/ 1226168 w 6576949"/>
              <a:gd name="connsiteY1703" fmla="*/ 10421606 h 11849802"/>
              <a:gd name="connsiteX1704" fmla="*/ 1226168 w 6576949"/>
              <a:gd name="connsiteY1704" fmla="*/ 10636814 h 11849802"/>
              <a:gd name="connsiteX1705" fmla="*/ 1133034 w 6576949"/>
              <a:gd name="connsiteY1705" fmla="*/ 10690873 h 11849802"/>
              <a:gd name="connsiteX1706" fmla="*/ 1039901 w 6576949"/>
              <a:gd name="connsiteY1706" fmla="*/ 10744932 h 11849802"/>
              <a:gd name="connsiteX1707" fmla="*/ 649359 w 6576949"/>
              <a:gd name="connsiteY1707" fmla="*/ 10283111 h 11849802"/>
              <a:gd name="connsiteX1708" fmla="*/ 649359 w 6576949"/>
              <a:gd name="connsiteY1708" fmla="*/ 10067904 h 11849802"/>
              <a:gd name="connsiteX1709" fmla="*/ 742493 w 6576949"/>
              <a:gd name="connsiteY1709" fmla="*/ 10013844 h 11849802"/>
              <a:gd name="connsiteX1710" fmla="*/ 835626 w 6576949"/>
              <a:gd name="connsiteY1710" fmla="*/ 9959785 h 11849802"/>
              <a:gd name="connsiteX1711" fmla="*/ 928759 w 6576949"/>
              <a:gd name="connsiteY1711" fmla="*/ 10013844 h 11849802"/>
              <a:gd name="connsiteX1712" fmla="*/ 1021892 w 6576949"/>
              <a:gd name="connsiteY1712" fmla="*/ 10067904 h 11849802"/>
              <a:gd name="connsiteX1713" fmla="*/ 1021892 w 6576949"/>
              <a:gd name="connsiteY1713" fmla="*/ 10283111 h 11849802"/>
              <a:gd name="connsiteX1714" fmla="*/ 928759 w 6576949"/>
              <a:gd name="connsiteY1714" fmla="*/ 10337171 h 11849802"/>
              <a:gd name="connsiteX1715" fmla="*/ 835626 w 6576949"/>
              <a:gd name="connsiteY1715" fmla="*/ 10391230 h 11849802"/>
              <a:gd name="connsiteX1716" fmla="*/ 742493 w 6576949"/>
              <a:gd name="connsiteY1716" fmla="*/ 10337171 h 11849802"/>
              <a:gd name="connsiteX1717" fmla="*/ 649359 w 6576949"/>
              <a:gd name="connsiteY1717" fmla="*/ 10283111 h 11849802"/>
              <a:gd name="connsiteX1718" fmla="*/ 649359 w 6576949"/>
              <a:gd name="connsiteY1718" fmla="*/ 9574677 h 11849802"/>
              <a:gd name="connsiteX1719" fmla="*/ 649359 w 6576949"/>
              <a:gd name="connsiteY1719" fmla="*/ 9359469 h 11849802"/>
              <a:gd name="connsiteX1720" fmla="*/ 742493 w 6576949"/>
              <a:gd name="connsiteY1720" fmla="*/ 9305410 h 11849802"/>
              <a:gd name="connsiteX1721" fmla="*/ 835626 w 6576949"/>
              <a:gd name="connsiteY1721" fmla="*/ 9251351 h 11849802"/>
              <a:gd name="connsiteX1722" fmla="*/ 928759 w 6576949"/>
              <a:gd name="connsiteY1722" fmla="*/ 9305410 h 11849802"/>
              <a:gd name="connsiteX1723" fmla="*/ 1021892 w 6576949"/>
              <a:gd name="connsiteY1723" fmla="*/ 9359469 h 11849802"/>
              <a:gd name="connsiteX1724" fmla="*/ 1021892 w 6576949"/>
              <a:gd name="connsiteY1724" fmla="*/ 9574677 h 11849802"/>
              <a:gd name="connsiteX1725" fmla="*/ 928759 w 6576949"/>
              <a:gd name="connsiteY1725" fmla="*/ 9628736 h 11849802"/>
              <a:gd name="connsiteX1726" fmla="*/ 835626 w 6576949"/>
              <a:gd name="connsiteY1726" fmla="*/ 9682795 h 11849802"/>
              <a:gd name="connsiteX1727" fmla="*/ 742493 w 6576949"/>
              <a:gd name="connsiteY1727" fmla="*/ 9628736 h 11849802"/>
              <a:gd name="connsiteX1728" fmla="*/ 649359 w 6576949"/>
              <a:gd name="connsiteY1728" fmla="*/ 9574677 h 11849802"/>
              <a:gd name="connsiteX1729" fmla="*/ 649359 w 6576949"/>
              <a:gd name="connsiteY1729" fmla="*/ 8866242 h 11849802"/>
              <a:gd name="connsiteX1730" fmla="*/ 649359 w 6576949"/>
              <a:gd name="connsiteY1730" fmla="*/ 8651035 h 11849802"/>
              <a:gd name="connsiteX1731" fmla="*/ 742493 w 6576949"/>
              <a:gd name="connsiteY1731" fmla="*/ 8596976 h 11849802"/>
              <a:gd name="connsiteX1732" fmla="*/ 835626 w 6576949"/>
              <a:gd name="connsiteY1732" fmla="*/ 8542916 h 11849802"/>
              <a:gd name="connsiteX1733" fmla="*/ 928759 w 6576949"/>
              <a:gd name="connsiteY1733" fmla="*/ 8596976 h 11849802"/>
              <a:gd name="connsiteX1734" fmla="*/ 1021892 w 6576949"/>
              <a:gd name="connsiteY1734" fmla="*/ 8651035 h 11849802"/>
              <a:gd name="connsiteX1735" fmla="*/ 1021892 w 6576949"/>
              <a:gd name="connsiteY1735" fmla="*/ 8866242 h 11849802"/>
              <a:gd name="connsiteX1736" fmla="*/ 928759 w 6576949"/>
              <a:gd name="connsiteY1736" fmla="*/ 8920302 h 11849802"/>
              <a:gd name="connsiteX1737" fmla="*/ 835626 w 6576949"/>
              <a:gd name="connsiteY1737" fmla="*/ 8974361 h 11849802"/>
              <a:gd name="connsiteX1738" fmla="*/ 742493 w 6576949"/>
              <a:gd name="connsiteY1738" fmla="*/ 8920302 h 11849802"/>
              <a:gd name="connsiteX1739" fmla="*/ 649359 w 6576949"/>
              <a:gd name="connsiteY1739" fmla="*/ 8866242 h 11849802"/>
              <a:gd name="connsiteX1740" fmla="*/ 649359 w 6576949"/>
              <a:gd name="connsiteY1740" fmla="*/ 8157808 h 11849802"/>
              <a:gd name="connsiteX1741" fmla="*/ 649359 w 6576949"/>
              <a:gd name="connsiteY1741" fmla="*/ 7942600 h 11849802"/>
              <a:gd name="connsiteX1742" fmla="*/ 742493 w 6576949"/>
              <a:gd name="connsiteY1742" fmla="*/ 7888541 h 11849802"/>
              <a:gd name="connsiteX1743" fmla="*/ 835626 w 6576949"/>
              <a:gd name="connsiteY1743" fmla="*/ 7834482 h 11849802"/>
              <a:gd name="connsiteX1744" fmla="*/ 928759 w 6576949"/>
              <a:gd name="connsiteY1744" fmla="*/ 7888541 h 11849802"/>
              <a:gd name="connsiteX1745" fmla="*/ 1021892 w 6576949"/>
              <a:gd name="connsiteY1745" fmla="*/ 7942600 h 11849802"/>
              <a:gd name="connsiteX1746" fmla="*/ 1021892 w 6576949"/>
              <a:gd name="connsiteY1746" fmla="*/ 8157808 h 11849802"/>
              <a:gd name="connsiteX1747" fmla="*/ 928759 w 6576949"/>
              <a:gd name="connsiteY1747" fmla="*/ 8211867 h 11849802"/>
              <a:gd name="connsiteX1748" fmla="*/ 835626 w 6576949"/>
              <a:gd name="connsiteY1748" fmla="*/ 8265927 h 11849802"/>
              <a:gd name="connsiteX1749" fmla="*/ 742493 w 6576949"/>
              <a:gd name="connsiteY1749" fmla="*/ 8211867 h 11849802"/>
              <a:gd name="connsiteX1750" fmla="*/ 649359 w 6576949"/>
              <a:gd name="connsiteY1750" fmla="*/ 8157808 h 11849802"/>
              <a:gd name="connsiteX1751" fmla="*/ 649359 w 6576949"/>
              <a:gd name="connsiteY1751" fmla="*/ 7449374 h 11849802"/>
              <a:gd name="connsiteX1752" fmla="*/ 649359 w 6576949"/>
              <a:gd name="connsiteY1752" fmla="*/ 7234166 h 11849802"/>
              <a:gd name="connsiteX1753" fmla="*/ 742493 w 6576949"/>
              <a:gd name="connsiteY1753" fmla="*/ 7180107 h 11849802"/>
              <a:gd name="connsiteX1754" fmla="*/ 835626 w 6576949"/>
              <a:gd name="connsiteY1754" fmla="*/ 7126047 h 11849802"/>
              <a:gd name="connsiteX1755" fmla="*/ 928759 w 6576949"/>
              <a:gd name="connsiteY1755" fmla="*/ 7180107 h 11849802"/>
              <a:gd name="connsiteX1756" fmla="*/ 1021892 w 6576949"/>
              <a:gd name="connsiteY1756" fmla="*/ 7234166 h 11849802"/>
              <a:gd name="connsiteX1757" fmla="*/ 1021892 w 6576949"/>
              <a:gd name="connsiteY1757" fmla="*/ 7449374 h 11849802"/>
              <a:gd name="connsiteX1758" fmla="*/ 928759 w 6576949"/>
              <a:gd name="connsiteY1758" fmla="*/ 7503433 h 11849802"/>
              <a:gd name="connsiteX1759" fmla="*/ 835626 w 6576949"/>
              <a:gd name="connsiteY1759" fmla="*/ 7557492 h 11849802"/>
              <a:gd name="connsiteX1760" fmla="*/ 742493 w 6576949"/>
              <a:gd name="connsiteY1760" fmla="*/ 7503433 h 11849802"/>
              <a:gd name="connsiteX1761" fmla="*/ 649359 w 6576949"/>
              <a:gd name="connsiteY1761" fmla="*/ 7449374 h 11849802"/>
              <a:gd name="connsiteX1762" fmla="*/ 649359 w 6576949"/>
              <a:gd name="connsiteY1762" fmla="*/ 6740940 h 11849802"/>
              <a:gd name="connsiteX1763" fmla="*/ 649359 w 6576949"/>
              <a:gd name="connsiteY1763" fmla="*/ 6525732 h 11849802"/>
              <a:gd name="connsiteX1764" fmla="*/ 742493 w 6576949"/>
              <a:gd name="connsiteY1764" fmla="*/ 6471672 h 11849802"/>
              <a:gd name="connsiteX1765" fmla="*/ 835626 w 6576949"/>
              <a:gd name="connsiteY1765" fmla="*/ 6417613 h 11849802"/>
              <a:gd name="connsiteX1766" fmla="*/ 928759 w 6576949"/>
              <a:gd name="connsiteY1766" fmla="*/ 6471672 h 11849802"/>
              <a:gd name="connsiteX1767" fmla="*/ 1021892 w 6576949"/>
              <a:gd name="connsiteY1767" fmla="*/ 6525732 h 11849802"/>
              <a:gd name="connsiteX1768" fmla="*/ 1021892 w 6576949"/>
              <a:gd name="connsiteY1768" fmla="*/ 6740940 h 11849802"/>
              <a:gd name="connsiteX1769" fmla="*/ 928759 w 6576949"/>
              <a:gd name="connsiteY1769" fmla="*/ 6794999 h 11849802"/>
              <a:gd name="connsiteX1770" fmla="*/ 835626 w 6576949"/>
              <a:gd name="connsiteY1770" fmla="*/ 6849058 h 11849802"/>
              <a:gd name="connsiteX1771" fmla="*/ 742493 w 6576949"/>
              <a:gd name="connsiteY1771" fmla="*/ 6794999 h 11849802"/>
              <a:gd name="connsiteX1772" fmla="*/ 649359 w 6576949"/>
              <a:gd name="connsiteY1772" fmla="*/ 6740940 h 11849802"/>
              <a:gd name="connsiteX1773" fmla="*/ 649359 w 6576949"/>
              <a:gd name="connsiteY1773" fmla="*/ 6032505 h 11849802"/>
              <a:gd name="connsiteX1774" fmla="*/ 649359 w 6576949"/>
              <a:gd name="connsiteY1774" fmla="*/ 5817297 h 11849802"/>
              <a:gd name="connsiteX1775" fmla="*/ 742493 w 6576949"/>
              <a:gd name="connsiteY1775" fmla="*/ 5763238 h 11849802"/>
              <a:gd name="connsiteX1776" fmla="*/ 835626 w 6576949"/>
              <a:gd name="connsiteY1776" fmla="*/ 5709179 h 11849802"/>
              <a:gd name="connsiteX1777" fmla="*/ 928759 w 6576949"/>
              <a:gd name="connsiteY1777" fmla="*/ 5763238 h 11849802"/>
              <a:gd name="connsiteX1778" fmla="*/ 1021892 w 6576949"/>
              <a:gd name="connsiteY1778" fmla="*/ 5817297 h 11849802"/>
              <a:gd name="connsiteX1779" fmla="*/ 1021892 w 6576949"/>
              <a:gd name="connsiteY1779" fmla="*/ 6032505 h 11849802"/>
              <a:gd name="connsiteX1780" fmla="*/ 928759 w 6576949"/>
              <a:gd name="connsiteY1780" fmla="*/ 6086564 h 11849802"/>
              <a:gd name="connsiteX1781" fmla="*/ 835626 w 6576949"/>
              <a:gd name="connsiteY1781" fmla="*/ 6140623 h 11849802"/>
              <a:gd name="connsiteX1782" fmla="*/ 742493 w 6576949"/>
              <a:gd name="connsiteY1782" fmla="*/ 6086564 h 11849802"/>
              <a:gd name="connsiteX1783" fmla="*/ 649359 w 6576949"/>
              <a:gd name="connsiteY1783" fmla="*/ 6032505 h 11849802"/>
              <a:gd name="connsiteX1784" fmla="*/ 649359 w 6576949"/>
              <a:gd name="connsiteY1784" fmla="*/ 5324070 h 11849802"/>
              <a:gd name="connsiteX1785" fmla="*/ 649359 w 6576949"/>
              <a:gd name="connsiteY1785" fmla="*/ 5108863 h 11849802"/>
              <a:gd name="connsiteX1786" fmla="*/ 742493 w 6576949"/>
              <a:gd name="connsiteY1786" fmla="*/ 5054803 h 11849802"/>
              <a:gd name="connsiteX1787" fmla="*/ 835626 w 6576949"/>
              <a:gd name="connsiteY1787" fmla="*/ 5000744 h 11849802"/>
              <a:gd name="connsiteX1788" fmla="*/ 928759 w 6576949"/>
              <a:gd name="connsiteY1788" fmla="*/ 5054803 h 11849802"/>
              <a:gd name="connsiteX1789" fmla="*/ 1021892 w 6576949"/>
              <a:gd name="connsiteY1789" fmla="*/ 5108863 h 11849802"/>
              <a:gd name="connsiteX1790" fmla="*/ 1021892 w 6576949"/>
              <a:gd name="connsiteY1790" fmla="*/ 5324070 h 11849802"/>
              <a:gd name="connsiteX1791" fmla="*/ 928759 w 6576949"/>
              <a:gd name="connsiteY1791" fmla="*/ 5378130 h 11849802"/>
              <a:gd name="connsiteX1792" fmla="*/ 835626 w 6576949"/>
              <a:gd name="connsiteY1792" fmla="*/ 5432189 h 11849802"/>
              <a:gd name="connsiteX1793" fmla="*/ 742493 w 6576949"/>
              <a:gd name="connsiteY1793" fmla="*/ 5378130 h 11849802"/>
              <a:gd name="connsiteX1794" fmla="*/ 649359 w 6576949"/>
              <a:gd name="connsiteY1794" fmla="*/ 5324070 h 11849802"/>
              <a:gd name="connsiteX1795" fmla="*/ 649359 w 6576949"/>
              <a:gd name="connsiteY1795" fmla="*/ 4615636 h 11849802"/>
              <a:gd name="connsiteX1796" fmla="*/ 649359 w 6576949"/>
              <a:gd name="connsiteY1796" fmla="*/ 4400428 h 11849802"/>
              <a:gd name="connsiteX1797" fmla="*/ 742493 w 6576949"/>
              <a:gd name="connsiteY1797" fmla="*/ 4346369 h 11849802"/>
              <a:gd name="connsiteX1798" fmla="*/ 835626 w 6576949"/>
              <a:gd name="connsiteY1798" fmla="*/ 4292310 h 11849802"/>
              <a:gd name="connsiteX1799" fmla="*/ 928759 w 6576949"/>
              <a:gd name="connsiteY1799" fmla="*/ 4346369 h 11849802"/>
              <a:gd name="connsiteX1800" fmla="*/ 1021892 w 6576949"/>
              <a:gd name="connsiteY1800" fmla="*/ 4400428 h 11849802"/>
              <a:gd name="connsiteX1801" fmla="*/ 1021892 w 6576949"/>
              <a:gd name="connsiteY1801" fmla="*/ 4615636 h 11849802"/>
              <a:gd name="connsiteX1802" fmla="*/ 928759 w 6576949"/>
              <a:gd name="connsiteY1802" fmla="*/ 4669695 h 11849802"/>
              <a:gd name="connsiteX1803" fmla="*/ 835626 w 6576949"/>
              <a:gd name="connsiteY1803" fmla="*/ 4723755 h 11849802"/>
              <a:gd name="connsiteX1804" fmla="*/ 742493 w 6576949"/>
              <a:gd name="connsiteY1804" fmla="*/ 4669695 h 11849802"/>
              <a:gd name="connsiteX1805" fmla="*/ 649359 w 6576949"/>
              <a:gd name="connsiteY1805" fmla="*/ 4615636 h 11849802"/>
              <a:gd name="connsiteX1806" fmla="*/ 649359 w 6576949"/>
              <a:gd name="connsiteY1806" fmla="*/ 3907202 h 11849802"/>
              <a:gd name="connsiteX1807" fmla="*/ 649359 w 6576949"/>
              <a:gd name="connsiteY1807" fmla="*/ 3691479 h 11849802"/>
              <a:gd name="connsiteX1808" fmla="*/ 742493 w 6576949"/>
              <a:gd name="connsiteY1808" fmla="*/ 3637420 h 11849802"/>
              <a:gd name="connsiteX1809" fmla="*/ 835626 w 6576949"/>
              <a:gd name="connsiteY1809" fmla="*/ 3583360 h 11849802"/>
              <a:gd name="connsiteX1810" fmla="*/ 928759 w 6576949"/>
              <a:gd name="connsiteY1810" fmla="*/ 3637420 h 11849802"/>
              <a:gd name="connsiteX1811" fmla="*/ 1021892 w 6576949"/>
              <a:gd name="connsiteY1811" fmla="*/ 3691479 h 11849802"/>
              <a:gd name="connsiteX1812" fmla="*/ 1021892 w 6576949"/>
              <a:gd name="connsiteY1812" fmla="*/ 3906686 h 11849802"/>
              <a:gd name="connsiteX1813" fmla="*/ 928759 w 6576949"/>
              <a:gd name="connsiteY1813" fmla="*/ 3960746 h 11849802"/>
              <a:gd name="connsiteX1814" fmla="*/ 835626 w 6576949"/>
              <a:gd name="connsiteY1814" fmla="*/ 4014805 h 11849802"/>
              <a:gd name="connsiteX1815" fmla="*/ 742493 w 6576949"/>
              <a:gd name="connsiteY1815" fmla="*/ 3960746 h 11849802"/>
              <a:gd name="connsiteX1816" fmla="*/ 649359 w 6576949"/>
              <a:gd name="connsiteY1816" fmla="*/ 3907202 h 11849802"/>
              <a:gd name="connsiteX1817" fmla="*/ 649359 w 6576949"/>
              <a:gd name="connsiteY1817" fmla="*/ 3198767 h 11849802"/>
              <a:gd name="connsiteX1818" fmla="*/ 649359 w 6576949"/>
              <a:gd name="connsiteY1818" fmla="*/ 2983559 h 11849802"/>
              <a:gd name="connsiteX1819" fmla="*/ 742493 w 6576949"/>
              <a:gd name="connsiteY1819" fmla="*/ 2929500 h 11849802"/>
              <a:gd name="connsiteX1820" fmla="*/ 835626 w 6576949"/>
              <a:gd name="connsiteY1820" fmla="*/ 2875441 h 11849802"/>
              <a:gd name="connsiteX1821" fmla="*/ 928759 w 6576949"/>
              <a:gd name="connsiteY1821" fmla="*/ 2929500 h 11849802"/>
              <a:gd name="connsiteX1822" fmla="*/ 1021892 w 6576949"/>
              <a:gd name="connsiteY1822" fmla="*/ 2983559 h 11849802"/>
              <a:gd name="connsiteX1823" fmla="*/ 1021892 w 6576949"/>
              <a:gd name="connsiteY1823" fmla="*/ 3198767 h 11849802"/>
              <a:gd name="connsiteX1824" fmla="*/ 928759 w 6576949"/>
              <a:gd name="connsiteY1824" fmla="*/ 3252826 h 11849802"/>
              <a:gd name="connsiteX1825" fmla="*/ 835626 w 6576949"/>
              <a:gd name="connsiteY1825" fmla="*/ 3306886 h 11849802"/>
              <a:gd name="connsiteX1826" fmla="*/ 742493 w 6576949"/>
              <a:gd name="connsiteY1826" fmla="*/ 3252826 h 11849802"/>
              <a:gd name="connsiteX1827" fmla="*/ 649359 w 6576949"/>
              <a:gd name="connsiteY1827" fmla="*/ 3198767 h 11849802"/>
              <a:gd name="connsiteX1828" fmla="*/ 649359 w 6576949"/>
              <a:gd name="connsiteY1828" fmla="*/ 2489818 h 11849802"/>
              <a:gd name="connsiteX1829" fmla="*/ 649359 w 6576949"/>
              <a:gd name="connsiteY1829" fmla="*/ 2274610 h 11849802"/>
              <a:gd name="connsiteX1830" fmla="*/ 742493 w 6576949"/>
              <a:gd name="connsiteY1830" fmla="*/ 2220551 h 11849802"/>
              <a:gd name="connsiteX1831" fmla="*/ 835626 w 6576949"/>
              <a:gd name="connsiteY1831" fmla="*/ 2166491 h 11849802"/>
              <a:gd name="connsiteX1832" fmla="*/ 928759 w 6576949"/>
              <a:gd name="connsiteY1832" fmla="*/ 2220551 h 11849802"/>
              <a:gd name="connsiteX1833" fmla="*/ 1021892 w 6576949"/>
              <a:gd name="connsiteY1833" fmla="*/ 2274610 h 11849802"/>
              <a:gd name="connsiteX1834" fmla="*/ 1021892 w 6576949"/>
              <a:gd name="connsiteY1834" fmla="*/ 2489818 h 11849802"/>
              <a:gd name="connsiteX1835" fmla="*/ 928759 w 6576949"/>
              <a:gd name="connsiteY1835" fmla="*/ 2543877 h 11849802"/>
              <a:gd name="connsiteX1836" fmla="*/ 835626 w 6576949"/>
              <a:gd name="connsiteY1836" fmla="*/ 2597936 h 11849802"/>
              <a:gd name="connsiteX1837" fmla="*/ 742493 w 6576949"/>
              <a:gd name="connsiteY1837" fmla="*/ 2543877 h 11849802"/>
              <a:gd name="connsiteX1838" fmla="*/ 649359 w 6576949"/>
              <a:gd name="connsiteY1838" fmla="*/ 2489818 h 11849802"/>
              <a:gd name="connsiteX1839" fmla="*/ 649359 w 6576949"/>
              <a:gd name="connsiteY1839" fmla="*/ 1781383 h 11849802"/>
              <a:gd name="connsiteX1840" fmla="*/ 649359 w 6576949"/>
              <a:gd name="connsiteY1840" fmla="*/ 1566176 h 11849802"/>
              <a:gd name="connsiteX1841" fmla="*/ 742493 w 6576949"/>
              <a:gd name="connsiteY1841" fmla="*/ 1512116 h 11849802"/>
              <a:gd name="connsiteX1842" fmla="*/ 835626 w 6576949"/>
              <a:gd name="connsiteY1842" fmla="*/ 1458057 h 11849802"/>
              <a:gd name="connsiteX1843" fmla="*/ 928759 w 6576949"/>
              <a:gd name="connsiteY1843" fmla="*/ 1512116 h 11849802"/>
              <a:gd name="connsiteX1844" fmla="*/ 1021892 w 6576949"/>
              <a:gd name="connsiteY1844" fmla="*/ 1566176 h 11849802"/>
              <a:gd name="connsiteX1845" fmla="*/ 1021892 w 6576949"/>
              <a:gd name="connsiteY1845" fmla="*/ 1781383 h 11849802"/>
              <a:gd name="connsiteX1846" fmla="*/ 928759 w 6576949"/>
              <a:gd name="connsiteY1846" fmla="*/ 1835442 h 11849802"/>
              <a:gd name="connsiteX1847" fmla="*/ 835626 w 6576949"/>
              <a:gd name="connsiteY1847" fmla="*/ 1889502 h 11849802"/>
              <a:gd name="connsiteX1848" fmla="*/ 742493 w 6576949"/>
              <a:gd name="connsiteY1848" fmla="*/ 1835442 h 11849802"/>
              <a:gd name="connsiteX1849" fmla="*/ 649359 w 6576949"/>
              <a:gd name="connsiteY1849" fmla="*/ 1781383 h 11849802"/>
              <a:gd name="connsiteX1850" fmla="*/ 1039901 w 6576949"/>
              <a:gd name="connsiteY1850" fmla="*/ 1104355 h 11849802"/>
              <a:gd name="connsiteX1851" fmla="*/ 1133034 w 6576949"/>
              <a:gd name="connsiteY1851" fmla="*/ 1158414 h 11849802"/>
              <a:gd name="connsiteX1852" fmla="*/ 1226168 w 6576949"/>
              <a:gd name="connsiteY1852" fmla="*/ 1212473 h 11849802"/>
              <a:gd name="connsiteX1853" fmla="*/ 1226168 w 6576949"/>
              <a:gd name="connsiteY1853" fmla="*/ 1427681 h 11849802"/>
              <a:gd name="connsiteX1854" fmla="*/ 1133034 w 6576949"/>
              <a:gd name="connsiteY1854" fmla="*/ 1481740 h 11849802"/>
              <a:gd name="connsiteX1855" fmla="*/ 1039901 w 6576949"/>
              <a:gd name="connsiteY1855" fmla="*/ 1535799 h 11849802"/>
              <a:gd name="connsiteX1856" fmla="*/ 946768 w 6576949"/>
              <a:gd name="connsiteY1856" fmla="*/ 1481225 h 11849802"/>
              <a:gd name="connsiteX1857" fmla="*/ 853635 w 6576949"/>
              <a:gd name="connsiteY1857" fmla="*/ 1427166 h 11849802"/>
              <a:gd name="connsiteX1858" fmla="*/ 853635 w 6576949"/>
              <a:gd name="connsiteY1858" fmla="*/ 1211958 h 11849802"/>
              <a:gd name="connsiteX1859" fmla="*/ 946768 w 6576949"/>
              <a:gd name="connsiteY1859" fmla="*/ 1158414 h 11849802"/>
              <a:gd name="connsiteX1860" fmla="*/ 1039901 w 6576949"/>
              <a:gd name="connsiteY1860" fmla="*/ 1104355 h 11849802"/>
              <a:gd name="connsiteX1861" fmla="*/ 1448967 w 6576949"/>
              <a:gd name="connsiteY1861" fmla="*/ 1104355 h 11849802"/>
              <a:gd name="connsiteX1862" fmla="*/ 1542100 w 6576949"/>
              <a:gd name="connsiteY1862" fmla="*/ 1158414 h 11849802"/>
              <a:gd name="connsiteX1863" fmla="*/ 1635233 w 6576949"/>
              <a:gd name="connsiteY1863" fmla="*/ 1212473 h 11849802"/>
              <a:gd name="connsiteX1864" fmla="*/ 1635233 w 6576949"/>
              <a:gd name="connsiteY1864" fmla="*/ 1427681 h 11849802"/>
              <a:gd name="connsiteX1865" fmla="*/ 1542100 w 6576949"/>
              <a:gd name="connsiteY1865" fmla="*/ 1481740 h 11849802"/>
              <a:gd name="connsiteX1866" fmla="*/ 1448967 w 6576949"/>
              <a:gd name="connsiteY1866" fmla="*/ 1535799 h 11849802"/>
              <a:gd name="connsiteX1867" fmla="*/ 1355834 w 6576949"/>
              <a:gd name="connsiteY1867" fmla="*/ 1481740 h 11849802"/>
              <a:gd name="connsiteX1868" fmla="*/ 1262700 w 6576949"/>
              <a:gd name="connsiteY1868" fmla="*/ 1427681 h 11849802"/>
              <a:gd name="connsiteX1869" fmla="*/ 1262700 w 6576949"/>
              <a:gd name="connsiteY1869" fmla="*/ 1212473 h 11849802"/>
              <a:gd name="connsiteX1870" fmla="*/ 1355834 w 6576949"/>
              <a:gd name="connsiteY1870" fmla="*/ 1158414 h 11849802"/>
              <a:gd name="connsiteX1871" fmla="*/ 1448967 w 6576949"/>
              <a:gd name="connsiteY1871" fmla="*/ 1104355 h 11849802"/>
              <a:gd name="connsiteX1872" fmla="*/ 1857518 w 6576949"/>
              <a:gd name="connsiteY1872" fmla="*/ 1104355 h 11849802"/>
              <a:gd name="connsiteX1873" fmla="*/ 1950651 w 6576949"/>
              <a:gd name="connsiteY1873" fmla="*/ 1158414 h 11849802"/>
              <a:gd name="connsiteX1874" fmla="*/ 2043784 w 6576949"/>
              <a:gd name="connsiteY1874" fmla="*/ 1212473 h 11849802"/>
              <a:gd name="connsiteX1875" fmla="*/ 2043784 w 6576949"/>
              <a:gd name="connsiteY1875" fmla="*/ 1427681 h 11849802"/>
              <a:gd name="connsiteX1876" fmla="*/ 1950651 w 6576949"/>
              <a:gd name="connsiteY1876" fmla="*/ 1481740 h 11849802"/>
              <a:gd name="connsiteX1877" fmla="*/ 1857518 w 6576949"/>
              <a:gd name="connsiteY1877" fmla="*/ 1534770 h 11849802"/>
              <a:gd name="connsiteX1878" fmla="*/ 1764384 w 6576949"/>
              <a:gd name="connsiteY1878" fmla="*/ 1480710 h 11849802"/>
              <a:gd name="connsiteX1879" fmla="*/ 1671251 w 6576949"/>
              <a:gd name="connsiteY1879" fmla="*/ 1426651 h 11849802"/>
              <a:gd name="connsiteX1880" fmla="*/ 1671251 w 6576949"/>
              <a:gd name="connsiteY1880" fmla="*/ 1211444 h 11849802"/>
              <a:gd name="connsiteX1881" fmla="*/ 1764384 w 6576949"/>
              <a:gd name="connsiteY1881" fmla="*/ 1157384 h 11849802"/>
              <a:gd name="connsiteX1882" fmla="*/ 1857518 w 6576949"/>
              <a:gd name="connsiteY1882" fmla="*/ 1104355 h 11849802"/>
              <a:gd name="connsiteX1883" fmla="*/ 2266583 w 6576949"/>
              <a:gd name="connsiteY1883" fmla="*/ 1104355 h 11849802"/>
              <a:gd name="connsiteX1884" fmla="*/ 2359716 w 6576949"/>
              <a:gd name="connsiteY1884" fmla="*/ 1158414 h 11849802"/>
              <a:gd name="connsiteX1885" fmla="*/ 2452850 w 6576949"/>
              <a:gd name="connsiteY1885" fmla="*/ 1212473 h 11849802"/>
              <a:gd name="connsiteX1886" fmla="*/ 2452850 w 6576949"/>
              <a:gd name="connsiteY1886" fmla="*/ 1427681 h 11849802"/>
              <a:gd name="connsiteX1887" fmla="*/ 2359716 w 6576949"/>
              <a:gd name="connsiteY1887" fmla="*/ 1481740 h 11849802"/>
              <a:gd name="connsiteX1888" fmla="*/ 2266583 w 6576949"/>
              <a:gd name="connsiteY1888" fmla="*/ 1535799 h 11849802"/>
              <a:gd name="connsiteX1889" fmla="*/ 2173450 w 6576949"/>
              <a:gd name="connsiteY1889" fmla="*/ 1481740 h 11849802"/>
              <a:gd name="connsiteX1890" fmla="*/ 2080317 w 6576949"/>
              <a:gd name="connsiteY1890" fmla="*/ 1427681 h 11849802"/>
              <a:gd name="connsiteX1891" fmla="*/ 2080317 w 6576949"/>
              <a:gd name="connsiteY1891" fmla="*/ 1212473 h 11849802"/>
              <a:gd name="connsiteX1892" fmla="*/ 2173450 w 6576949"/>
              <a:gd name="connsiteY1892" fmla="*/ 1158414 h 11849802"/>
              <a:gd name="connsiteX1893" fmla="*/ 2266583 w 6576949"/>
              <a:gd name="connsiteY1893" fmla="*/ 1104355 h 11849802"/>
              <a:gd name="connsiteX1894" fmla="*/ 2675134 w 6576949"/>
              <a:gd name="connsiteY1894" fmla="*/ 1104355 h 11849802"/>
              <a:gd name="connsiteX1895" fmla="*/ 2768267 w 6576949"/>
              <a:gd name="connsiteY1895" fmla="*/ 1158414 h 11849802"/>
              <a:gd name="connsiteX1896" fmla="*/ 2861400 w 6576949"/>
              <a:gd name="connsiteY1896" fmla="*/ 1212473 h 11849802"/>
              <a:gd name="connsiteX1897" fmla="*/ 2861400 w 6576949"/>
              <a:gd name="connsiteY1897" fmla="*/ 1427681 h 11849802"/>
              <a:gd name="connsiteX1898" fmla="*/ 2768267 w 6576949"/>
              <a:gd name="connsiteY1898" fmla="*/ 1481225 h 11849802"/>
              <a:gd name="connsiteX1899" fmla="*/ 2675134 w 6576949"/>
              <a:gd name="connsiteY1899" fmla="*/ 1535285 h 11849802"/>
              <a:gd name="connsiteX1900" fmla="*/ 2582001 w 6576949"/>
              <a:gd name="connsiteY1900" fmla="*/ 1481225 h 11849802"/>
              <a:gd name="connsiteX1901" fmla="*/ 2488868 w 6576949"/>
              <a:gd name="connsiteY1901" fmla="*/ 1427166 h 11849802"/>
              <a:gd name="connsiteX1902" fmla="*/ 2488868 w 6576949"/>
              <a:gd name="connsiteY1902" fmla="*/ 1211958 h 11849802"/>
              <a:gd name="connsiteX1903" fmla="*/ 2582001 w 6576949"/>
              <a:gd name="connsiteY1903" fmla="*/ 1157899 h 11849802"/>
              <a:gd name="connsiteX1904" fmla="*/ 2675134 w 6576949"/>
              <a:gd name="connsiteY1904" fmla="*/ 1104355 h 11849802"/>
              <a:gd name="connsiteX1905" fmla="*/ 3084200 w 6576949"/>
              <a:gd name="connsiteY1905" fmla="*/ 1104355 h 11849802"/>
              <a:gd name="connsiteX1906" fmla="*/ 3177333 w 6576949"/>
              <a:gd name="connsiteY1906" fmla="*/ 1158414 h 11849802"/>
              <a:gd name="connsiteX1907" fmla="*/ 3270466 w 6576949"/>
              <a:gd name="connsiteY1907" fmla="*/ 1212473 h 11849802"/>
              <a:gd name="connsiteX1908" fmla="*/ 3270466 w 6576949"/>
              <a:gd name="connsiteY1908" fmla="*/ 1427681 h 11849802"/>
              <a:gd name="connsiteX1909" fmla="*/ 3177333 w 6576949"/>
              <a:gd name="connsiteY1909" fmla="*/ 1481740 h 11849802"/>
              <a:gd name="connsiteX1910" fmla="*/ 3084200 w 6576949"/>
              <a:gd name="connsiteY1910" fmla="*/ 1535799 h 11849802"/>
              <a:gd name="connsiteX1911" fmla="*/ 2991066 w 6576949"/>
              <a:gd name="connsiteY1911" fmla="*/ 1481740 h 11849802"/>
              <a:gd name="connsiteX1912" fmla="*/ 2897933 w 6576949"/>
              <a:gd name="connsiteY1912" fmla="*/ 1427681 h 11849802"/>
              <a:gd name="connsiteX1913" fmla="*/ 2897933 w 6576949"/>
              <a:gd name="connsiteY1913" fmla="*/ 1212473 h 11849802"/>
              <a:gd name="connsiteX1914" fmla="*/ 2991066 w 6576949"/>
              <a:gd name="connsiteY1914" fmla="*/ 1158414 h 11849802"/>
              <a:gd name="connsiteX1915" fmla="*/ 3084200 w 6576949"/>
              <a:gd name="connsiteY1915" fmla="*/ 1104355 h 11849802"/>
              <a:gd name="connsiteX1916" fmla="*/ 3492751 w 6576949"/>
              <a:gd name="connsiteY1916" fmla="*/ 1104355 h 11849802"/>
              <a:gd name="connsiteX1917" fmla="*/ 3585884 w 6576949"/>
              <a:gd name="connsiteY1917" fmla="*/ 1158414 h 11849802"/>
              <a:gd name="connsiteX1918" fmla="*/ 3679017 w 6576949"/>
              <a:gd name="connsiteY1918" fmla="*/ 1212473 h 11849802"/>
              <a:gd name="connsiteX1919" fmla="*/ 3679017 w 6576949"/>
              <a:gd name="connsiteY1919" fmla="*/ 1427681 h 11849802"/>
              <a:gd name="connsiteX1920" fmla="*/ 3585884 w 6576949"/>
              <a:gd name="connsiteY1920" fmla="*/ 1481740 h 11849802"/>
              <a:gd name="connsiteX1921" fmla="*/ 3492751 w 6576949"/>
              <a:gd name="connsiteY1921" fmla="*/ 1535799 h 11849802"/>
              <a:gd name="connsiteX1922" fmla="*/ 3399618 w 6576949"/>
              <a:gd name="connsiteY1922" fmla="*/ 1481740 h 11849802"/>
              <a:gd name="connsiteX1923" fmla="*/ 3306484 w 6576949"/>
              <a:gd name="connsiteY1923" fmla="*/ 1427681 h 11849802"/>
              <a:gd name="connsiteX1924" fmla="*/ 3306484 w 6576949"/>
              <a:gd name="connsiteY1924" fmla="*/ 1212473 h 11849802"/>
              <a:gd name="connsiteX1925" fmla="*/ 3399618 w 6576949"/>
              <a:gd name="connsiteY1925" fmla="*/ 1158414 h 11849802"/>
              <a:gd name="connsiteX1926" fmla="*/ 3492751 w 6576949"/>
              <a:gd name="connsiteY1926" fmla="*/ 1104355 h 11849802"/>
              <a:gd name="connsiteX1927" fmla="*/ 3901816 w 6576949"/>
              <a:gd name="connsiteY1927" fmla="*/ 1104355 h 11849802"/>
              <a:gd name="connsiteX1928" fmla="*/ 3994949 w 6576949"/>
              <a:gd name="connsiteY1928" fmla="*/ 1158414 h 11849802"/>
              <a:gd name="connsiteX1929" fmla="*/ 4088082 w 6576949"/>
              <a:gd name="connsiteY1929" fmla="*/ 1212473 h 11849802"/>
              <a:gd name="connsiteX1930" fmla="*/ 4088082 w 6576949"/>
              <a:gd name="connsiteY1930" fmla="*/ 1427681 h 11849802"/>
              <a:gd name="connsiteX1931" fmla="*/ 3994949 w 6576949"/>
              <a:gd name="connsiteY1931" fmla="*/ 1481740 h 11849802"/>
              <a:gd name="connsiteX1932" fmla="*/ 3901816 w 6576949"/>
              <a:gd name="connsiteY1932" fmla="*/ 1535799 h 11849802"/>
              <a:gd name="connsiteX1933" fmla="*/ 3808683 w 6576949"/>
              <a:gd name="connsiteY1933" fmla="*/ 1481740 h 11849802"/>
              <a:gd name="connsiteX1934" fmla="*/ 3715035 w 6576949"/>
              <a:gd name="connsiteY1934" fmla="*/ 1427166 h 11849802"/>
              <a:gd name="connsiteX1935" fmla="*/ 3715035 w 6576949"/>
              <a:gd name="connsiteY1935" fmla="*/ 1211958 h 11849802"/>
              <a:gd name="connsiteX1936" fmla="*/ 3808168 w 6576949"/>
              <a:gd name="connsiteY1936" fmla="*/ 1157899 h 11849802"/>
              <a:gd name="connsiteX1937" fmla="*/ 3901816 w 6576949"/>
              <a:gd name="connsiteY1937" fmla="*/ 1104355 h 11849802"/>
              <a:gd name="connsiteX1938" fmla="*/ 4310367 w 6576949"/>
              <a:gd name="connsiteY1938" fmla="*/ 1104355 h 11849802"/>
              <a:gd name="connsiteX1939" fmla="*/ 4403500 w 6576949"/>
              <a:gd name="connsiteY1939" fmla="*/ 1158414 h 11849802"/>
              <a:gd name="connsiteX1940" fmla="*/ 4496634 w 6576949"/>
              <a:gd name="connsiteY1940" fmla="*/ 1212473 h 11849802"/>
              <a:gd name="connsiteX1941" fmla="*/ 4496634 w 6576949"/>
              <a:gd name="connsiteY1941" fmla="*/ 1427681 h 11849802"/>
              <a:gd name="connsiteX1942" fmla="*/ 4403500 w 6576949"/>
              <a:gd name="connsiteY1942" fmla="*/ 1481740 h 11849802"/>
              <a:gd name="connsiteX1943" fmla="*/ 4310367 w 6576949"/>
              <a:gd name="connsiteY1943" fmla="*/ 1535799 h 11849802"/>
              <a:gd name="connsiteX1944" fmla="*/ 4217234 w 6576949"/>
              <a:gd name="connsiteY1944" fmla="*/ 1481740 h 11849802"/>
              <a:gd name="connsiteX1945" fmla="*/ 4124101 w 6576949"/>
              <a:gd name="connsiteY1945" fmla="*/ 1427681 h 11849802"/>
              <a:gd name="connsiteX1946" fmla="*/ 4124101 w 6576949"/>
              <a:gd name="connsiteY1946" fmla="*/ 1212473 h 11849802"/>
              <a:gd name="connsiteX1947" fmla="*/ 4217234 w 6576949"/>
              <a:gd name="connsiteY1947" fmla="*/ 1158414 h 11849802"/>
              <a:gd name="connsiteX1948" fmla="*/ 4310367 w 6576949"/>
              <a:gd name="connsiteY1948" fmla="*/ 1104355 h 11849802"/>
              <a:gd name="connsiteX1949" fmla="*/ 4718918 w 6576949"/>
              <a:gd name="connsiteY1949" fmla="*/ 1104355 h 11849802"/>
              <a:gd name="connsiteX1950" fmla="*/ 4812051 w 6576949"/>
              <a:gd name="connsiteY1950" fmla="*/ 1158414 h 11849802"/>
              <a:gd name="connsiteX1951" fmla="*/ 4905184 w 6576949"/>
              <a:gd name="connsiteY1951" fmla="*/ 1212473 h 11849802"/>
              <a:gd name="connsiteX1952" fmla="*/ 4905184 w 6576949"/>
              <a:gd name="connsiteY1952" fmla="*/ 1427681 h 11849802"/>
              <a:gd name="connsiteX1953" fmla="*/ 4812051 w 6576949"/>
              <a:gd name="connsiteY1953" fmla="*/ 1481740 h 11849802"/>
              <a:gd name="connsiteX1954" fmla="*/ 4718918 w 6576949"/>
              <a:gd name="connsiteY1954" fmla="*/ 1535799 h 11849802"/>
              <a:gd name="connsiteX1955" fmla="*/ 4625785 w 6576949"/>
              <a:gd name="connsiteY1955" fmla="*/ 1481225 h 11849802"/>
              <a:gd name="connsiteX1956" fmla="*/ 4532652 w 6576949"/>
              <a:gd name="connsiteY1956" fmla="*/ 1427166 h 11849802"/>
              <a:gd name="connsiteX1957" fmla="*/ 4532652 w 6576949"/>
              <a:gd name="connsiteY1957" fmla="*/ 1211958 h 11849802"/>
              <a:gd name="connsiteX1958" fmla="*/ 4625785 w 6576949"/>
              <a:gd name="connsiteY1958" fmla="*/ 1158414 h 11849802"/>
              <a:gd name="connsiteX1959" fmla="*/ 4718918 w 6576949"/>
              <a:gd name="connsiteY1959" fmla="*/ 1104355 h 11849802"/>
              <a:gd name="connsiteX1960" fmla="*/ 5127984 w 6576949"/>
              <a:gd name="connsiteY1960" fmla="*/ 1104355 h 11849802"/>
              <a:gd name="connsiteX1961" fmla="*/ 5221117 w 6576949"/>
              <a:gd name="connsiteY1961" fmla="*/ 1158414 h 11849802"/>
              <a:gd name="connsiteX1962" fmla="*/ 5314250 w 6576949"/>
              <a:gd name="connsiteY1962" fmla="*/ 1212473 h 11849802"/>
              <a:gd name="connsiteX1963" fmla="*/ 5314250 w 6576949"/>
              <a:gd name="connsiteY1963" fmla="*/ 1427681 h 11849802"/>
              <a:gd name="connsiteX1964" fmla="*/ 5221117 w 6576949"/>
              <a:gd name="connsiteY1964" fmla="*/ 1481740 h 11849802"/>
              <a:gd name="connsiteX1965" fmla="*/ 5127984 w 6576949"/>
              <a:gd name="connsiteY1965" fmla="*/ 1535799 h 11849802"/>
              <a:gd name="connsiteX1966" fmla="*/ 5034851 w 6576949"/>
              <a:gd name="connsiteY1966" fmla="*/ 1481740 h 11849802"/>
              <a:gd name="connsiteX1967" fmla="*/ 4941718 w 6576949"/>
              <a:gd name="connsiteY1967" fmla="*/ 1427681 h 11849802"/>
              <a:gd name="connsiteX1968" fmla="*/ 4941718 w 6576949"/>
              <a:gd name="connsiteY1968" fmla="*/ 1212473 h 11849802"/>
              <a:gd name="connsiteX1969" fmla="*/ 5034851 w 6576949"/>
              <a:gd name="connsiteY1969" fmla="*/ 1158414 h 11849802"/>
              <a:gd name="connsiteX1970" fmla="*/ 5127984 w 6576949"/>
              <a:gd name="connsiteY1970" fmla="*/ 1104355 h 11849802"/>
              <a:gd name="connsiteX1971" fmla="*/ 5536535 w 6576949"/>
              <a:gd name="connsiteY1971" fmla="*/ 1104355 h 11849802"/>
              <a:gd name="connsiteX1972" fmla="*/ 5629668 w 6576949"/>
              <a:gd name="connsiteY1972" fmla="*/ 1158414 h 11849802"/>
              <a:gd name="connsiteX1973" fmla="*/ 5722801 w 6576949"/>
              <a:gd name="connsiteY1973" fmla="*/ 1212473 h 11849802"/>
              <a:gd name="connsiteX1974" fmla="*/ 5722801 w 6576949"/>
              <a:gd name="connsiteY1974" fmla="*/ 1427681 h 11849802"/>
              <a:gd name="connsiteX1975" fmla="*/ 5629668 w 6576949"/>
              <a:gd name="connsiteY1975" fmla="*/ 1481740 h 11849802"/>
              <a:gd name="connsiteX1976" fmla="*/ 5536535 w 6576949"/>
              <a:gd name="connsiteY1976" fmla="*/ 1535799 h 11849802"/>
              <a:gd name="connsiteX1977" fmla="*/ 5443402 w 6576949"/>
              <a:gd name="connsiteY1977" fmla="*/ 1481740 h 11849802"/>
              <a:gd name="connsiteX1978" fmla="*/ 5350269 w 6576949"/>
              <a:gd name="connsiteY1978" fmla="*/ 1427681 h 11849802"/>
              <a:gd name="connsiteX1979" fmla="*/ 5350269 w 6576949"/>
              <a:gd name="connsiteY1979" fmla="*/ 1212473 h 11849802"/>
              <a:gd name="connsiteX1980" fmla="*/ 5443402 w 6576949"/>
              <a:gd name="connsiteY1980" fmla="*/ 1158414 h 11849802"/>
              <a:gd name="connsiteX1981" fmla="*/ 5536535 w 6576949"/>
              <a:gd name="connsiteY1981" fmla="*/ 1104355 h 11849802"/>
              <a:gd name="connsiteX1982" fmla="*/ 5723316 w 6576949"/>
              <a:gd name="connsiteY1982" fmla="*/ 1920393 h 11849802"/>
              <a:gd name="connsiteX1983" fmla="*/ 5723316 w 6576949"/>
              <a:gd name="connsiteY1983" fmla="*/ 2135600 h 11849802"/>
              <a:gd name="connsiteX1984" fmla="*/ 5630182 w 6576949"/>
              <a:gd name="connsiteY1984" fmla="*/ 2189660 h 11849802"/>
              <a:gd name="connsiteX1985" fmla="*/ 5537049 w 6576949"/>
              <a:gd name="connsiteY1985" fmla="*/ 2243719 h 11849802"/>
              <a:gd name="connsiteX1986" fmla="*/ 5443916 w 6576949"/>
              <a:gd name="connsiteY1986" fmla="*/ 2189660 h 11849802"/>
              <a:gd name="connsiteX1987" fmla="*/ 5350783 w 6576949"/>
              <a:gd name="connsiteY1987" fmla="*/ 2135600 h 11849802"/>
              <a:gd name="connsiteX1988" fmla="*/ 5350783 w 6576949"/>
              <a:gd name="connsiteY1988" fmla="*/ 1920393 h 11849802"/>
              <a:gd name="connsiteX1989" fmla="*/ 5443916 w 6576949"/>
              <a:gd name="connsiteY1989" fmla="*/ 1866334 h 11849802"/>
              <a:gd name="connsiteX1990" fmla="*/ 5537049 w 6576949"/>
              <a:gd name="connsiteY1990" fmla="*/ 1812274 h 11849802"/>
              <a:gd name="connsiteX1991" fmla="*/ 5630182 w 6576949"/>
              <a:gd name="connsiteY1991" fmla="*/ 1866334 h 11849802"/>
              <a:gd name="connsiteX1992" fmla="*/ 5723316 w 6576949"/>
              <a:gd name="connsiteY1992" fmla="*/ 1920393 h 11849802"/>
              <a:gd name="connsiteX1993" fmla="*/ 5723316 w 6576949"/>
              <a:gd name="connsiteY1993" fmla="*/ 2628827 h 11849802"/>
              <a:gd name="connsiteX1994" fmla="*/ 5723316 w 6576949"/>
              <a:gd name="connsiteY1994" fmla="*/ 2844035 h 11849802"/>
              <a:gd name="connsiteX1995" fmla="*/ 5630182 w 6576949"/>
              <a:gd name="connsiteY1995" fmla="*/ 2898094 h 11849802"/>
              <a:gd name="connsiteX1996" fmla="*/ 5537049 w 6576949"/>
              <a:gd name="connsiteY1996" fmla="*/ 2952154 h 11849802"/>
              <a:gd name="connsiteX1997" fmla="*/ 5443916 w 6576949"/>
              <a:gd name="connsiteY1997" fmla="*/ 2898094 h 11849802"/>
              <a:gd name="connsiteX1998" fmla="*/ 5350783 w 6576949"/>
              <a:gd name="connsiteY1998" fmla="*/ 2844035 h 11849802"/>
              <a:gd name="connsiteX1999" fmla="*/ 5350783 w 6576949"/>
              <a:gd name="connsiteY1999" fmla="*/ 2628827 h 11849802"/>
              <a:gd name="connsiteX2000" fmla="*/ 5443916 w 6576949"/>
              <a:gd name="connsiteY2000" fmla="*/ 2574768 h 11849802"/>
              <a:gd name="connsiteX2001" fmla="*/ 5537049 w 6576949"/>
              <a:gd name="connsiteY2001" fmla="*/ 2520709 h 11849802"/>
              <a:gd name="connsiteX2002" fmla="*/ 5630182 w 6576949"/>
              <a:gd name="connsiteY2002" fmla="*/ 2574768 h 11849802"/>
              <a:gd name="connsiteX2003" fmla="*/ 5723316 w 6576949"/>
              <a:gd name="connsiteY2003" fmla="*/ 2628827 h 11849802"/>
              <a:gd name="connsiteX2004" fmla="*/ 5723316 w 6576949"/>
              <a:gd name="connsiteY2004" fmla="*/ 3337262 h 11849802"/>
              <a:gd name="connsiteX2005" fmla="*/ 5723316 w 6576949"/>
              <a:gd name="connsiteY2005" fmla="*/ 3552469 h 11849802"/>
              <a:gd name="connsiteX2006" fmla="*/ 5630182 w 6576949"/>
              <a:gd name="connsiteY2006" fmla="*/ 3606529 h 11849802"/>
              <a:gd name="connsiteX2007" fmla="*/ 5536535 w 6576949"/>
              <a:gd name="connsiteY2007" fmla="*/ 3660588 h 11849802"/>
              <a:gd name="connsiteX2008" fmla="*/ 5443402 w 6576949"/>
              <a:gd name="connsiteY2008" fmla="*/ 3606529 h 11849802"/>
              <a:gd name="connsiteX2009" fmla="*/ 5350269 w 6576949"/>
              <a:gd name="connsiteY2009" fmla="*/ 3552469 h 11849802"/>
              <a:gd name="connsiteX2010" fmla="*/ 5350269 w 6576949"/>
              <a:gd name="connsiteY2010" fmla="*/ 3337262 h 11849802"/>
              <a:gd name="connsiteX2011" fmla="*/ 5443402 w 6576949"/>
              <a:gd name="connsiteY2011" fmla="*/ 3283203 h 11849802"/>
              <a:gd name="connsiteX2012" fmla="*/ 5536535 w 6576949"/>
              <a:gd name="connsiteY2012" fmla="*/ 3229143 h 11849802"/>
              <a:gd name="connsiteX2013" fmla="*/ 5629668 w 6576949"/>
              <a:gd name="connsiteY2013" fmla="*/ 3283203 h 11849802"/>
              <a:gd name="connsiteX2014" fmla="*/ 5723316 w 6576949"/>
              <a:gd name="connsiteY2014" fmla="*/ 3337262 h 11849802"/>
              <a:gd name="connsiteX2015" fmla="*/ 5723316 w 6576949"/>
              <a:gd name="connsiteY2015" fmla="*/ 4045696 h 11849802"/>
              <a:gd name="connsiteX2016" fmla="*/ 5723316 w 6576949"/>
              <a:gd name="connsiteY2016" fmla="*/ 4260904 h 11849802"/>
              <a:gd name="connsiteX2017" fmla="*/ 5630182 w 6576949"/>
              <a:gd name="connsiteY2017" fmla="*/ 4314963 h 11849802"/>
              <a:gd name="connsiteX2018" fmla="*/ 5537049 w 6576949"/>
              <a:gd name="connsiteY2018" fmla="*/ 4369022 h 11849802"/>
              <a:gd name="connsiteX2019" fmla="*/ 5443916 w 6576949"/>
              <a:gd name="connsiteY2019" fmla="*/ 4314963 h 11849802"/>
              <a:gd name="connsiteX2020" fmla="*/ 5350783 w 6576949"/>
              <a:gd name="connsiteY2020" fmla="*/ 4260904 h 11849802"/>
              <a:gd name="connsiteX2021" fmla="*/ 5350783 w 6576949"/>
              <a:gd name="connsiteY2021" fmla="*/ 4045696 h 11849802"/>
              <a:gd name="connsiteX2022" fmla="*/ 5443916 w 6576949"/>
              <a:gd name="connsiteY2022" fmla="*/ 3991637 h 11849802"/>
              <a:gd name="connsiteX2023" fmla="*/ 5537049 w 6576949"/>
              <a:gd name="connsiteY2023" fmla="*/ 3937578 h 11849802"/>
              <a:gd name="connsiteX2024" fmla="*/ 5630182 w 6576949"/>
              <a:gd name="connsiteY2024" fmla="*/ 3991637 h 11849802"/>
              <a:gd name="connsiteX2025" fmla="*/ 5723316 w 6576949"/>
              <a:gd name="connsiteY2025" fmla="*/ 4045696 h 11849802"/>
              <a:gd name="connsiteX2026" fmla="*/ 5723316 w 6576949"/>
              <a:gd name="connsiteY2026" fmla="*/ 4754131 h 11849802"/>
              <a:gd name="connsiteX2027" fmla="*/ 5723316 w 6576949"/>
              <a:gd name="connsiteY2027" fmla="*/ 4969338 h 11849802"/>
              <a:gd name="connsiteX2028" fmla="*/ 5630182 w 6576949"/>
              <a:gd name="connsiteY2028" fmla="*/ 5023398 h 11849802"/>
              <a:gd name="connsiteX2029" fmla="*/ 5537049 w 6576949"/>
              <a:gd name="connsiteY2029" fmla="*/ 5077457 h 11849802"/>
              <a:gd name="connsiteX2030" fmla="*/ 5443916 w 6576949"/>
              <a:gd name="connsiteY2030" fmla="*/ 5023398 h 11849802"/>
              <a:gd name="connsiteX2031" fmla="*/ 5350783 w 6576949"/>
              <a:gd name="connsiteY2031" fmla="*/ 4969338 h 11849802"/>
              <a:gd name="connsiteX2032" fmla="*/ 5350783 w 6576949"/>
              <a:gd name="connsiteY2032" fmla="*/ 4754131 h 11849802"/>
              <a:gd name="connsiteX2033" fmla="*/ 5443916 w 6576949"/>
              <a:gd name="connsiteY2033" fmla="*/ 4700072 h 11849802"/>
              <a:gd name="connsiteX2034" fmla="*/ 5537049 w 6576949"/>
              <a:gd name="connsiteY2034" fmla="*/ 4646012 h 11849802"/>
              <a:gd name="connsiteX2035" fmla="*/ 5630182 w 6576949"/>
              <a:gd name="connsiteY2035" fmla="*/ 4700072 h 11849802"/>
              <a:gd name="connsiteX2036" fmla="*/ 5723316 w 6576949"/>
              <a:gd name="connsiteY2036" fmla="*/ 4754131 h 11849802"/>
              <a:gd name="connsiteX2037" fmla="*/ 5723316 w 6576949"/>
              <a:gd name="connsiteY2037" fmla="*/ 5463080 h 11849802"/>
              <a:gd name="connsiteX2038" fmla="*/ 5723316 w 6576949"/>
              <a:gd name="connsiteY2038" fmla="*/ 5678288 h 11849802"/>
              <a:gd name="connsiteX2039" fmla="*/ 5630182 w 6576949"/>
              <a:gd name="connsiteY2039" fmla="*/ 5732347 h 11849802"/>
              <a:gd name="connsiteX2040" fmla="*/ 5537049 w 6576949"/>
              <a:gd name="connsiteY2040" fmla="*/ 5786406 h 11849802"/>
              <a:gd name="connsiteX2041" fmla="*/ 5443916 w 6576949"/>
              <a:gd name="connsiteY2041" fmla="*/ 5732347 h 11849802"/>
              <a:gd name="connsiteX2042" fmla="*/ 5350783 w 6576949"/>
              <a:gd name="connsiteY2042" fmla="*/ 5678288 h 11849802"/>
              <a:gd name="connsiteX2043" fmla="*/ 5350783 w 6576949"/>
              <a:gd name="connsiteY2043" fmla="*/ 5463080 h 11849802"/>
              <a:gd name="connsiteX2044" fmla="*/ 5443916 w 6576949"/>
              <a:gd name="connsiteY2044" fmla="*/ 5409021 h 11849802"/>
              <a:gd name="connsiteX2045" fmla="*/ 5537049 w 6576949"/>
              <a:gd name="connsiteY2045" fmla="*/ 5354961 h 11849802"/>
              <a:gd name="connsiteX2046" fmla="*/ 5630182 w 6576949"/>
              <a:gd name="connsiteY2046" fmla="*/ 5409021 h 11849802"/>
              <a:gd name="connsiteX2047" fmla="*/ 5723316 w 6576949"/>
              <a:gd name="connsiteY2047" fmla="*/ 5463080 h 11849802"/>
              <a:gd name="connsiteX2048" fmla="*/ 5723316 w 6576949"/>
              <a:gd name="connsiteY2048" fmla="*/ 6171514 h 11849802"/>
              <a:gd name="connsiteX2049" fmla="*/ 5723316 w 6576949"/>
              <a:gd name="connsiteY2049" fmla="*/ 6386722 h 11849802"/>
              <a:gd name="connsiteX2050" fmla="*/ 5630182 w 6576949"/>
              <a:gd name="connsiteY2050" fmla="*/ 6440781 h 11849802"/>
              <a:gd name="connsiteX2051" fmla="*/ 5537049 w 6576949"/>
              <a:gd name="connsiteY2051" fmla="*/ 6494841 h 11849802"/>
              <a:gd name="connsiteX2052" fmla="*/ 5443916 w 6576949"/>
              <a:gd name="connsiteY2052" fmla="*/ 6440781 h 11849802"/>
              <a:gd name="connsiteX2053" fmla="*/ 5350783 w 6576949"/>
              <a:gd name="connsiteY2053" fmla="*/ 6386722 h 11849802"/>
              <a:gd name="connsiteX2054" fmla="*/ 5350783 w 6576949"/>
              <a:gd name="connsiteY2054" fmla="*/ 6171514 h 11849802"/>
              <a:gd name="connsiteX2055" fmla="*/ 5443916 w 6576949"/>
              <a:gd name="connsiteY2055" fmla="*/ 6117455 h 11849802"/>
              <a:gd name="connsiteX2056" fmla="*/ 5537049 w 6576949"/>
              <a:gd name="connsiteY2056" fmla="*/ 6063396 h 11849802"/>
              <a:gd name="connsiteX2057" fmla="*/ 5630182 w 6576949"/>
              <a:gd name="connsiteY2057" fmla="*/ 6117455 h 11849802"/>
              <a:gd name="connsiteX2058" fmla="*/ 5723316 w 6576949"/>
              <a:gd name="connsiteY2058" fmla="*/ 6171514 h 11849802"/>
              <a:gd name="connsiteX2059" fmla="*/ 5723316 w 6576949"/>
              <a:gd name="connsiteY2059" fmla="*/ 6879949 h 11849802"/>
              <a:gd name="connsiteX2060" fmla="*/ 5723316 w 6576949"/>
              <a:gd name="connsiteY2060" fmla="*/ 7095156 h 11849802"/>
              <a:gd name="connsiteX2061" fmla="*/ 5630182 w 6576949"/>
              <a:gd name="connsiteY2061" fmla="*/ 7149216 h 11849802"/>
              <a:gd name="connsiteX2062" fmla="*/ 5536535 w 6576949"/>
              <a:gd name="connsiteY2062" fmla="*/ 7202760 h 11849802"/>
              <a:gd name="connsiteX2063" fmla="*/ 5443402 w 6576949"/>
              <a:gd name="connsiteY2063" fmla="*/ 7148701 h 11849802"/>
              <a:gd name="connsiteX2064" fmla="*/ 5350269 w 6576949"/>
              <a:gd name="connsiteY2064" fmla="*/ 7094642 h 11849802"/>
              <a:gd name="connsiteX2065" fmla="*/ 5350269 w 6576949"/>
              <a:gd name="connsiteY2065" fmla="*/ 6879434 h 11849802"/>
              <a:gd name="connsiteX2066" fmla="*/ 5443402 w 6576949"/>
              <a:gd name="connsiteY2066" fmla="*/ 6825375 h 11849802"/>
              <a:gd name="connsiteX2067" fmla="*/ 5536535 w 6576949"/>
              <a:gd name="connsiteY2067" fmla="*/ 6771315 h 11849802"/>
              <a:gd name="connsiteX2068" fmla="*/ 5629668 w 6576949"/>
              <a:gd name="connsiteY2068" fmla="*/ 6825375 h 11849802"/>
              <a:gd name="connsiteX2069" fmla="*/ 5723316 w 6576949"/>
              <a:gd name="connsiteY2069" fmla="*/ 6879949 h 11849802"/>
              <a:gd name="connsiteX2070" fmla="*/ 5723316 w 6576949"/>
              <a:gd name="connsiteY2070" fmla="*/ 7588383 h 11849802"/>
              <a:gd name="connsiteX2071" fmla="*/ 5723316 w 6576949"/>
              <a:gd name="connsiteY2071" fmla="*/ 7803591 h 11849802"/>
              <a:gd name="connsiteX2072" fmla="*/ 5630182 w 6576949"/>
              <a:gd name="connsiteY2072" fmla="*/ 7857650 h 11849802"/>
              <a:gd name="connsiteX2073" fmla="*/ 5537049 w 6576949"/>
              <a:gd name="connsiteY2073" fmla="*/ 7911709 h 11849802"/>
              <a:gd name="connsiteX2074" fmla="*/ 5443916 w 6576949"/>
              <a:gd name="connsiteY2074" fmla="*/ 7857650 h 11849802"/>
              <a:gd name="connsiteX2075" fmla="*/ 5350783 w 6576949"/>
              <a:gd name="connsiteY2075" fmla="*/ 7803591 h 11849802"/>
              <a:gd name="connsiteX2076" fmla="*/ 5350783 w 6576949"/>
              <a:gd name="connsiteY2076" fmla="*/ 7588383 h 11849802"/>
              <a:gd name="connsiteX2077" fmla="*/ 5443916 w 6576949"/>
              <a:gd name="connsiteY2077" fmla="*/ 7534324 h 11849802"/>
              <a:gd name="connsiteX2078" fmla="*/ 5537049 w 6576949"/>
              <a:gd name="connsiteY2078" fmla="*/ 7480265 h 11849802"/>
              <a:gd name="connsiteX2079" fmla="*/ 5630182 w 6576949"/>
              <a:gd name="connsiteY2079" fmla="*/ 7534324 h 11849802"/>
              <a:gd name="connsiteX2080" fmla="*/ 5723316 w 6576949"/>
              <a:gd name="connsiteY2080" fmla="*/ 7588383 h 11849802"/>
              <a:gd name="connsiteX2081" fmla="*/ 5723316 w 6576949"/>
              <a:gd name="connsiteY2081" fmla="*/ 8296818 h 11849802"/>
              <a:gd name="connsiteX2082" fmla="*/ 5723316 w 6576949"/>
              <a:gd name="connsiteY2082" fmla="*/ 8512025 h 11849802"/>
              <a:gd name="connsiteX2083" fmla="*/ 5630182 w 6576949"/>
              <a:gd name="connsiteY2083" fmla="*/ 8566085 h 11849802"/>
              <a:gd name="connsiteX2084" fmla="*/ 5537049 w 6576949"/>
              <a:gd name="connsiteY2084" fmla="*/ 8620144 h 11849802"/>
              <a:gd name="connsiteX2085" fmla="*/ 5443916 w 6576949"/>
              <a:gd name="connsiteY2085" fmla="*/ 8566085 h 11849802"/>
              <a:gd name="connsiteX2086" fmla="*/ 5350783 w 6576949"/>
              <a:gd name="connsiteY2086" fmla="*/ 8512025 h 11849802"/>
              <a:gd name="connsiteX2087" fmla="*/ 5350783 w 6576949"/>
              <a:gd name="connsiteY2087" fmla="*/ 8296818 h 11849802"/>
              <a:gd name="connsiteX2088" fmla="*/ 5443916 w 6576949"/>
              <a:gd name="connsiteY2088" fmla="*/ 8242758 h 11849802"/>
              <a:gd name="connsiteX2089" fmla="*/ 5537049 w 6576949"/>
              <a:gd name="connsiteY2089" fmla="*/ 8188699 h 11849802"/>
              <a:gd name="connsiteX2090" fmla="*/ 5630182 w 6576949"/>
              <a:gd name="connsiteY2090" fmla="*/ 8242758 h 11849802"/>
              <a:gd name="connsiteX2091" fmla="*/ 5723316 w 6576949"/>
              <a:gd name="connsiteY2091" fmla="*/ 8296818 h 11849802"/>
              <a:gd name="connsiteX2092" fmla="*/ 5723316 w 6576949"/>
              <a:gd name="connsiteY2092" fmla="*/ 9005252 h 11849802"/>
              <a:gd name="connsiteX2093" fmla="*/ 5723316 w 6576949"/>
              <a:gd name="connsiteY2093" fmla="*/ 9220460 h 11849802"/>
              <a:gd name="connsiteX2094" fmla="*/ 5630182 w 6576949"/>
              <a:gd name="connsiteY2094" fmla="*/ 9274519 h 11849802"/>
              <a:gd name="connsiteX2095" fmla="*/ 5537049 w 6576949"/>
              <a:gd name="connsiteY2095" fmla="*/ 9328578 h 11849802"/>
              <a:gd name="connsiteX2096" fmla="*/ 5443916 w 6576949"/>
              <a:gd name="connsiteY2096" fmla="*/ 9274519 h 11849802"/>
              <a:gd name="connsiteX2097" fmla="*/ 5350783 w 6576949"/>
              <a:gd name="connsiteY2097" fmla="*/ 9220460 h 11849802"/>
              <a:gd name="connsiteX2098" fmla="*/ 5350783 w 6576949"/>
              <a:gd name="connsiteY2098" fmla="*/ 9005252 h 11849802"/>
              <a:gd name="connsiteX2099" fmla="*/ 5443916 w 6576949"/>
              <a:gd name="connsiteY2099" fmla="*/ 8951193 h 11849802"/>
              <a:gd name="connsiteX2100" fmla="*/ 5537049 w 6576949"/>
              <a:gd name="connsiteY2100" fmla="*/ 8897133 h 11849802"/>
              <a:gd name="connsiteX2101" fmla="*/ 5630182 w 6576949"/>
              <a:gd name="connsiteY2101" fmla="*/ 8951193 h 11849802"/>
              <a:gd name="connsiteX2102" fmla="*/ 5723316 w 6576949"/>
              <a:gd name="connsiteY2102" fmla="*/ 9005252 h 11849802"/>
              <a:gd name="connsiteX2103" fmla="*/ 5723316 w 6576949"/>
              <a:gd name="connsiteY2103" fmla="*/ 9713686 h 11849802"/>
              <a:gd name="connsiteX2104" fmla="*/ 5723316 w 6576949"/>
              <a:gd name="connsiteY2104" fmla="*/ 9928894 h 11849802"/>
              <a:gd name="connsiteX2105" fmla="*/ 5630182 w 6576949"/>
              <a:gd name="connsiteY2105" fmla="*/ 9982953 h 11849802"/>
              <a:gd name="connsiteX2106" fmla="*/ 5537049 w 6576949"/>
              <a:gd name="connsiteY2106" fmla="*/ 10037013 h 11849802"/>
              <a:gd name="connsiteX2107" fmla="*/ 5443916 w 6576949"/>
              <a:gd name="connsiteY2107" fmla="*/ 9982953 h 11849802"/>
              <a:gd name="connsiteX2108" fmla="*/ 5350783 w 6576949"/>
              <a:gd name="connsiteY2108" fmla="*/ 9928894 h 11849802"/>
              <a:gd name="connsiteX2109" fmla="*/ 5350783 w 6576949"/>
              <a:gd name="connsiteY2109" fmla="*/ 9713686 h 11849802"/>
              <a:gd name="connsiteX2110" fmla="*/ 5443916 w 6576949"/>
              <a:gd name="connsiteY2110" fmla="*/ 9659627 h 11849802"/>
              <a:gd name="connsiteX2111" fmla="*/ 5537049 w 6576949"/>
              <a:gd name="connsiteY2111" fmla="*/ 9605568 h 11849802"/>
              <a:gd name="connsiteX2112" fmla="*/ 5630182 w 6576949"/>
              <a:gd name="connsiteY2112" fmla="*/ 9659627 h 11849802"/>
              <a:gd name="connsiteX2113" fmla="*/ 5723316 w 6576949"/>
              <a:gd name="connsiteY2113" fmla="*/ 9713686 h 11849802"/>
              <a:gd name="connsiteX2114" fmla="*/ 5332259 w 6576949"/>
              <a:gd name="connsiteY2114" fmla="*/ 10390715 h 11849802"/>
              <a:gd name="connsiteX2115" fmla="*/ 5239126 w 6576949"/>
              <a:gd name="connsiteY2115" fmla="*/ 10336655 h 11849802"/>
              <a:gd name="connsiteX2116" fmla="*/ 5145993 w 6576949"/>
              <a:gd name="connsiteY2116" fmla="*/ 10282596 h 11849802"/>
              <a:gd name="connsiteX2117" fmla="*/ 5145993 w 6576949"/>
              <a:gd name="connsiteY2117" fmla="*/ 10067389 h 11849802"/>
              <a:gd name="connsiteX2118" fmla="*/ 5239126 w 6576949"/>
              <a:gd name="connsiteY2118" fmla="*/ 10013330 h 11849802"/>
              <a:gd name="connsiteX2119" fmla="*/ 5332259 w 6576949"/>
              <a:gd name="connsiteY2119" fmla="*/ 9959270 h 11849802"/>
              <a:gd name="connsiteX2120" fmla="*/ 5425392 w 6576949"/>
              <a:gd name="connsiteY2120" fmla="*/ 10013330 h 11849802"/>
              <a:gd name="connsiteX2121" fmla="*/ 5518526 w 6576949"/>
              <a:gd name="connsiteY2121" fmla="*/ 10067389 h 11849802"/>
              <a:gd name="connsiteX2122" fmla="*/ 5518526 w 6576949"/>
              <a:gd name="connsiteY2122" fmla="*/ 10282596 h 11849802"/>
              <a:gd name="connsiteX2123" fmla="*/ 5425392 w 6576949"/>
              <a:gd name="connsiteY2123" fmla="*/ 10336655 h 11849802"/>
              <a:gd name="connsiteX2124" fmla="*/ 5332259 w 6576949"/>
              <a:gd name="connsiteY2124" fmla="*/ 10390715 h 11849802"/>
              <a:gd name="connsiteX2125" fmla="*/ 4923708 w 6576949"/>
              <a:gd name="connsiteY2125" fmla="*/ 10390715 h 11849802"/>
              <a:gd name="connsiteX2126" fmla="*/ 4830575 w 6576949"/>
              <a:gd name="connsiteY2126" fmla="*/ 10336655 h 11849802"/>
              <a:gd name="connsiteX2127" fmla="*/ 4737442 w 6576949"/>
              <a:gd name="connsiteY2127" fmla="*/ 10282596 h 11849802"/>
              <a:gd name="connsiteX2128" fmla="*/ 4737442 w 6576949"/>
              <a:gd name="connsiteY2128" fmla="*/ 10067389 h 11849802"/>
              <a:gd name="connsiteX2129" fmla="*/ 4830575 w 6576949"/>
              <a:gd name="connsiteY2129" fmla="*/ 10013330 h 11849802"/>
              <a:gd name="connsiteX2130" fmla="*/ 4923708 w 6576949"/>
              <a:gd name="connsiteY2130" fmla="*/ 9959270 h 11849802"/>
              <a:gd name="connsiteX2131" fmla="*/ 5016841 w 6576949"/>
              <a:gd name="connsiteY2131" fmla="*/ 10013844 h 11849802"/>
              <a:gd name="connsiteX2132" fmla="*/ 5109974 w 6576949"/>
              <a:gd name="connsiteY2132" fmla="*/ 10067904 h 11849802"/>
              <a:gd name="connsiteX2133" fmla="*/ 5109974 w 6576949"/>
              <a:gd name="connsiteY2133" fmla="*/ 10283111 h 11849802"/>
              <a:gd name="connsiteX2134" fmla="*/ 5016841 w 6576949"/>
              <a:gd name="connsiteY2134" fmla="*/ 10337171 h 11849802"/>
              <a:gd name="connsiteX2135" fmla="*/ 4923708 w 6576949"/>
              <a:gd name="connsiteY2135" fmla="*/ 10390715 h 11849802"/>
              <a:gd name="connsiteX2136" fmla="*/ 4514643 w 6576949"/>
              <a:gd name="connsiteY2136" fmla="*/ 10390715 h 11849802"/>
              <a:gd name="connsiteX2137" fmla="*/ 4421510 w 6576949"/>
              <a:gd name="connsiteY2137" fmla="*/ 10336655 h 11849802"/>
              <a:gd name="connsiteX2138" fmla="*/ 4328376 w 6576949"/>
              <a:gd name="connsiteY2138" fmla="*/ 10282596 h 11849802"/>
              <a:gd name="connsiteX2139" fmla="*/ 4328376 w 6576949"/>
              <a:gd name="connsiteY2139" fmla="*/ 10067389 h 11849802"/>
              <a:gd name="connsiteX2140" fmla="*/ 4421510 w 6576949"/>
              <a:gd name="connsiteY2140" fmla="*/ 10013330 h 11849802"/>
              <a:gd name="connsiteX2141" fmla="*/ 4514643 w 6576949"/>
              <a:gd name="connsiteY2141" fmla="*/ 9959270 h 11849802"/>
              <a:gd name="connsiteX2142" fmla="*/ 4607776 w 6576949"/>
              <a:gd name="connsiteY2142" fmla="*/ 10013330 h 11849802"/>
              <a:gd name="connsiteX2143" fmla="*/ 4700909 w 6576949"/>
              <a:gd name="connsiteY2143" fmla="*/ 10067389 h 11849802"/>
              <a:gd name="connsiteX2144" fmla="*/ 4700909 w 6576949"/>
              <a:gd name="connsiteY2144" fmla="*/ 10282596 h 11849802"/>
              <a:gd name="connsiteX2145" fmla="*/ 4607776 w 6576949"/>
              <a:gd name="connsiteY2145" fmla="*/ 10336655 h 11849802"/>
              <a:gd name="connsiteX2146" fmla="*/ 4514643 w 6576949"/>
              <a:gd name="connsiteY2146" fmla="*/ 10390715 h 11849802"/>
              <a:gd name="connsiteX2147" fmla="*/ 4106092 w 6576949"/>
              <a:gd name="connsiteY2147" fmla="*/ 10390715 h 11849802"/>
              <a:gd name="connsiteX2148" fmla="*/ 4012959 w 6576949"/>
              <a:gd name="connsiteY2148" fmla="*/ 10336655 h 11849802"/>
              <a:gd name="connsiteX2149" fmla="*/ 3919825 w 6576949"/>
              <a:gd name="connsiteY2149" fmla="*/ 10282596 h 11849802"/>
              <a:gd name="connsiteX2150" fmla="*/ 3919825 w 6576949"/>
              <a:gd name="connsiteY2150" fmla="*/ 10067389 h 11849802"/>
              <a:gd name="connsiteX2151" fmla="*/ 4012959 w 6576949"/>
              <a:gd name="connsiteY2151" fmla="*/ 10013330 h 11849802"/>
              <a:gd name="connsiteX2152" fmla="*/ 4106092 w 6576949"/>
              <a:gd name="connsiteY2152" fmla="*/ 9959270 h 11849802"/>
              <a:gd name="connsiteX2153" fmla="*/ 4199225 w 6576949"/>
              <a:gd name="connsiteY2153" fmla="*/ 10013330 h 11849802"/>
              <a:gd name="connsiteX2154" fmla="*/ 4292358 w 6576949"/>
              <a:gd name="connsiteY2154" fmla="*/ 10067389 h 11849802"/>
              <a:gd name="connsiteX2155" fmla="*/ 4292358 w 6576949"/>
              <a:gd name="connsiteY2155" fmla="*/ 10282596 h 11849802"/>
              <a:gd name="connsiteX2156" fmla="*/ 4199225 w 6576949"/>
              <a:gd name="connsiteY2156" fmla="*/ 10336655 h 11849802"/>
              <a:gd name="connsiteX2157" fmla="*/ 4106092 w 6576949"/>
              <a:gd name="connsiteY2157" fmla="*/ 10390715 h 11849802"/>
              <a:gd name="connsiteX2158" fmla="*/ 3697026 w 6576949"/>
              <a:gd name="connsiteY2158" fmla="*/ 10390715 h 11849802"/>
              <a:gd name="connsiteX2159" fmla="*/ 3603893 w 6576949"/>
              <a:gd name="connsiteY2159" fmla="*/ 10336655 h 11849802"/>
              <a:gd name="connsiteX2160" fmla="*/ 3510760 w 6576949"/>
              <a:gd name="connsiteY2160" fmla="*/ 10282596 h 11849802"/>
              <a:gd name="connsiteX2161" fmla="*/ 3510760 w 6576949"/>
              <a:gd name="connsiteY2161" fmla="*/ 10067389 h 11849802"/>
              <a:gd name="connsiteX2162" fmla="*/ 3603893 w 6576949"/>
              <a:gd name="connsiteY2162" fmla="*/ 10013330 h 11849802"/>
              <a:gd name="connsiteX2163" fmla="*/ 3697026 w 6576949"/>
              <a:gd name="connsiteY2163" fmla="*/ 9959270 h 11849802"/>
              <a:gd name="connsiteX2164" fmla="*/ 3790159 w 6576949"/>
              <a:gd name="connsiteY2164" fmla="*/ 10013330 h 11849802"/>
              <a:gd name="connsiteX2165" fmla="*/ 3883293 w 6576949"/>
              <a:gd name="connsiteY2165" fmla="*/ 10067389 h 11849802"/>
              <a:gd name="connsiteX2166" fmla="*/ 3883293 w 6576949"/>
              <a:gd name="connsiteY2166" fmla="*/ 10282596 h 11849802"/>
              <a:gd name="connsiteX2167" fmla="*/ 3790159 w 6576949"/>
              <a:gd name="connsiteY2167" fmla="*/ 10336655 h 11849802"/>
              <a:gd name="connsiteX2168" fmla="*/ 3697026 w 6576949"/>
              <a:gd name="connsiteY2168" fmla="*/ 10390715 h 11849802"/>
              <a:gd name="connsiteX2169" fmla="*/ 3288475 w 6576949"/>
              <a:gd name="connsiteY2169" fmla="*/ 10390715 h 11849802"/>
              <a:gd name="connsiteX2170" fmla="*/ 3195342 w 6576949"/>
              <a:gd name="connsiteY2170" fmla="*/ 10336655 h 11849802"/>
              <a:gd name="connsiteX2171" fmla="*/ 3102209 w 6576949"/>
              <a:gd name="connsiteY2171" fmla="*/ 10282596 h 11849802"/>
              <a:gd name="connsiteX2172" fmla="*/ 3102209 w 6576949"/>
              <a:gd name="connsiteY2172" fmla="*/ 10067389 h 11849802"/>
              <a:gd name="connsiteX2173" fmla="*/ 3195342 w 6576949"/>
              <a:gd name="connsiteY2173" fmla="*/ 10013844 h 11849802"/>
              <a:gd name="connsiteX2174" fmla="*/ 3288475 w 6576949"/>
              <a:gd name="connsiteY2174" fmla="*/ 9959785 h 11849802"/>
              <a:gd name="connsiteX2175" fmla="*/ 3381608 w 6576949"/>
              <a:gd name="connsiteY2175" fmla="*/ 10013844 h 11849802"/>
              <a:gd name="connsiteX2176" fmla="*/ 3474741 w 6576949"/>
              <a:gd name="connsiteY2176" fmla="*/ 10067904 h 11849802"/>
              <a:gd name="connsiteX2177" fmla="*/ 3474741 w 6576949"/>
              <a:gd name="connsiteY2177" fmla="*/ 10283111 h 11849802"/>
              <a:gd name="connsiteX2178" fmla="*/ 3381608 w 6576949"/>
              <a:gd name="connsiteY2178" fmla="*/ 10337171 h 11849802"/>
              <a:gd name="connsiteX2179" fmla="*/ 3288475 w 6576949"/>
              <a:gd name="connsiteY2179" fmla="*/ 10390715 h 11849802"/>
              <a:gd name="connsiteX2180" fmla="*/ 2879410 w 6576949"/>
              <a:gd name="connsiteY2180" fmla="*/ 10390715 h 11849802"/>
              <a:gd name="connsiteX2181" fmla="*/ 2786277 w 6576949"/>
              <a:gd name="connsiteY2181" fmla="*/ 10336655 h 11849802"/>
              <a:gd name="connsiteX2182" fmla="*/ 2693143 w 6576949"/>
              <a:gd name="connsiteY2182" fmla="*/ 10282596 h 11849802"/>
              <a:gd name="connsiteX2183" fmla="*/ 2693143 w 6576949"/>
              <a:gd name="connsiteY2183" fmla="*/ 10067389 h 11849802"/>
              <a:gd name="connsiteX2184" fmla="*/ 2786277 w 6576949"/>
              <a:gd name="connsiteY2184" fmla="*/ 10013330 h 11849802"/>
              <a:gd name="connsiteX2185" fmla="*/ 2879410 w 6576949"/>
              <a:gd name="connsiteY2185" fmla="*/ 9959270 h 11849802"/>
              <a:gd name="connsiteX2186" fmla="*/ 2972543 w 6576949"/>
              <a:gd name="connsiteY2186" fmla="*/ 10013330 h 11849802"/>
              <a:gd name="connsiteX2187" fmla="*/ 3065676 w 6576949"/>
              <a:gd name="connsiteY2187" fmla="*/ 10067389 h 11849802"/>
              <a:gd name="connsiteX2188" fmla="*/ 3065676 w 6576949"/>
              <a:gd name="connsiteY2188" fmla="*/ 10282596 h 11849802"/>
              <a:gd name="connsiteX2189" fmla="*/ 2972543 w 6576949"/>
              <a:gd name="connsiteY2189" fmla="*/ 10336655 h 11849802"/>
              <a:gd name="connsiteX2190" fmla="*/ 2879410 w 6576949"/>
              <a:gd name="connsiteY2190" fmla="*/ 10390715 h 11849802"/>
              <a:gd name="connsiteX2191" fmla="*/ 2470859 w 6576949"/>
              <a:gd name="connsiteY2191" fmla="*/ 10390715 h 11849802"/>
              <a:gd name="connsiteX2192" fmla="*/ 2377726 w 6576949"/>
              <a:gd name="connsiteY2192" fmla="*/ 10336655 h 11849802"/>
              <a:gd name="connsiteX2193" fmla="*/ 2284592 w 6576949"/>
              <a:gd name="connsiteY2193" fmla="*/ 10282596 h 11849802"/>
              <a:gd name="connsiteX2194" fmla="*/ 2284592 w 6576949"/>
              <a:gd name="connsiteY2194" fmla="*/ 10067389 h 11849802"/>
              <a:gd name="connsiteX2195" fmla="*/ 2377726 w 6576949"/>
              <a:gd name="connsiteY2195" fmla="*/ 10013330 h 11849802"/>
              <a:gd name="connsiteX2196" fmla="*/ 2470859 w 6576949"/>
              <a:gd name="connsiteY2196" fmla="*/ 9959270 h 11849802"/>
              <a:gd name="connsiteX2197" fmla="*/ 2563992 w 6576949"/>
              <a:gd name="connsiteY2197" fmla="*/ 10013330 h 11849802"/>
              <a:gd name="connsiteX2198" fmla="*/ 2657125 w 6576949"/>
              <a:gd name="connsiteY2198" fmla="*/ 10067389 h 11849802"/>
              <a:gd name="connsiteX2199" fmla="*/ 2657125 w 6576949"/>
              <a:gd name="connsiteY2199" fmla="*/ 10282596 h 11849802"/>
              <a:gd name="connsiteX2200" fmla="*/ 2563992 w 6576949"/>
              <a:gd name="connsiteY2200" fmla="*/ 10336655 h 11849802"/>
              <a:gd name="connsiteX2201" fmla="*/ 2470859 w 6576949"/>
              <a:gd name="connsiteY2201" fmla="*/ 10390715 h 11849802"/>
              <a:gd name="connsiteX2202" fmla="*/ 2061793 w 6576949"/>
              <a:gd name="connsiteY2202" fmla="*/ 10390715 h 11849802"/>
              <a:gd name="connsiteX2203" fmla="*/ 1968660 w 6576949"/>
              <a:gd name="connsiteY2203" fmla="*/ 10336655 h 11849802"/>
              <a:gd name="connsiteX2204" fmla="*/ 1875527 w 6576949"/>
              <a:gd name="connsiteY2204" fmla="*/ 10282596 h 11849802"/>
              <a:gd name="connsiteX2205" fmla="*/ 1875527 w 6576949"/>
              <a:gd name="connsiteY2205" fmla="*/ 10067389 h 11849802"/>
              <a:gd name="connsiteX2206" fmla="*/ 1968660 w 6576949"/>
              <a:gd name="connsiteY2206" fmla="*/ 10013330 h 11849802"/>
              <a:gd name="connsiteX2207" fmla="*/ 2061793 w 6576949"/>
              <a:gd name="connsiteY2207" fmla="*/ 9959270 h 11849802"/>
              <a:gd name="connsiteX2208" fmla="*/ 2154926 w 6576949"/>
              <a:gd name="connsiteY2208" fmla="*/ 10013330 h 11849802"/>
              <a:gd name="connsiteX2209" fmla="*/ 2248059 w 6576949"/>
              <a:gd name="connsiteY2209" fmla="*/ 10067389 h 11849802"/>
              <a:gd name="connsiteX2210" fmla="*/ 2248059 w 6576949"/>
              <a:gd name="connsiteY2210" fmla="*/ 10282596 h 11849802"/>
              <a:gd name="connsiteX2211" fmla="*/ 2154926 w 6576949"/>
              <a:gd name="connsiteY2211" fmla="*/ 10336655 h 11849802"/>
              <a:gd name="connsiteX2212" fmla="*/ 2061793 w 6576949"/>
              <a:gd name="connsiteY2212" fmla="*/ 10390715 h 11849802"/>
              <a:gd name="connsiteX2213" fmla="*/ 1653242 w 6576949"/>
              <a:gd name="connsiteY2213" fmla="*/ 10390715 h 11849802"/>
              <a:gd name="connsiteX2214" fmla="*/ 1560109 w 6576949"/>
              <a:gd name="connsiteY2214" fmla="*/ 10336655 h 11849802"/>
              <a:gd name="connsiteX2215" fmla="*/ 1466976 w 6576949"/>
              <a:gd name="connsiteY2215" fmla="*/ 10282596 h 11849802"/>
              <a:gd name="connsiteX2216" fmla="*/ 1466976 w 6576949"/>
              <a:gd name="connsiteY2216" fmla="*/ 10067389 h 11849802"/>
              <a:gd name="connsiteX2217" fmla="*/ 1560109 w 6576949"/>
              <a:gd name="connsiteY2217" fmla="*/ 10013330 h 11849802"/>
              <a:gd name="connsiteX2218" fmla="*/ 1653242 w 6576949"/>
              <a:gd name="connsiteY2218" fmla="*/ 9959270 h 11849802"/>
              <a:gd name="connsiteX2219" fmla="*/ 1746375 w 6576949"/>
              <a:gd name="connsiteY2219" fmla="*/ 10013330 h 11849802"/>
              <a:gd name="connsiteX2220" fmla="*/ 1839508 w 6576949"/>
              <a:gd name="connsiteY2220" fmla="*/ 10067389 h 11849802"/>
              <a:gd name="connsiteX2221" fmla="*/ 1839508 w 6576949"/>
              <a:gd name="connsiteY2221" fmla="*/ 10282596 h 11849802"/>
              <a:gd name="connsiteX2222" fmla="*/ 1746375 w 6576949"/>
              <a:gd name="connsiteY2222" fmla="*/ 10336655 h 11849802"/>
              <a:gd name="connsiteX2223" fmla="*/ 1653242 w 6576949"/>
              <a:gd name="connsiteY2223" fmla="*/ 10390715 h 11849802"/>
              <a:gd name="connsiteX2224" fmla="*/ 1244177 w 6576949"/>
              <a:gd name="connsiteY2224" fmla="*/ 10390715 h 11849802"/>
              <a:gd name="connsiteX2225" fmla="*/ 1151043 w 6576949"/>
              <a:gd name="connsiteY2225" fmla="*/ 10336655 h 11849802"/>
              <a:gd name="connsiteX2226" fmla="*/ 1057910 w 6576949"/>
              <a:gd name="connsiteY2226" fmla="*/ 10282596 h 11849802"/>
              <a:gd name="connsiteX2227" fmla="*/ 1057910 w 6576949"/>
              <a:gd name="connsiteY2227" fmla="*/ 10067389 h 11849802"/>
              <a:gd name="connsiteX2228" fmla="*/ 1151043 w 6576949"/>
              <a:gd name="connsiteY2228" fmla="*/ 10013330 h 11849802"/>
              <a:gd name="connsiteX2229" fmla="*/ 1244177 w 6576949"/>
              <a:gd name="connsiteY2229" fmla="*/ 9959270 h 11849802"/>
              <a:gd name="connsiteX2230" fmla="*/ 1337824 w 6576949"/>
              <a:gd name="connsiteY2230" fmla="*/ 10013844 h 11849802"/>
              <a:gd name="connsiteX2231" fmla="*/ 1430958 w 6576949"/>
              <a:gd name="connsiteY2231" fmla="*/ 10067904 h 11849802"/>
              <a:gd name="connsiteX2232" fmla="*/ 1430958 w 6576949"/>
              <a:gd name="connsiteY2232" fmla="*/ 10283111 h 11849802"/>
              <a:gd name="connsiteX2233" fmla="*/ 1337824 w 6576949"/>
              <a:gd name="connsiteY2233" fmla="*/ 10337171 h 11849802"/>
              <a:gd name="connsiteX2234" fmla="*/ 1244177 w 6576949"/>
              <a:gd name="connsiteY2234" fmla="*/ 10390715 h 11849802"/>
              <a:gd name="connsiteX2235" fmla="*/ 853635 w 6576949"/>
              <a:gd name="connsiteY2235" fmla="*/ 9928894 h 11849802"/>
              <a:gd name="connsiteX2236" fmla="*/ 853635 w 6576949"/>
              <a:gd name="connsiteY2236" fmla="*/ 9713686 h 11849802"/>
              <a:gd name="connsiteX2237" fmla="*/ 946768 w 6576949"/>
              <a:gd name="connsiteY2237" fmla="*/ 9659627 h 11849802"/>
              <a:gd name="connsiteX2238" fmla="*/ 1039901 w 6576949"/>
              <a:gd name="connsiteY2238" fmla="*/ 9605568 h 11849802"/>
              <a:gd name="connsiteX2239" fmla="*/ 1133034 w 6576949"/>
              <a:gd name="connsiteY2239" fmla="*/ 9659627 h 11849802"/>
              <a:gd name="connsiteX2240" fmla="*/ 1226168 w 6576949"/>
              <a:gd name="connsiteY2240" fmla="*/ 9713686 h 11849802"/>
              <a:gd name="connsiteX2241" fmla="*/ 1226168 w 6576949"/>
              <a:gd name="connsiteY2241" fmla="*/ 9928894 h 11849802"/>
              <a:gd name="connsiteX2242" fmla="*/ 1133034 w 6576949"/>
              <a:gd name="connsiteY2242" fmla="*/ 9982953 h 11849802"/>
              <a:gd name="connsiteX2243" fmla="*/ 1039901 w 6576949"/>
              <a:gd name="connsiteY2243" fmla="*/ 10037013 h 11849802"/>
              <a:gd name="connsiteX2244" fmla="*/ 946768 w 6576949"/>
              <a:gd name="connsiteY2244" fmla="*/ 9982953 h 11849802"/>
              <a:gd name="connsiteX2245" fmla="*/ 853635 w 6576949"/>
              <a:gd name="connsiteY2245" fmla="*/ 9928894 h 11849802"/>
              <a:gd name="connsiteX2246" fmla="*/ 853635 w 6576949"/>
              <a:gd name="connsiteY2246" fmla="*/ 9220460 h 11849802"/>
              <a:gd name="connsiteX2247" fmla="*/ 853635 w 6576949"/>
              <a:gd name="connsiteY2247" fmla="*/ 9005252 h 11849802"/>
              <a:gd name="connsiteX2248" fmla="*/ 946768 w 6576949"/>
              <a:gd name="connsiteY2248" fmla="*/ 8951193 h 11849802"/>
              <a:gd name="connsiteX2249" fmla="*/ 1039901 w 6576949"/>
              <a:gd name="connsiteY2249" fmla="*/ 8897133 h 11849802"/>
              <a:gd name="connsiteX2250" fmla="*/ 1133034 w 6576949"/>
              <a:gd name="connsiteY2250" fmla="*/ 8951193 h 11849802"/>
              <a:gd name="connsiteX2251" fmla="*/ 1226168 w 6576949"/>
              <a:gd name="connsiteY2251" fmla="*/ 9005252 h 11849802"/>
              <a:gd name="connsiteX2252" fmla="*/ 1226168 w 6576949"/>
              <a:gd name="connsiteY2252" fmla="*/ 9220460 h 11849802"/>
              <a:gd name="connsiteX2253" fmla="*/ 1133034 w 6576949"/>
              <a:gd name="connsiteY2253" fmla="*/ 9274519 h 11849802"/>
              <a:gd name="connsiteX2254" fmla="*/ 1039901 w 6576949"/>
              <a:gd name="connsiteY2254" fmla="*/ 9328578 h 11849802"/>
              <a:gd name="connsiteX2255" fmla="*/ 946768 w 6576949"/>
              <a:gd name="connsiteY2255" fmla="*/ 9274519 h 11849802"/>
              <a:gd name="connsiteX2256" fmla="*/ 853635 w 6576949"/>
              <a:gd name="connsiteY2256" fmla="*/ 9220460 h 11849802"/>
              <a:gd name="connsiteX2257" fmla="*/ 853635 w 6576949"/>
              <a:gd name="connsiteY2257" fmla="*/ 8512025 h 11849802"/>
              <a:gd name="connsiteX2258" fmla="*/ 853635 w 6576949"/>
              <a:gd name="connsiteY2258" fmla="*/ 8296818 h 11849802"/>
              <a:gd name="connsiteX2259" fmla="*/ 946768 w 6576949"/>
              <a:gd name="connsiteY2259" fmla="*/ 8242758 h 11849802"/>
              <a:gd name="connsiteX2260" fmla="*/ 1039901 w 6576949"/>
              <a:gd name="connsiteY2260" fmla="*/ 8188699 h 11849802"/>
              <a:gd name="connsiteX2261" fmla="*/ 1133034 w 6576949"/>
              <a:gd name="connsiteY2261" fmla="*/ 8242758 h 11849802"/>
              <a:gd name="connsiteX2262" fmla="*/ 1226168 w 6576949"/>
              <a:gd name="connsiteY2262" fmla="*/ 8296818 h 11849802"/>
              <a:gd name="connsiteX2263" fmla="*/ 1226168 w 6576949"/>
              <a:gd name="connsiteY2263" fmla="*/ 8512025 h 11849802"/>
              <a:gd name="connsiteX2264" fmla="*/ 1133034 w 6576949"/>
              <a:gd name="connsiteY2264" fmla="*/ 8566085 h 11849802"/>
              <a:gd name="connsiteX2265" fmla="*/ 1039901 w 6576949"/>
              <a:gd name="connsiteY2265" fmla="*/ 8620144 h 11849802"/>
              <a:gd name="connsiteX2266" fmla="*/ 946768 w 6576949"/>
              <a:gd name="connsiteY2266" fmla="*/ 8566085 h 11849802"/>
              <a:gd name="connsiteX2267" fmla="*/ 853635 w 6576949"/>
              <a:gd name="connsiteY2267" fmla="*/ 8512025 h 11849802"/>
              <a:gd name="connsiteX2268" fmla="*/ 853635 w 6576949"/>
              <a:gd name="connsiteY2268" fmla="*/ 7803591 h 11849802"/>
              <a:gd name="connsiteX2269" fmla="*/ 853635 w 6576949"/>
              <a:gd name="connsiteY2269" fmla="*/ 7588383 h 11849802"/>
              <a:gd name="connsiteX2270" fmla="*/ 946768 w 6576949"/>
              <a:gd name="connsiteY2270" fmla="*/ 7534324 h 11849802"/>
              <a:gd name="connsiteX2271" fmla="*/ 1039901 w 6576949"/>
              <a:gd name="connsiteY2271" fmla="*/ 7480265 h 11849802"/>
              <a:gd name="connsiteX2272" fmla="*/ 1133034 w 6576949"/>
              <a:gd name="connsiteY2272" fmla="*/ 7534324 h 11849802"/>
              <a:gd name="connsiteX2273" fmla="*/ 1226168 w 6576949"/>
              <a:gd name="connsiteY2273" fmla="*/ 7588383 h 11849802"/>
              <a:gd name="connsiteX2274" fmla="*/ 1226168 w 6576949"/>
              <a:gd name="connsiteY2274" fmla="*/ 7803591 h 11849802"/>
              <a:gd name="connsiteX2275" fmla="*/ 1133034 w 6576949"/>
              <a:gd name="connsiteY2275" fmla="*/ 7857650 h 11849802"/>
              <a:gd name="connsiteX2276" fmla="*/ 1039901 w 6576949"/>
              <a:gd name="connsiteY2276" fmla="*/ 7911709 h 11849802"/>
              <a:gd name="connsiteX2277" fmla="*/ 946768 w 6576949"/>
              <a:gd name="connsiteY2277" fmla="*/ 7857650 h 11849802"/>
              <a:gd name="connsiteX2278" fmla="*/ 853635 w 6576949"/>
              <a:gd name="connsiteY2278" fmla="*/ 7803591 h 11849802"/>
              <a:gd name="connsiteX2279" fmla="*/ 853635 w 6576949"/>
              <a:gd name="connsiteY2279" fmla="*/ 7095156 h 11849802"/>
              <a:gd name="connsiteX2280" fmla="*/ 853635 w 6576949"/>
              <a:gd name="connsiteY2280" fmla="*/ 6879949 h 11849802"/>
              <a:gd name="connsiteX2281" fmla="*/ 946768 w 6576949"/>
              <a:gd name="connsiteY2281" fmla="*/ 6825890 h 11849802"/>
              <a:gd name="connsiteX2282" fmla="*/ 1039901 w 6576949"/>
              <a:gd name="connsiteY2282" fmla="*/ 6771831 h 11849802"/>
              <a:gd name="connsiteX2283" fmla="*/ 1133034 w 6576949"/>
              <a:gd name="connsiteY2283" fmla="*/ 6825890 h 11849802"/>
              <a:gd name="connsiteX2284" fmla="*/ 1226168 w 6576949"/>
              <a:gd name="connsiteY2284" fmla="*/ 6879949 h 11849802"/>
              <a:gd name="connsiteX2285" fmla="*/ 1226168 w 6576949"/>
              <a:gd name="connsiteY2285" fmla="*/ 7095156 h 11849802"/>
              <a:gd name="connsiteX2286" fmla="*/ 1133034 w 6576949"/>
              <a:gd name="connsiteY2286" fmla="*/ 7149216 h 11849802"/>
              <a:gd name="connsiteX2287" fmla="*/ 1039901 w 6576949"/>
              <a:gd name="connsiteY2287" fmla="*/ 7203275 h 11849802"/>
              <a:gd name="connsiteX2288" fmla="*/ 946768 w 6576949"/>
              <a:gd name="connsiteY2288" fmla="*/ 7149216 h 11849802"/>
              <a:gd name="connsiteX2289" fmla="*/ 853635 w 6576949"/>
              <a:gd name="connsiteY2289" fmla="*/ 7095156 h 11849802"/>
              <a:gd name="connsiteX2290" fmla="*/ 853635 w 6576949"/>
              <a:gd name="connsiteY2290" fmla="*/ 6386722 h 11849802"/>
              <a:gd name="connsiteX2291" fmla="*/ 853635 w 6576949"/>
              <a:gd name="connsiteY2291" fmla="*/ 6171514 h 11849802"/>
              <a:gd name="connsiteX2292" fmla="*/ 946768 w 6576949"/>
              <a:gd name="connsiteY2292" fmla="*/ 6117455 h 11849802"/>
              <a:gd name="connsiteX2293" fmla="*/ 1039901 w 6576949"/>
              <a:gd name="connsiteY2293" fmla="*/ 6063396 h 11849802"/>
              <a:gd name="connsiteX2294" fmla="*/ 1133034 w 6576949"/>
              <a:gd name="connsiteY2294" fmla="*/ 6117455 h 11849802"/>
              <a:gd name="connsiteX2295" fmla="*/ 1226168 w 6576949"/>
              <a:gd name="connsiteY2295" fmla="*/ 6171514 h 11849802"/>
              <a:gd name="connsiteX2296" fmla="*/ 1226168 w 6576949"/>
              <a:gd name="connsiteY2296" fmla="*/ 6386722 h 11849802"/>
              <a:gd name="connsiteX2297" fmla="*/ 1133034 w 6576949"/>
              <a:gd name="connsiteY2297" fmla="*/ 6440781 h 11849802"/>
              <a:gd name="connsiteX2298" fmla="*/ 1039901 w 6576949"/>
              <a:gd name="connsiteY2298" fmla="*/ 6494841 h 11849802"/>
              <a:gd name="connsiteX2299" fmla="*/ 946768 w 6576949"/>
              <a:gd name="connsiteY2299" fmla="*/ 6440781 h 11849802"/>
              <a:gd name="connsiteX2300" fmla="*/ 853635 w 6576949"/>
              <a:gd name="connsiteY2300" fmla="*/ 6386722 h 11849802"/>
              <a:gd name="connsiteX2301" fmla="*/ 853635 w 6576949"/>
              <a:gd name="connsiteY2301" fmla="*/ 5678288 h 11849802"/>
              <a:gd name="connsiteX2302" fmla="*/ 853635 w 6576949"/>
              <a:gd name="connsiteY2302" fmla="*/ 5463080 h 11849802"/>
              <a:gd name="connsiteX2303" fmla="*/ 946768 w 6576949"/>
              <a:gd name="connsiteY2303" fmla="*/ 5409021 h 11849802"/>
              <a:gd name="connsiteX2304" fmla="*/ 1039901 w 6576949"/>
              <a:gd name="connsiteY2304" fmla="*/ 5354961 h 11849802"/>
              <a:gd name="connsiteX2305" fmla="*/ 1133034 w 6576949"/>
              <a:gd name="connsiteY2305" fmla="*/ 5409021 h 11849802"/>
              <a:gd name="connsiteX2306" fmla="*/ 1226168 w 6576949"/>
              <a:gd name="connsiteY2306" fmla="*/ 5463080 h 11849802"/>
              <a:gd name="connsiteX2307" fmla="*/ 1226168 w 6576949"/>
              <a:gd name="connsiteY2307" fmla="*/ 5678288 h 11849802"/>
              <a:gd name="connsiteX2308" fmla="*/ 1133034 w 6576949"/>
              <a:gd name="connsiteY2308" fmla="*/ 5732347 h 11849802"/>
              <a:gd name="connsiteX2309" fmla="*/ 1039901 w 6576949"/>
              <a:gd name="connsiteY2309" fmla="*/ 5786406 h 11849802"/>
              <a:gd name="connsiteX2310" fmla="*/ 946768 w 6576949"/>
              <a:gd name="connsiteY2310" fmla="*/ 5732347 h 11849802"/>
              <a:gd name="connsiteX2311" fmla="*/ 853635 w 6576949"/>
              <a:gd name="connsiteY2311" fmla="*/ 5678288 h 11849802"/>
              <a:gd name="connsiteX2312" fmla="*/ 853635 w 6576949"/>
              <a:gd name="connsiteY2312" fmla="*/ 4969853 h 11849802"/>
              <a:gd name="connsiteX2313" fmla="*/ 853635 w 6576949"/>
              <a:gd name="connsiteY2313" fmla="*/ 4754646 h 11849802"/>
              <a:gd name="connsiteX2314" fmla="*/ 946768 w 6576949"/>
              <a:gd name="connsiteY2314" fmla="*/ 4700586 h 11849802"/>
              <a:gd name="connsiteX2315" fmla="*/ 1039901 w 6576949"/>
              <a:gd name="connsiteY2315" fmla="*/ 4646527 h 11849802"/>
              <a:gd name="connsiteX2316" fmla="*/ 1133034 w 6576949"/>
              <a:gd name="connsiteY2316" fmla="*/ 4700586 h 11849802"/>
              <a:gd name="connsiteX2317" fmla="*/ 1226168 w 6576949"/>
              <a:gd name="connsiteY2317" fmla="*/ 4754646 h 11849802"/>
              <a:gd name="connsiteX2318" fmla="*/ 1226168 w 6576949"/>
              <a:gd name="connsiteY2318" fmla="*/ 4969853 h 11849802"/>
              <a:gd name="connsiteX2319" fmla="*/ 1133034 w 6576949"/>
              <a:gd name="connsiteY2319" fmla="*/ 5023912 h 11849802"/>
              <a:gd name="connsiteX2320" fmla="*/ 1039901 w 6576949"/>
              <a:gd name="connsiteY2320" fmla="*/ 5077972 h 11849802"/>
              <a:gd name="connsiteX2321" fmla="*/ 946768 w 6576949"/>
              <a:gd name="connsiteY2321" fmla="*/ 5023398 h 11849802"/>
              <a:gd name="connsiteX2322" fmla="*/ 853635 w 6576949"/>
              <a:gd name="connsiteY2322" fmla="*/ 4969853 h 11849802"/>
              <a:gd name="connsiteX2323" fmla="*/ 853635 w 6576949"/>
              <a:gd name="connsiteY2323" fmla="*/ 4261419 h 11849802"/>
              <a:gd name="connsiteX2324" fmla="*/ 853635 w 6576949"/>
              <a:gd name="connsiteY2324" fmla="*/ 4046211 h 11849802"/>
              <a:gd name="connsiteX2325" fmla="*/ 946768 w 6576949"/>
              <a:gd name="connsiteY2325" fmla="*/ 3992152 h 11849802"/>
              <a:gd name="connsiteX2326" fmla="*/ 1039901 w 6576949"/>
              <a:gd name="connsiteY2326" fmla="*/ 3938093 h 11849802"/>
              <a:gd name="connsiteX2327" fmla="*/ 1133034 w 6576949"/>
              <a:gd name="connsiteY2327" fmla="*/ 3992152 h 11849802"/>
              <a:gd name="connsiteX2328" fmla="*/ 1226168 w 6576949"/>
              <a:gd name="connsiteY2328" fmla="*/ 4046211 h 11849802"/>
              <a:gd name="connsiteX2329" fmla="*/ 1226168 w 6576949"/>
              <a:gd name="connsiteY2329" fmla="*/ 4261419 h 11849802"/>
              <a:gd name="connsiteX2330" fmla="*/ 1133034 w 6576949"/>
              <a:gd name="connsiteY2330" fmla="*/ 4315478 h 11849802"/>
              <a:gd name="connsiteX2331" fmla="*/ 1039901 w 6576949"/>
              <a:gd name="connsiteY2331" fmla="*/ 4369537 h 11849802"/>
              <a:gd name="connsiteX2332" fmla="*/ 946768 w 6576949"/>
              <a:gd name="connsiteY2332" fmla="*/ 4314963 h 11849802"/>
              <a:gd name="connsiteX2333" fmla="*/ 853635 w 6576949"/>
              <a:gd name="connsiteY2333" fmla="*/ 4261419 h 11849802"/>
              <a:gd name="connsiteX2334" fmla="*/ 853635 w 6576949"/>
              <a:gd name="connsiteY2334" fmla="*/ 3552984 h 11849802"/>
              <a:gd name="connsiteX2335" fmla="*/ 853635 w 6576949"/>
              <a:gd name="connsiteY2335" fmla="*/ 3337777 h 11849802"/>
              <a:gd name="connsiteX2336" fmla="*/ 946768 w 6576949"/>
              <a:gd name="connsiteY2336" fmla="*/ 3283717 h 11849802"/>
              <a:gd name="connsiteX2337" fmla="*/ 1039901 w 6576949"/>
              <a:gd name="connsiteY2337" fmla="*/ 3229658 h 11849802"/>
              <a:gd name="connsiteX2338" fmla="*/ 1133034 w 6576949"/>
              <a:gd name="connsiteY2338" fmla="*/ 3283717 h 11849802"/>
              <a:gd name="connsiteX2339" fmla="*/ 1226168 w 6576949"/>
              <a:gd name="connsiteY2339" fmla="*/ 3337777 h 11849802"/>
              <a:gd name="connsiteX2340" fmla="*/ 1226168 w 6576949"/>
              <a:gd name="connsiteY2340" fmla="*/ 3552984 h 11849802"/>
              <a:gd name="connsiteX2341" fmla="*/ 1133034 w 6576949"/>
              <a:gd name="connsiteY2341" fmla="*/ 3607043 h 11849802"/>
              <a:gd name="connsiteX2342" fmla="*/ 1039901 w 6576949"/>
              <a:gd name="connsiteY2342" fmla="*/ 3660588 h 11849802"/>
              <a:gd name="connsiteX2343" fmla="*/ 946768 w 6576949"/>
              <a:gd name="connsiteY2343" fmla="*/ 3606529 h 11849802"/>
              <a:gd name="connsiteX2344" fmla="*/ 853635 w 6576949"/>
              <a:gd name="connsiteY2344" fmla="*/ 3552984 h 11849802"/>
              <a:gd name="connsiteX2345" fmla="*/ 853635 w 6576949"/>
              <a:gd name="connsiteY2345" fmla="*/ 2844035 h 11849802"/>
              <a:gd name="connsiteX2346" fmla="*/ 853635 w 6576949"/>
              <a:gd name="connsiteY2346" fmla="*/ 2628827 h 11849802"/>
              <a:gd name="connsiteX2347" fmla="*/ 946768 w 6576949"/>
              <a:gd name="connsiteY2347" fmla="*/ 2574768 h 11849802"/>
              <a:gd name="connsiteX2348" fmla="*/ 1039901 w 6576949"/>
              <a:gd name="connsiteY2348" fmla="*/ 2520709 h 11849802"/>
              <a:gd name="connsiteX2349" fmla="*/ 1133034 w 6576949"/>
              <a:gd name="connsiteY2349" fmla="*/ 2574768 h 11849802"/>
              <a:gd name="connsiteX2350" fmla="*/ 1226168 w 6576949"/>
              <a:gd name="connsiteY2350" fmla="*/ 2628827 h 11849802"/>
              <a:gd name="connsiteX2351" fmla="*/ 1226168 w 6576949"/>
              <a:gd name="connsiteY2351" fmla="*/ 2844035 h 11849802"/>
              <a:gd name="connsiteX2352" fmla="*/ 1133034 w 6576949"/>
              <a:gd name="connsiteY2352" fmla="*/ 2898094 h 11849802"/>
              <a:gd name="connsiteX2353" fmla="*/ 1039901 w 6576949"/>
              <a:gd name="connsiteY2353" fmla="*/ 2952154 h 11849802"/>
              <a:gd name="connsiteX2354" fmla="*/ 946768 w 6576949"/>
              <a:gd name="connsiteY2354" fmla="*/ 2898094 h 11849802"/>
              <a:gd name="connsiteX2355" fmla="*/ 853635 w 6576949"/>
              <a:gd name="connsiteY2355" fmla="*/ 2844035 h 11849802"/>
              <a:gd name="connsiteX2356" fmla="*/ 853635 w 6576949"/>
              <a:gd name="connsiteY2356" fmla="*/ 2135600 h 11849802"/>
              <a:gd name="connsiteX2357" fmla="*/ 853635 w 6576949"/>
              <a:gd name="connsiteY2357" fmla="*/ 1920393 h 11849802"/>
              <a:gd name="connsiteX2358" fmla="*/ 946768 w 6576949"/>
              <a:gd name="connsiteY2358" fmla="*/ 1866334 h 11849802"/>
              <a:gd name="connsiteX2359" fmla="*/ 1039901 w 6576949"/>
              <a:gd name="connsiteY2359" fmla="*/ 1812274 h 11849802"/>
              <a:gd name="connsiteX2360" fmla="*/ 1133034 w 6576949"/>
              <a:gd name="connsiteY2360" fmla="*/ 1866334 h 11849802"/>
              <a:gd name="connsiteX2361" fmla="*/ 1226168 w 6576949"/>
              <a:gd name="connsiteY2361" fmla="*/ 1920393 h 11849802"/>
              <a:gd name="connsiteX2362" fmla="*/ 1226168 w 6576949"/>
              <a:gd name="connsiteY2362" fmla="*/ 2135600 h 11849802"/>
              <a:gd name="connsiteX2363" fmla="*/ 1133034 w 6576949"/>
              <a:gd name="connsiteY2363" fmla="*/ 2189660 h 11849802"/>
              <a:gd name="connsiteX2364" fmla="*/ 1039901 w 6576949"/>
              <a:gd name="connsiteY2364" fmla="*/ 2243719 h 11849802"/>
              <a:gd name="connsiteX2365" fmla="*/ 946768 w 6576949"/>
              <a:gd name="connsiteY2365" fmla="*/ 2189660 h 11849802"/>
              <a:gd name="connsiteX2366" fmla="*/ 853635 w 6576949"/>
              <a:gd name="connsiteY2366" fmla="*/ 2135600 h 11849802"/>
              <a:gd name="connsiteX2367" fmla="*/ 1244177 w 6576949"/>
              <a:gd name="connsiteY2367" fmla="*/ 1458572 h 11849802"/>
              <a:gd name="connsiteX2368" fmla="*/ 1337310 w 6576949"/>
              <a:gd name="connsiteY2368" fmla="*/ 1512631 h 11849802"/>
              <a:gd name="connsiteX2369" fmla="*/ 1430443 w 6576949"/>
              <a:gd name="connsiteY2369" fmla="*/ 1566690 h 11849802"/>
              <a:gd name="connsiteX2370" fmla="*/ 1430443 w 6576949"/>
              <a:gd name="connsiteY2370" fmla="*/ 1781383 h 11849802"/>
              <a:gd name="connsiteX2371" fmla="*/ 1337824 w 6576949"/>
              <a:gd name="connsiteY2371" fmla="*/ 1835442 h 11849802"/>
              <a:gd name="connsiteX2372" fmla="*/ 1244177 w 6576949"/>
              <a:gd name="connsiteY2372" fmla="*/ 1889502 h 11849802"/>
              <a:gd name="connsiteX2373" fmla="*/ 1151043 w 6576949"/>
              <a:gd name="connsiteY2373" fmla="*/ 1835442 h 11849802"/>
              <a:gd name="connsiteX2374" fmla="*/ 1057910 w 6576949"/>
              <a:gd name="connsiteY2374" fmla="*/ 1781383 h 11849802"/>
              <a:gd name="connsiteX2375" fmla="*/ 1057910 w 6576949"/>
              <a:gd name="connsiteY2375" fmla="*/ 1566176 h 11849802"/>
              <a:gd name="connsiteX2376" fmla="*/ 1151043 w 6576949"/>
              <a:gd name="connsiteY2376" fmla="*/ 1512116 h 11849802"/>
              <a:gd name="connsiteX2377" fmla="*/ 1244177 w 6576949"/>
              <a:gd name="connsiteY2377" fmla="*/ 1458572 h 11849802"/>
              <a:gd name="connsiteX2378" fmla="*/ 1653242 w 6576949"/>
              <a:gd name="connsiteY2378" fmla="*/ 1458572 h 11849802"/>
              <a:gd name="connsiteX2379" fmla="*/ 1746375 w 6576949"/>
              <a:gd name="connsiteY2379" fmla="*/ 1512631 h 11849802"/>
              <a:gd name="connsiteX2380" fmla="*/ 1839508 w 6576949"/>
              <a:gd name="connsiteY2380" fmla="*/ 1566690 h 11849802"/>
              <a:gd name="connsiteX2381" fmla="*/ 1839508 w 6576949"/>
              <a:gd name="connsiteY2381" fmla="*/ 1781383 h 11849802"/>
              <a:gd name="connsiteX2382" fmla="*/ 1746375 w 6576949"/>
              <a:gd name="connsiteY2382" fmla="*/ 1835442 h 11849802"/>
              <a:gd name="connsiteX2383" fmla="*/ 1653242 w 6576949"/>
              <a:gd name="connsiteY2383" fmla="*/ 1889502 h 11849802"/>
              <a:gd name="connsiteX2384" fmla="*/ 1560109 w 6576949"/>
              <a:gd name="connsiteY2384" fmla="*/ 1835442 h 11849802"/>
              <a:gd name="connsiteX2385" fmla="*/ 1466976 w 6576949"/>
              <a:gd name="connsiteY2385" fmla="*/ 1781383 h 11849802"/>
              <a:gd name="connsiteX2386" fmla="*/ 1466976 w 6576949"/>
              <a:gd name="connsiteY2386" fmla="*/ 1566176 h 11849802"/>
              <a:gd name="connsiteX2387" fmla="*/ 1560109 w 6576949"/>
              <a:gd name="connsiteY2387" fmla="*/ 1512116 h 11849802"/>
              <a:gd name="connsiteX2388" fmla="*/ 1653242 w 6576949"/>
              <a:gd name="connsiteY2388" fmla="*/ 1458572 h 11849802"/>
              <a:gd name="connsiteX2389" fmla="*/ 2061793 w 6576949"/>
              <a:gd name="connsiteY2389" fmla="*/ 1458572 h 11849802"/>
              <a:gd name="connsiteX2390" fmla="*/ 2154926 w 6576949"/>
              <a:gd name="connsiteY2390" fmla="*/ 1512631 h 11849802"/>
              <a:gd name="connsiteX2391" fmla="*/ 2248059 w 6576949"/>
              <a:gd name="connsiteY2391" fmla="*/ 1566690 h 11849802"/>
              <a:gd name="connsiteX2392" fmla="*/ 2248059 w 6576949"/>
              <a:gd name="connsiteY2392" fmla="*/ 1781383 h 11849802"/>
              <a:gd name="connsiteX2393" fmla="*/ 2154926 w 6576949"/>
              <a:gd name="connsiteY2393" fmla="*/ 1835442 h 11849802"/>
              <a:gd name="connsiteX2394" fmla="*/ 2061793 w 6576949"/>
              <a:gd name="connsiteY2394" fmla="*/ 1889502 h 11849802"/>
              <a:gd name="connsiteX2395" fmla="*/ 1968660 w 6576949"/>
              <a:gd name="connsiteY2395" fmla="*/ 1835442 h 11849802"/>
              <a:gd name="connsiteX2396" fmla="*/ 1875527 w 6576949"/>
              <a:gd name="connsiteY2396" fmla="*/ 1781383 h 11849802"/>
              <a:gd name="connsiteX2397" fmla="*/ 1875527 w 6576949"/>
              <a:gd name="connsiteY2397" fmla="*/ 1566176 h 11849802"/>
              <a:gd name="connsiteX2398" fmla="*/ 1968660 w 6576949"/>
              <a:gd name="connsiteY2398" fmla="*/ 1512116 h 11849802"/>
              <a:gd name="connsiteX2399" fmla="*/ 2061793 w 6576949"/>
              <a:gd name="connsiteY2399" fmla="*/ 1458572 h 11849802"/>
              <a:gd name="connsiteX2400" fmla="*/ 2470859 w 6576949"/>
              <a:gd name="connsiteY2400" fmla="*/ 1458572 h 11849802"/>
              <a:gd name="connsiteX2401" fmla="*/ 2563992 w 6576949"/>
              <a:gd name="connsiteY2401" fmla="*/ 1512631 h 11849802"/>
              <a:gd name="connsiteX2402" fmla="*/ 2657125 w 6576949"/>
              <a:gd name="connsiteY2402" fmla="*/ 1566690 h 11849802"/>
              <a:gd name="connsiteX2403" fmla="*/ 2657125 w 6576949"/>
              <a:gd name="connsiteY2403" fmla="*/ 1781383 h 11849802"/>
              <a:gd name="connsiteX2404" fmla="*/ 2563992 w 6576949"/>
              <a:gd name="connsiteY2404" fmla="*/ 1835442 h 11849802"/>
              <a:gd name="connsiteX2405" fmla="*/ 2470859 w 6576949"/>
              <a:gd name="connsiteY2405" fmla="*/ 1889502 h 11849802"/>
              <a:gd name="connsiteX2406" fmla="*/ 2377726 w 6576949"/>
              <a:gd name="connsiteY2406" fmla="*/ 1835442 h 11849802"/>
              <a:gd name="connsiteX2407" fmla="*/ 2284592 w 6576949"/>
              <a:gd name="connsiteY2407" fmla="*/ 1781383 h 11849802"/>
              <a:gd name="connsiteX2408" fmla="*/ 2284592 w 6576949"/>
              <a:gd name="connsiteY2408" fmla="*/ 1566176 h 11849802"/>
              <a:gd name="connsiteX2409" fmla="*/ 2377726 w 6576949"/>
              <a:gd name="connsiteY2409" fmla="*/ 1512116 h 11849802"/>
              <a:gd name="connsiteX2410" fmla="*/ 2470859 w 6576949"/>
              <a:gd name="connsiteY2410" fmla="*/ 1458572 h 11849802"/>
              <a:gd name="connsiteX2411" fmla="*/ 2879410 w 6576949"/>
              <a:gd name="connsiteY2411" fmla="*/ 1458572 h 11849802"/>
              <a:gd name="connsiteX2412" fmla="*/ 2972543 w 6576949"/>
              <a:gd name="connsiteY2412" fmla="*/ 1512631 h 11849802"/>
              <a:gd name="connsiteX2413" fmla="*/ 3065676 w 6576949"/>
              <a:gd name="connsiteY2413" fmla="*/ 1566690 h 11849802"/>
              <a:gd name="connsiteX2414" fmla="*/ 3065676 w 6576949"/>
              <a:gd name="connsiteY2414" fmla="*/ 1781383 h 11849802"/>
              <a:gd name="connsiteX2415" fmla="*/ 2972543 w 6576949"/>
              <a:gd name="connsiteY2415" fmla="*/ 1835442 h 11849802"/>
              <a:gd name="connsiteX2416" fmla="*/ 2879410 w 6576949"/>
              <a:gd name="connsiteY2416" fmla="*/ 1889502 h 11849802"/>
              <a:gd name="connsiteX2417" fmla="*/ 2786277 w 6576949"/>
              <a:gd name="connsiteY2417" fmla="*/ 1835442 h 11849802"/>
              <a:gd name="connsiteX2418" fmla="*/ 2693143 w 6576949"/>
              <a:gd name="connsiteY2418" fmla="*/ 1781383 h 11849802"/>
              <a:gd name="connsiteX2419" fmla="*/ 2693143 w 6576949"/>
              <a:gd name="connsiteY2419" fmla="*/ 1566176 h 11849802"/>
              <a:gd name="connsiteX2420" fmla="*/ 2786277 w 6576949"/>
              <a:gd name="connsiteY2420" fmla="*/ 1512116 h 11849802"/>
              <a:gd name="connsiteX2421" fmla="*/ 2879410 w 6576949"/>
              <a:gd name="connsiteY2421" fmla="*/ 1458572 h 11849802"/>
              <a:gd name="connsiteX2422" fmla="*/ 3288475 w 6576949"/>
              <a:gd name="connsiteY2422" fmla="*/ 1458572 h 11849802"/>
              <a:gd name="connsiteX2423" fmla="*/ 3381608 w 6576949"/>
              <a:gd name="connsiteY2423" fmla="*/ 1512631 h 11849802"/>
              <a:gd name="connsiteX2424" fmla="*/ 3474741 w 6576949"/>
              <a:gd name="connsiteY2424" fmla="*/ 1566690 h 11849802"/>
              <a:gd name="connsiteX2425" fmla="*/ 3474741 w 6576949"/>
              <a:gd name="connsiteY2425" fmla="*/ 1781383 h 11849802"/>
              <a:gd name="connsiteX2426" fmla="*/ 3381608 w 6576949"/>
              <a:gd name="connsiteY2426" fmla="*/ 1835442 h 11849802"/>
              <a:gd name="connsiteX2427" fmla="*/ 3288475 w 6576949"/>
              <a:gd name="connsiteY2427" fmla="*/ 1889502 h 11849802"/>
              <a:gd name="connsiteX2428" fmla="*/ 3195342 w 6576949"/>
              <a:gd name="connsiteY2428" fmla="*/ 1835442 h 11849802"/>
              <a:gd name="connsiteX2429" fmla="*/ 3102209 w 6576949"/>
              <a:gd name="connsiteY2429" fmla="*/ 1781383 h 11849802"/>
              <a:gd name="connsiteX2430" fmla="*/ 3102209 w 6576949"/>
              <a:gd name="connsiteY2430" fmla="*/ 1566176 h 11849802"/>
              <a:gd name="connsiteX2431" fmla="*/ 3195342 w 6576949"/>
              <a:gd name="connsiteY2431" fmla="*/ 1512116 h 11849802"/>
              <a:gd name="connsiteX2432" fmla="*/ 3288475 w 6576949"/>
              <a:gd name="connsiteY2432" fmla="*/ 1458572 h 11849802"/>
              <a:gd name="connsiteX2433" fmla="*/ 3697026 w 6576949"/>
              <a:gd name="connsiteY2433" fmla="*/ 1458572 h 11849802"/>
              <a:gd name="connsiteX2434" fmla="*/ 3790159 w 6576949"/>
              <a:gd name="connsiteY2434" fmla="*/ 1512631 h 11849802"/>
              <a:gd name="connsiteX2435" fmla="*/ 3883293 w 6576949"/>
              <a:gd name="connsiteY2435" fmla="*/ 1566690 h 11849802"/>
              <a:gd name="connsiteX2436" fmla="*/ 3883293 w 6576949"/>
              <a:gd name="connsiteY2436" fmla="*/ 1781383 h 11849802"/>
              <a:gd name="connsiteX2437" fmla="*/ 3790159 w 6576949"/>
              <a:gd name="connsiteY2437" fmla="*/ 1835442 h 11849802"/>
              <a:gd name="connsiteX2438" fmla="*/ 3697026 w 6576949"/>
              <a:gd name="connsiteY2438" fmla="*/ 1889502 h 11849802"/>
              <a:gd name="connsiteX2439" fmla="*/ 3603893 w 6576949"/>
              <a:gd name="connsiteY2439" fmla="*/ 1835442 h 11849802"/>
              <a:gd name="connsiteX2440" fmla="*/ 3510760 w 6576949"/>
              <a:gd name="connsiteY2440" fmla="*/ 1781383 h 11849802"/>
              <a:gd name="connsiteX2441" fmla="*/ 3510760 w 6576949"/>
              <a:gd name="connsiteY2441" fmla="*/ 1566176 h 11849802"/>
              <a:gd name="connsiteX2442" fmla="*/ 3603893 w 6576949"/>
              <a:gd name="connsiteY2442" fmla="*/ 1512116 h 11849802"/>
              <a:gd name="connsiteX2443" fmla="*/ 3697026 w 6576949"/>
              <a:gd name="connsiteY2443" fmla="*/ 1458572 h 11849802"/>
              <a:gd name="connsiteX2444" fmla="*/ 4106092 w 6576949"/>
              <a:gd name="connsiteY2444" fmla="*/ 1458572 h 11849802"/>
              <a:gd name="connsiteX2445" fmla="*/ 4199225 w 6576949"/>
              <a:gd name="connsiteY2445" fmla="*/ 1512631 h 11849802"/>
              <a:gd name="connsiteX2446" fmla="*/ 4292358 w 6576949"/>
              <a:gd name="connsiteY2446" fmla="*/ 1566690 h 11849802"/>
              <a:gd name="connsiteX2447" fmla="*/ 4292358 w 6576949"/>
              <a:gd name="connsiteY2447" fmla="*/ 1781383 h 11849802"/>
              <a:gd name="connsiteX2448" fmla="*/ 4199225 w 6576949"/>
              <a:gd name="connsiteY2448" fmla="*/ 1835442 h 11849802"/>
              <a:gd name="connsiteX2449" fmla="*/ 4106092 w 6576949"/>
              <a:gd name="connsiteY2449" fmla="*/ 1889502 h 11849802"/>
              <a:gd name="connsiteX2450" fmla="*/ 4012959 w 6576949"/>
              <a:gd name="connsiteY2450" fmla="*/ 1835442 h 11849802"/>
              <a:gd name="connsiteX2451" fmla="*/ 3919825 w 6576949"/>
              <a:gd name="connsiteY2451" fmla="*/ 1781383 h 11849802"/>
              <a:gd name="connsiteX2452" fmla="*/ 3919825 w 6576949"/>
              <a:gd name="connsiteY2452" fmla="*/ 1566176 h 11849802"/>
              <a:gd name="connsiteX2453" fmla="*/ 4012959 w 6576949"/>
              <a:gd name="connsiteY2453" fmla="*/ 1512116 h 11849802"/>
              <a:gd name="connsiteX2454" fmla="*/ 4106092 w 6576949"/>
              <a:gd name="connsiteY2454" fmla="*/ 1458572 h 11849802"/>
              <a:gd name="connsiteX2455" fmla="*/ 4514643 w 6576949"/>
              <a:gd name="connsiteY2455" fmla="*/ 1458572 h 11849802"/>
              <a:gd name="connsiteX2456" fmla="*/ 4607776 w 6576949"/>
              <a:gd name="connsiteY2456" fmla="*/ 1512631 h 11849802"/>
              <a:gd name="connsiteX2457" fmla="*/ 4700909 w 6576949"/>
              <a:gd name="connsiteY2457" fmla="*/ 1566690 h 11849802"/>
              <a:gd name="connsiteX2458" fmla="*/ 4700909 w 6576949"/>
              <a:gd name="connsiteY2458" fmla="*/ 1781383 h 11849802"/>
              <a:gd name="connsiteX2459" fmla="*/ 4607776 w 6576949"/>
              <a:gd name="connsiteY2459" fmla="*/ 1835442 h 11849802"/>
              <a:gd name="connsiteX2460" fmla="*/ 4514643 w 6576949"/>
              <a:gd name="connsiteY2460" fmla="*/ 1889502 h 11849802"/>
              <a:gd name="connsiteX2461" fmla="*/ 4421510 w 6576949"/>
              <a:gd name="connsiteY2461" fmla="*/ 1835442 h 11849802"/>
              <a:gd name="connsiteX2462" fmla="*/ 4328376 w 6576949"/>
              <a:gd name="connsiteY2462" fmla="*/ 1781383 h 11849802"/>
              <a:gd name="connsiteX2463" fmla="*/ 4328376 w 6576949"/>
              <a:gd name="connsiteY2463" fmla="*/ 1566176 h 11849802"/>
              <a:gd name="connsiteX2464" fmla="*/ 4421510 w 6576949"/>
              <a:gd name="connsiteY2464" fmla="*/ 1512116 h 11849802"/>
              <a:gd name="connsiteX2465" fmla="*/ 4514643 w 6576949"/>
              <a:gd name="connsiteY2465" fmla="*/ 1458572 h 11849802"/>
              <a:gd name="connsiteX2466" fmla="*/ 4923708 w 6576949"/>
              <a:gd name="connsiteY2466" fmla="*/ 1458572 h 11849802"/>
              <a:gd name="connsiteX2467" fmla="*/ 5016841 w 6576949"/>
              <a:gd name="connsiteY2467" fmla="*/ 1512631 h 11849802"/>
              <a:gd name="connsiteX2468" fmla="*/ 5109974 w 6576949"/>
              <a:gd name="connsiteY2468" fmla="*/ 1566690 h 11849802"/>
              <a:gd name="connsiteX2469" fmla="*/ 5109974 w 6576949"/>
              <a:gd name="connsiteY2469" fmla="*/ 1781383 h 11849802"/>
              <a:gd name="connsiteX2470" fmla="*/ 5016841 w 6576949"/>
              <a:gd name="connsiteY2470" fmla="*/ 1835442 h 11849802"/>
              <a:gd name="connsiteX2471" fmla="*/ 4923708 w 6576949"/>
              <a:gd name="connsiteY2471" fmla="*/ 1889502 h 11849802"/>
              <a:gd name="connsiteX2472" fmla="*/ 4830575 w 6576949"/>
              <a:gd name="connsiteY2472" fmla="*/ 1835442 h 11849802"/>
              <a:gd name="connsiteX2473" fmla="*/ 4736927 w 6576949"/>
              <a:gd name="connsiteY2473" fmla="*/ 1781383 h 11849802"/>
              <a:gd name="connsiteX2474" fmla="*/ 4736927 w 6576949"/>
              <a:gd name="connsiteY2474" fmla="*/ 1566176 h 11849802"/>
              <a:gd name="connsiteX2475" fmla="*/ 4830061 w 6576949"/>
              <a:gd name="connsiteY2475" fmla="*/ 1512116 h 11849802"/>
              <a:gd name="connsiteX2476" fmla="*/ 4923708 w 6576949"/>
              <a:gd name="connsiteY2476" fmla="*/ 1458572 h 11849802"/>
              <a:gd name="connsiteX2477" fmla="*/ 5332259 w 6576949"/>
              <a:gd name="connsiteY2477" fmla="*/ 1458572 h 11849802"/>
              <a:gd name="connsiteX2478" fmla="*/ 5425392 w 6576949"/>
              <a:gd name="connsiteY2478" fmla="*/ 1512631 h 11849802"/>
              <a:gd name="connsiteX2479" fmla="*/ 5518526 w 6576949"/>
              <a:gd name="connsiteY2479" fmla="*/ 1566690 h 11849802"/>
              <a:gd name="connsiteX2480" fmla="*/ 5518526 w 6576949"/>
              <a:gd name="connsiteY2480" fmla="*/ 1781383 h 11849802"/>
              <a:gd name="connsiteX2481" fmla="*/ 5425392 w 6576949"/>
              <a:gd name="connsiteY2481" fmla="*/ 1835442 h 11849802"/>
              <a:gd name="connsiteX2482" fmla="*/ 5332259 w 6576949"/>
              <a:gd name="connsiteY2482" fmla="*/ 1889502 h 11849802"/>
              <a:gd name="connsiteX2483" fmla="*/ 5239126 w 6576949"/>
              <a:gd name="connsiteY2483" fmla="*/ 1835442 h 11849802"/>
              <a:gd name="connsiteX2484" fmla="*/ 5145993 w 6576949"/>
              <a:gd name="connsiteY2484" fmla="*/ 1781383 h 11849802"/>
              <a:gd name="connsiteX2485" fmla="*/ 5145993 w 6576949"/>
              <a:gd name="connsiteY2485" fmla="*/ 1566176 h 11849802"/>
              <a:gd name="connsiteX2486" fmla="*/ 5239126 w 6576949"/>
              <a:gd name="connsiteY2486" fmla="*/ 1512116 h 11849802"/>
              <a:gd name="connsiteX2487" fmla="*/ 5332259 w 6576949"/>
              <a:gd name="connsiteY2487" fmla="*/ 1458572 h 11849802"/>
              <a:gd name="connsiteX2488" fmla="*/ 5518526 w 6576949"/>
              <a:gd name="connsiteY2488" fmla="*/ 2274610 h 11849802"/>
              <a:gd name="connsiteX2489" fmla="*/ 5518526 w 6576949"/>
              <a:gd name="connsiteY2489" fmla="*/ 2489818 h 11849802"/>
              <a:gd name="connsiteX2490" fmla="*/ 5425392 w 6576949"/>
              <a:gd name="connsiteY2490" fmla="*/ 2543877 h 11849802"/>
              <a:gd name="connsiteX2491" fmla="*/ 5332259 w 6576949"/>
              <a:gd name="connsiteY2491" fmla="*/ 2597936 h 11849802"/>
              <a:gd name="connsiteX2492" fmla="*/ 5239126 w 6576949"/>
              <a:gd name="connsiteY2492" fmla="*/ 2543877 h 11849802"/>
              <a:gd name="connsiteX2493" fmla="*/ 5145993 w 6576949"/>
              <a:gd name="connsiteY2493" fmla="*/ 2489818 h 11849802"/>
              <a:gd name="connsiteX2494" fmla="*/ 5145993 w 6576949"/>
              <a:gd name="connsiteY2494" fmla="*/ 2274610 h 11849802"/>
              <a:gd name="connsiteX2495" fmla="*/ 5239126 w 6576949"/>
              <a:gd name="connsiteY2495" fmla="*/ 2220551 h 11849802"/>
              <a:gd name="connsiteX2496" fmla="*/ 5332259 w 6576949"/>
              <a:gd name="connsiteY2496" fmla="*/ 2166491 h 11849802"/>
              <a:gd name="connsiteX2497" fmla="*/ 5425392 w 6576949"/>
              <a:gd name="connsiteY2497" fmla="*/ 2220551 h 11849802"/>
              <a:gd name="connsiteX2498" fmla="*/ 5518526 w 6576949"/>
              <a:gd name="connsiteY2498" fmla="*/ 2274610 h 11849802"/>
              <a:gd name="connsiteX2499" fmla="*/ 5518526 w 6576949"/>
              <a:gd name="connsiteY2499" fmla="*/ 2983045 h 11849802"/>
              <a:gd name="connsiteX2500" fmla="*/ 5518526 w 6576949"/>
              <a:gd name="connsiteY2500" fmla="*/ 3198252 h 11849802"/>
              <a:gd name="connsiteX2501" fmla="*/ 5425392 w 6576949"/>
              <a:gd name="connsiteY2501" fmla="*/ 3252311 h 11849802"/>
              <a:gd name="connsiteX2502" fmla="*/ 5332259 w 6576949"/>
              <a:gd name="connsiteY2502" fmla="*/ 3306371 h 11849802"/>
              <a:gd name="connsiteX2503" fmla="*/ 5239126 w 6576949"/>
              <a:gd name="connsiteY2503" fmla="*/ 3252311 h 11849802"/>
              <a:gd name="connsiteX2504" fmla="*/ 5145993 w 6576949"/>
              <a:gd name="connsiteY2504" fmla="*/ 3198252 h 11849802"/>
              <a:gd name="connsiteX2505" fmla="*/ 5145993 w 6576949"/>
              <a:gd name="connsiteY2505" fmla="*/ 2983045 h 11849802"/>
              <a:gd name="connsiteX2506" fmla="*/ 5239126 w 6576949"/>
              <a:gd name="connsiteY2506" fmla="*/ 2928985 h 11849802"/>
              <a:gd name="connsiteX2507" fmla="*/ 5332259 w 6576949"/>
              <a:gd name="connsiteY2507" fmla="*/ 2874926 h 11849802"/>
              <a:gd name="connsiteX2508" fmla="*/ 5425392 w 6576949"/>
              <a:gd name="connsiteY2508" fmla="*/ 2928985 h 11849802"/>
              <a:gd name="connsiteX2509" fmla="*/ 5518526 w 6576949"/>
              <a:gd name="connsiteY2509" fmla="*/ 2983045 h 11849802"/>
              <a:gd name="connsiteX2510" fmla="*/ 5518526 w 6576949"/>
              <a:gd name="connsiteY2510" fmla="*/ 3691479 h 11849802"/>
              <a:gd name="connsiteX2511" fmla="*/ 5518526 w 6576949"/>
              <a:gd name="connsiteY2511" fmla="*/ 3906686 h 11849802"/>
              <a:gd name="connsiteX2512" fmla="*/ 5425392 w 6576949"/>
              <a:gd name="connsiteY2512" fmla="*/ 3960746 h 11849802"/>
              <a:gd name="connsiteX2513" fmla="*/ 5332259 w 6576949"/>
              <a:gd name="connsiteY2513" fmla="*/ 4014805 h 11849802"/>
              <a:gd name="connsiteX2514" fmla="*/ 5239126 w 6576949"/>
              <a:gd name="connsiteY2514" fmla="*/ 3960746 h 11849802"/>
              <a:gd name="connsiteX2515" fmla="*/ 5145993 w 6576949"/>
              <a:gd name="connsiteY2515" fmla="*/ 3906686 h 11849802"/>
              <a:gd name="connsiteX2516" fmla="*/ 5145993 w 6576949"/>
              <a:gd name="connsiteY2516" fmla="*/ 3691479 h 11849802"/>
              <a:gd name="connsiteX2517" fmla="*/ 5239126 w 6576949"/>
              <a:gd name="connsiteY2517" fmla="*/ 3637420 h 11849802"/>
              <a:gd name="connsiteX2518" fmla="*/ 5332259 w 6576949"/>
              <a:gd name="connsiteY2518" fmla="*/ 3583360 h 11849802"/>
              <a:gd name="connsiteX2519" fmla="*/ 5425392 w 6576949"/>
              <a:gd name="connsiteY2519" fmla="*/ 3637420 h 11849802"/>
              <a:gd name="connsiteX2520" fmla="*/ 5518526 w 6576949"/>
              <a:gd name="connsiteY2520" fmla="*/ 3691479 h 11849802"/>
              <a:gd name="connsiteX2521" fmla="*/ 5518526 w 6576949"/>
              <a:gd name="connsiteY2521" fmla="*/ 4399913 h 11849802"/>
              <a:gd name="connsiteX2522" fmla="*/ 5518526 w 6576949"/>
              <a:gd name="connsiteY2522" fmla="*/ 4615121 h 11849802"/>
              <a:gd name="connsiteX2523" fmla="*/ 5425392 w 6576949"/>
              <a:gd name="connsiteY2523" fmla="*/ 4669181 h 11849802"/>
              <a:gd name="connsiteX2524" fmla="*/ 5332259 w 6576949"/>
              <a:gd name="connsiteY2524" fmla="*/ 4723240 h 11849802"/>
              <a:gd name="connsiteX2525" fmla="*/ 5239126 w 6576949"/>
              <a:gd name="connsiteY2525" fmla="*/ 4669181 h 11849802"/>
              <a:gd name="connsiteX2526" fmla="*/ 5145993 w 6576949"/>
              <a:gd name="connsiteY2526" fmla="*/ 4615121 h 11849802"/>
              <a:gd name="connsiteX2527" fmla="*/ 5145993 w 6576949"/>
              <a:gd name="connsiteY2527" fmla="*/ 4399913 h 11849802"/>
              <a:gd name="connsiteX2528" fmla="*/ 5239126 w 6576949"/>
              <a:gd name="connsiteY2528" fmla="*/ 4345854 h 11849802"/>
              <a:gd name="connsiteX2529" fmla="*/ 5332259 w 6576949"/>
              <a:gd name="connsiteY2529" fmla="*/ 4291795 h 11849802"/>
              <a:gd name="connsiteX2530" fmla="*/ 5425392 w 6576949"/>
              <a:gd name="connsiteY2530" fmla="*/ 4345854 h 11849802"/>
              <a:gd name="connsiteX2531" fmla="*/ 5518526 w 6576949"/>
              <a:gd name="connsiteY2531" fmla="*/ 4399913 h 11849802"/>
              <a:gd name="connsiteX2532" fmla="*/ 5518526 w 6576949"/>
              <a:gd name="connsiteY2532" fmla="*/ 5108348 h 11849802"/>
              <a:gd name="connsiteX2533" fmla="*/ 5518526 w 6576949"/>
              <a:gd name="connsiteY2533" fmla="*/ 5323556 h 11849802"/>
              <a:gd name="connsiteX2534" fmla="*/ 5425392 w 6576949"/>
              <a:gd name="connsiteY2534" fmla="*/ 5377615 h 11849802"/>
              <a:gd name="connsiteX2535" fmla="*/ 5332259 w 6576949"/>
              <a:gd name="connsiteY2535" fmla="*/ 5431674 h 11849802"/>
              <a:gd name="connsiteX2536" fmla="*/ 5239126 w 6576949"/>
              <a:gd name="connsiteY2536" fmla="*/ 5377615 h 11849802"/>
              <a:gd name="connsiteX2537" fmla="*/ 5145993 w 6576949"/>
              <a:gd name="connsiteY2537" fmla="*/ 5323556 h 11849802"/>
              <a:gd name="connsiteX2538" fmla="*/ 5145993 w 6576949"/>
              <a:gd name="connsiteY2538" fmla="*/ 5108348 h 11849802"/>
              <a:gd name="connsiteX2539" fmla="*/ 5239126 w 6576949"/>
              <a:gd name="connsiteY2539" fmla="*/ 5054289 h 11849802"/>
              <a:gd name="connsiteX2540" fmla="*/ 5332259 w 6576949"/>
              <a:gd name="connsiteY2540" fmla="*/ 5000229 h 11849802"/>
              <a:gd name="connsiteX2541" fmla="*/ 5425392 w 6576949"/>
              <a:gd name="connsiteY2541" fmla="*/ 5054289 h 11849802"/>
              <a:gd name="connsiteX2542" fmla="*/ 5518526 w 6576949"/>
              <a:gd name="connsiteY2542" fmla="*/ 5108348 h 11849802"/>
              <a:gd name="connsiteX2543" fmla="*/ 5518526 w 6576949"/>
              <a:gd name="connsiteY2543" fmla="*/ 5817297 h 11849802"/>
              <a:gd name="connsiteX2544" fmla="*/ 5518526 w 6576949"/>
              <a:gd name="connsiteY2544" fmla="*/ 6032505 h 11849802"/>
              <a:gd name="connsiteX2545" fmla="*/ 5425392 w 6576949"/>
              <a:gd name="connsiteY2545" fmla="*/ 6086564 h 11849802"/>
              <a:gd name="connsiteX2546" fmla="*/ 5332259 w 6576949"/>
              <a:gd name="connsiteY2546" fmla="*/ 6140623 h 11849802"/>
              <a:gd name="connsiteX2547" fmla="*/ 5239126 w 6576949"/>
              <a:gd name="connsiteY2547" fmla="*/ 6086564 h 11849802"/>
              <a:gd name="connsiteX2548" fmla="*/ 5145993 w 6576949"/>
              <a:gd name="connsiteY2548" fmla="*/ 6032505 h 11849802"/>
              <a:gd name="connsiteX2549" fmla="*/ 5145993 w 6576949"/>
              <a:gd name="connsiteY2549" fmla="*/ 5817297 h 11849802"/>
              <a:gd name="connsiteX2550" fmla="*/ 5239126 w 6576949"/>
              <a:gd name="connsiteY2550" fmla="*/ 5763238 h 11849802"/>
              <a:gd name="connsiteX2551" fmla="*/ 5332259 w 6576949"/>
              <a:gd name="connsiteY2551" fmla="*/ 5709179 h 11849802"/>
              <a:gd name="connsiteX2552" fmla="*/ 5425392 w 6576949"/>
              <a:gd name="connsiteY2552" fmla="*/ 5763238 h 11849802"/>
              <a:gd name="connsiteX2553" fmla="*/ 5518526 w 6576949"/>
              <a:gd name="connsiteY2553" fmla="*/ 5817297 h 11849802"/>
              <a:gd name="connsiteX2554" fmla="*/ 5518526 w 6576949"/>
              <a:gd name="connsiteY2554" fmla="*/ 6525732 h 11849802"/>
              <a:gd name="connsiteX2555" fmla="*/ 5518526 w 6576949"/>
              <a:gd name="connsiteY2555" fmla="*/ 6740940 h 11849802"/>
              <a:gd name="connsiteX2556" fmla="*/ 5425392 w 6576949"/>
              <a:gd name="connsiteY2556" fmla="*/ 6794999 h 11849802"/>
              <a:gd name="connsiteX2557" fmla="*/ 5332259 w 6576949"/>
              <a:gd name="connsiteY2557" fmla="*/ 6849058 h 11849802"/>
              <a:gd name="connsiteX2558" fmla="*/ 5239126 w 6576949"/>
              <a:gd name="connsiteY2558" fmla="*/ 6794999 h 11849802"/>
              <a:gd name="connsiteX2559" fmla="*/ 5145993 w 6576949"/>
              <a:gd name="connsiteY2559" fmla="*/ 6740940 h 11849802"/>
              <a:gd name="connsiteX2560" fmla="*/ 5145993 w 6576949"/>
              <a:gd name="connsiteY2560" fmla="*/ 6525732 h 11849802"/>
              <a:gd name="connsiteX2561" fmla="*/ 5239126 w 6576949"/>
              <a:gd name="connsiteY2561" fmla="*/ 6471672 h 11849802"/>
              <a:gd name="connsiteX2562" fmla="*/ 5332259 w 6576949"/>
              <a:gd name="connsiteY2562" fmla="*/ 6417613 h 11849802"/>
              <a:gd name="connsiteX2563" fmla="*/ 5425392 w 6576949"/>
              <a:gd name="connsiteY2563" fmla="*/ 6471672 h 11849802"/>
              <a:gd name="connsiteX2564" fmla="*/ 5518526 w 6576949"/>
              <a:gd name="connsiteY2564" fmla="*/ 6525732 h 11849802"/>
              <a:gd name="connsiteX2565" fmla="*/ 5518526 w 6576949"/>
              <a:gd name="connsiteY2565" fmla="*/ 7234166 h 11849802"/>
              <a:gd name="connsiteX2566" fmla="*/ 5518526 w 6576949"/>
              <a:gd name="connsiteY2566" fmla="*/ 7449374 h 11849802"/>
              <a:gd name="connsiteX2567" fmla="*/ 5425392 w 6576949"/>
              <a:gd name="connsiteY2567" fmla="*/ 7503433 h 11849802"/>
              <a:gd name="connsiteX2568" fmla="*/ 5332259 w 6576949"/>
              <a:gd name="connsiteY2568" fmla="*/ 7557492 h 11849802"/>
              <a:gd name="connsiteX2569" fmla="*/ 5239126 w 6576949"/>
              <a:gd name="connsiteY2569" fmla="*/ 7503433 h 11849802"/>
              <a:gd name="connsiteX2570" fmla="*/ 5145993 w 6576949"/>
              <a:gd name="connsiteY2570" fmla="*/ 7449374 h 11849802"/>
              <a:gd name="connsiteX2571" fmla="*/ 5145993 w 6576949"/>
              <a:gd name="connsiteY2571" fmla="*/ 7234166 h 11849802"/>
              <a:gd name="connsiteX2572" fmla="*/ 5239126 w 6576949"/>
              <a:gd name="connsiteY2572" fmla="*/ 7180107 h 11849802"/>
              <a:gd name="connsiteX2573" fmla="*/ 5332259 w 6576949"/>
              <a:gd name="connsiteY2573" fmla="*/ 7126047 h 11849802"/>
              <a:gd name="connsiteX2574" fmla="*/ 5425392 w 6576949"/>
              <a:gd name="connsiteY2574" fmla="*/ 7180107 h 11849802"/>
              <a:gd name="connsiteX2575" fmla="*/ 5518526 w 6576949"/>
              <a:gd name="connsiteY2575" fmla="*/ 7234166 h 11849802"/>
              <a:gd name="connsiteX2576" fmla="*/ 5518526 w 6576949"/>
              <a:gd name="connsiteY2576" fmla="*/ 7942600 h 11849802"/>
              <a:gd name="connsiteX2577" fmla="*/ 5518526 w 6576949"/>
              <a:gd name="connsiteY2577" fmla="*/ 8157808 h 11849802"/>
              <a:gd name="connsiteX2578" fmla="*/ 5425392 w 6576949"/>
              <a:gd name="connsiteY2578" fmla="*/ 8211867 h 11849802"/>
              <a:gd name="connsiteX2579" fmla="*/ 5332259 w 6576949"/>
              <a:gd name="connsiteY2579" fmla="*/ 8265927 h 11849802"/>
              <a:gd name="connsiteX2580" fmla="*/ 5239126 w 6576949"/>
              <a:gd name="connsiteY2580" fmla="*/ 8211867 h 11849802"/>
              <a:gd name="connsiteX2581" fmla="*/ 5145993 w 6576949"/>
              <a:gd name="connsiteY2581" fmla="*/ 8157808 h 11849802"/>
              <a:gd name="connsiteX2582" fmla="*/ 5145993 w 6576949"/>
              <a:gd name="connsiteY2582" fmla="*/ 7942600 h 11849802"/>
              <a:gd name="connsiteX2583" fmla="*/ 5239126 w 6576949"/>
              <a:gd name="connsiteY2583" fmla="*/ 7888541 h 11849802"/>
              <a:gd name="connsiteX2584" fmla="*/ 5332259 w 6576949"/>
              <a:gd name="connsiteY2584" fmla="*/ 7834482 h 11849802"/>
              <a:gd name="connsiteX2585" fmla="*/ 5425392 w 6576949"/>
              <a:gd name="connsiteY2585" fmla="*/ 7888541 h 11849802"/>
              <a:gd name="connsiteX2586" fmla="*/ 5518526 w 6576949"/>
              <a:gd name="connsiteY2586" fmla="*/ 7942600 h 11849802"/>
              <a:gd name="connsiteX2587" fmla="*/ 5518526 w 6576949"/>
              <a:gd name="connsiteY2587" fmla="*/ 8651035 h 11849802"/>
              <a:gd name="connsiteX2588" fmla="*/ 5518526 w 6576949"/>
              <a:gd name="connsiteY2588" fmla="*/ 8866242 h 11849802"/>
              <a:gd name="connsiteX2589" fmla="*/ 5425392 w 6576949"/>
              <a:gd name="connsiteY2589" fmla="*/ 8920302 h 11849802"/>
              <a:gd name="connsiteX2590" fmla="*/ 5332259 w 6576949"/>
              <a:gd name="connsiteY2590" fmla="*/ 8974361 h 11849802"/>
              <a:gd name="connsiteX2591" fmla="*/ 5239126 w 6576949"/>
              <a:gd name="connsiteY2591" fmla="*/ 8920302 h 11849802"/>
              <a:gd name="connsiteX2592" fmla="*/ 5145993 w 6576949"/>
              <a:gd name="connsiteY2592" fmla="*/ 8866242 h 11849802"/>
              <a:gd name="connsiteX2593" fmla="*/ 5145993 w 6576949"/>
              <a:gd name="connsiteY2593" fmla="*/ 8651035 h 11849802"/>
              <a:gd name="connsiteX2594" fmla="*/ 5239126 w 6576949"/>
              <a:gd name="connsiteY2594" fmla="*/ 8596976 h 11849802"/>
              <a:gd name="connsiteX2595" fmla="*/ 5332259 w 6576949"/>
              <a:gd name="connsiteY2595" fmla="*/ 8542916 h 11849802"/>
              <a:gd name="connsiteX2596" fmla="*/ 5425392 w 6576949"/>
              <a:gd name="connsiteY2596" fmla="*/ 8596976 h 11849802"/>
              <a:gd name="connsiteX2597" fmla="*/ 5518526 w 6576949"/>
              <a:gd name="connsiteY2597" fmla="*/ 8651035 h 11849802"/>
              <a:gd name="connsiteX2598" fmla="*/ 5518526 w 6576949"/>
              <a:gd name="connsiteY2598" fmla="*/ 9359469 h 11849802"/>
              <a:gd name="connsiteX2599" fmla="*/ 5518526 w 6576949"/>
              <a:gd name="connsiteY2599" fmla="*/ 9574677 h 11849802"/>
              <a:gd name="connsiteX2600" fmla="*/ 5425392 w 6576949"/>
              <a:gd name="connsiteY2600" fmla="*/ 9628736 h 11849802"/>
              <a:gd name="connsiteX2601" fmla="*/ 5332259 w 6576949"/>
              <a:gd name="connsiteY2601" fmla="*/ 9682795 h 11849802"/>
              <a:gd name="connsiteX2602" fmla="*/ 5239126 w 6576949"/>
              <a:gd name="connsiteY2602" fmla="*/ 9628736 h 11849802"/>
              <a:gd name="connsiteX2603" fmla="*/ 5145993 w 6576949"/>
              <a:gd name="connsiteY2603" fmla="*/ 9574677 h 11849802"/>
              <a:gd name="connsiteX2604" fmla="*/ 5145993 w 6576949"/>
              <a:gd name="connsiteY2604" fmla="*/ 9359469 h 11849802"/>
              <a:gd name="connsiteX2605" fmla="*/ 5239126 w 6576949"/>
              <a:gd name="connsiteY2605" fmla="*/ 9305410 h 11849802"/>
              <a:gd name="connsiteX2606" fmla="*/ 5332259 w 6576949"/>
              <a:gd name="connsiteY2606" fmla="*/ 9251351 h 11849802"/>
              <a:gd name="connsiteX2607" fmla="*/ 5425392 w 6576949"/>
              <a:gd name="connsiteY2607" fmla="*/ 9305410 h 11849802"/>
              <a:gd name="connsiteX2608" fmla="*/ 5518526 w 6576949"/>
              <a:gd name="connsiteY2608" fmla="*/ 9359469 h 11849802"/>
              <a:gd name="connsiteX2609" fmla="*/ 5127984 w 6576949"/>
              <a:gd name="connsiteY2609" fmla="*/ 10036498 h 11849802"/>
              <a:gd name="connsiteX2610" fmla="*/ 5034851 w 6576949"/>
              <a:gd name="connsiteY2610" fmla="*/ 9982439 h 11849802"/>
              <a:gd name="connsiteX2611" fmla="*/ 4941718 w 6576949"/>
              <a:gd name="connsiteY2611" fmla="*/ 9928379 h 11849802"/>
              <a:gd name="connsiteX2612" fmla="*/ 4941718 w 6576949"/>
              <a:gd name="connsiteY2612" fmla="*/ 9713171 h 11849802"/>
              <a:gd name="connsiteX2613" fmla="*/ 5034851 w 6576949"/>
              <a:gd name="connsiteY2613" fmla="*/ 9659112 h 11849802"/>
              <a:gd name="connsiteX2614" fmla="*/ 5127984 w 6576949"/>
              <a:gd name="connsiteY2614" fmla="*/ 9605053 h 11849802"/>
              <a:gd name="connsiteX2615" fmla="*/ 5221117 w 6576949"/>
              <a:gd name="connsiteY2615" fmla="*/ 9659112 h 11849802"/>
              <a:gd name="connsiteX2616" fmla="*/ 5314250 w 6576949"/>
              <a:gd name="connsiteY2616" fmla="*/ 9713171 h 11849802"/>
              <a:gd name="connsiteX2617" fmla="*/ 5314250 w 6576949"/>
              <a:gd name="connsiteY2617" fmla="*/ 9928379 h 11849802"/>
              <a:gd name="connsiteX2618" fmla="*/ 5221117 w 6576949"/>
              <a:gd name="connsiteY2618" fmla="*/ 9982439 h 11849802"/>
              <a:gd name="connsiteX2619" fmla="*/ 5127984 w 6576949"/>
              <a:gd name="connsiteY2619" fmla="*/ 10036498 h 11849802"/>
              <a:gd name="connsiteX2620" fmla="*/ 4718918 w 6576949"/>
              <a:gd name="connsiteY2620" fmla="*/ 10036498 h 11849802"/>
              <a:gd name="connsiteX2621" fmla="*/ 4625785 w 6576949"/>
              <a:gd name="connsiteY2621" fmla="*/ 9982953 h 11849802"/>
              <a:gd name="connsiteX2622" fmla="*/ 4532652 w 6576949"/>
              <a:gd name="connsiteY2622" fmla="*/ 9928894 h 11849802"/>
              <a:gd name="connsiteX2623" fmla="*/ 4532652 w 6576949"/>
              <a:gd name="connsiteY2623" fmla="*/ 9713686 h 11849802"/>
              <a:gd name="connsiteX2624" fmla="*/ 4625785 w 6576949"/>
              <a:gd name="connsiteY2624" fmla="*/ 9659627 h 11849802"/>
              <a:gd name="connsiteX2625" fmla="*/ 4718918 w 6576949"/>
              <a:gd name="connsiteY2625" fmla="*/ 9605568 h 11849802"/>
              <a:gd name="connsiteX2626" fmla="*/ 4812051 w 6576949"/>
              <a:gd name="connsiteY2626" fmla="*/ 9659627 h 11849802"/>
              <a:gd name="connsiteX2627" fmla="*/ 4905184 w 6576949"/>
              <a:gd name="connsiteY2627" fmla="*/ 9713686 h 11849802"/>
              <a:gd name="connsiteX2628" fmla="*/ 4905184 w 6576949"/>
              <a:gd name="connsiteY2628" fmla="*/ 9928894 h 11849802"/>
              <a:gd name="connsiteX2629" fmla="*/ 4812051 w 6576949"/>
              <a:gd name="connsiteY2629" fmla="*/ 9982953 h 11849802"/>
              <a:gd name="connsiteX2630" fmla="*/ 4718918 w 6576949"/>
              <a:gd name="connsiteY2630" fmla="*/ 10036498 h 11849802"/>
              <a:gd name="connsiteX2631" fmla="*/ 4310367 w 6576949"/>
              <a:gd name="connsiteY2631" fmla="*/ 10036498 h 11849802"/>
              <a:gd name="connsiteX2632" fmla="*/ 4217234 w 6576949"/>
              <a:gd name="connsiteY2632" fmla="*/ 9982439 h 11849802"/>
              <a:gd name="connsiteX2633" fmla="*/ 4124101 w 6576949"/>
              <a:gd name="connsiteY2633" fmla="*/ 9928379 h 11849802"/>
              <a:gd name="connsiteX2634" fmla="*/ 4124101 w 6576949"/>
              <a:gd name="connsiteY2634" fmla="*/ 9713171 h 11849802"/>
              <a:gd name="connsiteX2635" fmla="*/ 4217234 w 6576949"/>
              <a:gd name="connsiteY2635" fmla="*/ 9659112 h 11849802"/>
              <a:gd name="connsiteX2636" fmla="*/ 4310367 w 6576949"/>
              <a:gd name="connsiteY2636" fmla="*/ 9605053 h 11849802"/>
              <a:gd name="connsiteX2637" fmla="*/ 4403500 w 6576949"/>
              <a:gd name="connsiteY2637" fmla="*/ 9659112 h 11849802"/>
              <a:gd name="connsiteX2638" fmla="*/ 4496634 w 6576949"/>
              <a:gd name="connsiteY2638" fmla="*/ 9713171 h 11849802"/>
              <a:gd name="connsiteX2639" fmla="*/ 4496634 w 6576949"/>
              <a:gd name="connsiteY2639" fmla="*/ 9928379 h 11849802"/>
              <a:gd name="connsiteX2640" fmla="*/ 4403500 w 6576949"/>
              <a:gd name="connsiteY2640" fmla="*/ 9982439 h 11849802"/>
              <a:gd name="connsiteX2641" fmla="*/ 4310367 w 6576949"/>
              <a:gd name="connsiteY2641" fmla="*/ 10036498 h 11849802"/>
              <a:gd name="connsiteX2642" fmla="*/ 3901816 w 6576949"/>
              <a:gd name="connsiteY2642" fmla="*/ 10036498 h 11849802"/>
              <a:gd name="connsiteX2643" fmla="*/ 3808683 w 6576949"/>
              <a:gd name="connsiteY2643" fmla="*/ 9982439 h 11849802"/>
              <a:gd name="connsiteX2644" fmla="*/ 3715550 w 6576949"/>
              <a:gd name="connsiteY2644" fmla="*/ 9928379 h 11849802"/>
              <a:gd name="connsiteX2645" fmla="*/ 3715550 w 6576949"/>
              <a:gd name="connsiteY2645" fmla="*/ 9713171 h 11849802"/>
              <a:gd name="connsiteX2646" fmla="*/ 3808683 w 6576949"/>
              <a:gd name="connsiteY2646" fmla="*/ 9659112 h 11849802"/>
              <a:gd name="connsiteX2647" fmla="*/ 3901816 w 6576949"/>
              <a:gd name="connsiteY2647" fmla="*/ 9605053 h 11849802"/>
              <a:gd name="connsiteX2648" fmla="*/ 3994949 w 6576949"/>
              <a:gd name="connsiteY2648" fmla="*/ 9659112 h 11849802"/>
              <a:gd name="connsiteX2649" fmla="*/ 4088082 w 6576949"/>
              <a:gd name="connsiteY2649" fmla="*/ 9713171 h 11849802"/>
              <a:gd name="connsiteX2650" fmla="*/ 4088082 w 6576949"/>
              <a:gd name="connsiteY2650" fmla="*/ 9928379 h 11849802"/>
              <a:gd name="connsiteX2651" fmla="*/ 3994949 w 6576949"/>
              <a:gd name="connsiteY2651" fmla="*/ 9982439 h 11849802"/>
              <a:gd name="connsiteX2652" fmla="*/ 3901816 w 6576949"/>
              <a:gd name="connsiteY2652" fmla="*/ 10036498 h 11849802"/>
              <a:gd name="connsiteX2653" fmla="*/ 3492751 w 6576949"/>
              <a:gd name="connsiteY2653" fmla="*/ 10036498 h 11849802"/>
              <a:gd name="connsiteX2654" fmla="*/ 3399618 w 6576949"/>
              <a:gd name="connsiteY2654" fmla="*/ 9982439 h 11849802"/>
              <a:gd name="connsiteX2655" fmla="*/ 3306484 w 6576949"/>
              <a:gd name="connsiteY2655" fmla="*/ 9928379 h 11849802"/>
              <a:gd name="connsiteX2656" fmla="*/ 3306484 w 6576949"/>
              <a:gd name="connsiteY2656" fmla="*/ 9713171 h 11849802"/>
              <a:gd name="connsiteX2657" fmla="*/ 3399618 w 6576949"/>
              <a:gd name="connsiteY2657" fmla="*/ 9659112 h 11849802"/>
              <a:gd name="connsiteX2658" fmla="*/ 3492751 w 6576949"/>
              <a:gd name="connsiteY2658" fmla="*/ 9605053 h 11849802"/>
              <a:gd name="connsiteX2659" fmla="*/ 3585884 w 6576949"/>
              <a:gd name="connsiteY2659" fmla="*/ 9659112 h 11849802"/>
              <a:gd name="connsiteX2660" fmla="*/ 3679017 w 6576949"/>
              <a:gd name="connsiteY2660" fmla="*/ 9713171 h 11849802"/>
              <a:gd name="connsiteX2661" fmla="*/ 3679017 w 6576949"/>
              <a:gd name="connsiteY2661" fmla="*/ 9928379 h 11849802"/>
              <a:gd name="connsiteX2662" fmla="*/ 3585884 w 6576949"/>
              <a:gd name="connsiteY2662" fmla="*/ 9982439 h 11849802"/>
              <a:gd name="connsiteX2663" fmla="*/ 3492751 w 6576949"/>
              <a:gd name="connsiteY2663" fmla="*/ 10036498 h 11849802"/>
              <a:gd name="connsiteX2664" fmla="*/ 3084200 w 6576949"/>
              <a:gd name="connsiteY2664" fmla="*/ 10036498 h 11849802"/>
              <a:gd name="connsiteX2665" fmla="*/ 2991066 w 6576949"/>
              <a:gd name="connsiteY2665" fmla="*/ 9982439 h 11849802"/>
              <a:gd name="connsiteX2666" fmla="*/ 2897933 w 6576949"/>
              <a:gd name="connsiteY2666" fmla="*/ 9928379 h 11849802"/>
              <a:gd name="connsiteX2667" fmla="*/ 2897933 w 6576949"/>
              <a:gd name="connsiteY2667" fmla="*/ 9713171 h 11849802"/>
              <a:gd name="connsiteX2668" fmla="*/ 2991066 w 6576949"/>
              <a:gd name="connsiteY2668" fmla="*/ 9659112 h 11849802"/>
              <a:gd name="connsiteX2669" fmla="*/ 3084200 w 6576949"/>
              <a:gd name="connsiteY2669" fmla="*/ 9605053 h 11849802"/>
              <a:gd name="connsiteX2670" fmla="*/ 3177333 w 6576949"/>
              <a:gd name="connsiteY2670" fmla="*/ 9659112 h 11849802"/>
              <a:gd name="connsiteX2671" fmla="*/ 3270466 w 6576949"/>
              <a:gd name="connsiteY2671" fmla="*/ 9713171 h 11849802"/>
              <a:gd name="connsiteX2672" fmla="*/ 3270466 w 6576949"/>
              <a:gd name="connsiteY2672" fmla="*/ 9928379 h 11849802"/>
              <a:gd name="connsiteX2673" fmla="*/ 3177333 w 6576949"/>
              <a:gd name="connsiteY2673" fmla="*/ 9982439 h 11849802"/>
              <a:gd name="connsiteX2674" fmla="*/ 3084200 w 6576949"/>
              <a:gd name="connsiteY2674" fmla="*/ 10036498 h 11849802"/>
              <a:gd name="connsiteX2675" fmla="*/ 2675134 w 6576949"/>
              <a:gd name="connsiteY2675" fmla="*/ 10036498 h 11849802"/>
              <a:gd name="connsiteX2676" fmla="*/ 2582001 w 6576949"/>
              <a:gd name="connsiteY2676" fmla="*/ 9982439 h 11849802"/>
              <a:gd name="connsiteX2677" fmla="*/ 2488868 w 6576949"/>
              <a:gd name="connsiteY2677" fmla="*/ 9928379 h 11849802"/>
              <a:gd name="connsiteX2678" fmla="*/ 2488868 w 6576949"/>
              <a:gd name="connsiteY2678" fmla="*/ 9713171 h 11849802"/>
              <a:gd name="connsiteX2679" fmla="*/ 2582001 w 6576949"/>
              <a:gd name="connsiteY2679" fmla="*/ 9659112 h 11849802"/>
              <a:gd name="connsiteX2680" fmla="*/ 2675134 w 6576949"/>
              <a:gd name="connsiteY2680" fmla="*/ 9605053 h 11849802"/>
              <a:gd name="connsiteX2681" fmla="*/ 2768267 w 6576949"/>
              <a:gd name="connsiteY2681" fmla="*/ 9659112 h 11849802"/>
              <a:gd name="connsiteX2682" fmla="*/ 2861400 w 6576949"/>
              <a:gd name="connsiteY2682" fmla="*/ 9713171 h 11849802"/>
              <a:gd name="connsiteX2683" fmla="*/ 2861400 w 6576949"/>
              <a:gd name="connsiteY2683" fmla="*/ 9928379 h 11849802"/>
              <a:gd name="connsiteX2684" fmla="*/ 2768267 w 6576949"/>
              <a:gd name="connsiteY2684" fmla="*/ 9982953 h 11849802"/>
              <a:gd name="connsiteX2685" fmla="*/ 2675134 w 6576949"/>
              <a:gd name="connsiteY2685" fmla="*/ 10036498 h 11849802"/>
              <a:gd name="connsiteX2686" fmla="*/ 2266583 w 6576949"/>
              <a:gd name="connsiteY2686" fmla="*/ 10036498 h 11849802"/>
              <a:gd name="connsiteX2687" fmla="*/ 2173450 w 6576949"/>
              <a:gd name="connsiteY2687" fmla="*/ 9982439 h 11849802"/>
              <a:gd name="connsiteX2688" fmla="*/ 2080317 w 6576949"/>
              <a:gd name="connsiteY2688" fmla="*/ 9928379 h 11849802"/>
              <a:gd name="connsiteX2689" fmla="*/ 2080317 w 6576949"/>
              <a:gd name="connsiteY2689" fmla="*/ 9713171 h 11849802"/>
              <a:gd name="connsiteX2690" fmla="*/ 2173450 w 6576949"/>
              <a:gd name="connsiteY2690" fmla="*/ 9659112 h 11849802"/>
              <a:gd name="connsiteX2691" fmla="*/ 2266583 w 6576949"/>
              <a:gd name="connsiteY2691" fmla="*/ 9605053 h 11849802"/>
              <a:gd name="connsiteX2692" fmla="*/ 2359716 w 6576949"/>
              <a:gd name="connsiteY2692" fmla="*/ 9659112 h 11849802"/>
              <a:gd name="connsiteX2693" fmla="*/ 2452850 w 6576949"/>
              <a:gd name="connsiteY2693" fmla="*/ 9713171 h 11849802"/>
              <a:gd name="connsiteX2694" fmla="*/ 2452850 w 6576949"/>
              <a:gd name="connsiteY2694" fmla="*/ 9928379 h 11849802"/>
              <a:gd name="connsiteX2695" fmla="*/ 2359716 w 6576949"/>
              <a:gd name="connsiteY2695" fmla="*/ 9982439 h 11849802"/>
              <a:gd name="connsiteX2696" fmla="*/ 2266583 w 6576949"/>
              <a:gd name="connsiteY2696" fmla="*/ 10036498 h 11849802"/>
              <a:gd name="connsiteX2697" fmla="*/ 1857518 w 6576949"/>
              <a:gd name="connsiteY2697" fmla="*/ 10036498 h 11849802"/>
              <a:gd name="connsiteX2698" fmla="*/ 1764384 w 6576949"/>
              <a:gd name="connsiteY2698" fmla="*/ 9982439 h 11849802"/>
              <a:gd name="connsiteX2699" fmla="*/ 1671251 w 6576949"/>
              <a:gd name="connsiteY2699" fmla="*/ 9928379 h 11849802"/>
              <a:gd name="connsiteX2700" fmla="*/ 1671251 w 6576949"/>
              <a:gd name="connsiteY2700" fmla="*/ 9713171 h 11849802"/>
              <a:gd name="connsiteX2701" fmla="*/ 1764384 w 6576949"/>
              <a:gd name="connsiteY2701" fmla="*/ 9659112 h 11849802"/>
              <a:gd name="connsiteX2702" fmla="*/ 1857518 w 6576949"/>
              <a:gd name="connsiteY2702" fmla="*/ 9605053 h 11849802"/>
              <a:gd name="connsiteX2703" fmla="*/ 1950651 w 6576949"/>
              <a:gd name="connsiteY2703" fmla="*/ 9659112 h 11849802"/>
              <a:gd name="connsiteX2704" fmla="*/ 2043784 w 6576949"/>
              <a:gd name="connsiteY2704" fmla="*/ 9713171 h 11849802"/>
              <a:gd name="connsiteX2705" fmla="*/ 2043784 w 6576949"/>
              <a:gd name="connsiteY2705" fmla="*/ 9928379 h 11849802"/>
              <a:gd name="connsiteX2706" fmla="*/ 1950651 w 6576949"/>
              <a:gd name="connsiteY2706" fmla="*/ 9982439 h 11849802"/>
              <a:gd name="connsiteX2707" fmla="*/ 1857518 w 6576949"/>
              <a:gd name="connsiteY2707" fmla="*/ 10036498 h 11849802"/>
              <a:gd name="connsiteX2708" fmla="*/ 1448967 w 6576949"/>
              <a:gd name="connsiteY2708" fmla="*/ 10036498 h 11849802"/>
              <a:gd name="connsiteX2709" fmla="*/ 1355834 w 6576949"/>
              <a:gd name="connsiteY2709" fmla="*/ 9982439 h 11849802"/>
              <a:gd name="connsiteX2710" fmla="*/ 1262700 w 6576949"/>
              <a:gd name="connsiteY2710" fmla="*/ 9928379 h 11849802"/>
              <a:gd name="connsiteX2711" fmla="*/ 1262700 w 6576949"/>
              <a:gd name="connsiteY2711" fmla="*/ 9713171 h 11849802"/>
              <a:gd name="connsiteX2712" fmla="*/ 1355834 w 6576949"/>
              <a:gd name="connsiteY2712" fmla="*/ 9659112 h 11849802"/>
              <a:gd name="connsiteX2713" fmla="*/ 1448967 w 6576949"/>
              <a:gd name="connsiteY2713" fmla="*/ 9605053 h 11849802"/>
              <a:gd name="connsiteX2714" fmla="*/ 1542100 w 6576949"/>
              <a:gd name="connsiteY2714" fmla="*/ 9659112 h 11849802"/>
              <a:gd name="connsiteX2715" fmla="*/ 1635233 w 6576949"/>
              <a:gd name="connsiteY2715" fmla="*/ 9713171 h 11849802"/>
              <a:gd name="connsiteX2716" fmla="*/ 1635233 w 6576949"/>
              <a:gd name="connsiteY2716" fmla="*/ 9928379 h 11849802"/>
              <a:gd name="connsiteX2717" fmla="*/ 1542100 w 6576949"/>
              <a:gd name="connsiteY2717" fmla="*/ 9982439 h 11849802"/>
              <a:gd name="connsiteX2718" fmla="*/ 1448967 w 6576949"/>
              <a:gd name="connsiteY2718" fmla="*/ 10036498 h 11849802"/>
              <a:gd name="connsiteX2719" fmla="*/ 1057910 w 6576949"/>
              <a:gd name="connsiteY2719" fmla="*/ 9574677 h 11849802"/>
              <a:gd name="connsiteX2720" fmla="*/ 1057910 w 6576949"/>
              <a:gd name="connsiteY2720" fmla="*/ 9359469 h 11849802"/>
              <a:gd name="connsiteX2721" fmla="*/ 1151043 w 6576949"/>
              <a:gd name="connsiteY2721" fmla="*/ 9305410 h 11849802"/>
              <a:gd name="connsiteX2722" fmla="*/ 1244177 w 6576949"/>
              <a:gd name="connsiteY2722" fmla="*/ 9251351 h 11849802"/>
              <a:gd name="connsiteX2723" fmla="*/ 1337310 w 6576949"/>
              <a:gd name="connsiteY2723" fmla="*/ 9305410 h 11849802"/>
              <a:gd name="connsiteX2724" fmla="*/ 1430443 w 6576949"/>
              <a:gd name="connsiteY2724" fmla="*/ 9359469 h 11849802"/>
              <a:gd name="connsiteX2725" fmla="*/ 1430443 w 6576949"/>
              <a:gd name="connsiteY2725" fmla="*/ 9574677 h 11849802"/>
              <a:gd name="connsiteX2726" fmla="*/ 1337310 w 6576949"/>
              <a:gd name="connsiteY2726" fmla="*/ 9628736 h 11849802"/>
              <a:gd name="connsiteX2727" fmla="*/ 1244177 w 6576949"/>
              <a:gd name="connsiteY2727" fmla="*/ 9682795 h 11849802"/>
              <a:gd name="connsiteX2728" fmla="*/ 1151043 w 6576949"/>
              <a:gd name="connsiteY2728" fmla="*/ 9628736 h 11849802"/>
              <a:gd name="connsiteX2729" fmla="*/ 1057910 w 6576949"/>
              <a:gd name="connsiteY2729" fmla="*/ 9574677 h 11849802"/>
              <a:gd name="connsiteX2730" fmla="*/ 1057910 w 6576949"/>
              <a:gd name="connsiteY2730" fmla="*/ 8866242 h 11849802"/>
              <a:gd name="connsiteX2731" fmla="*/ 1057910 w 6576949"/>
              <a:gd name="connsiteY2731" fmla="*/ 8651035 h 11849802"/>
              <a:gd name="connsiteX2732" fmla="*/ 1151043 w 6576949"/>
              <a:gd name="connsiteY2732" fmla="*/ 8596976 h 11849802"/>
              <a:gd name="connsiteX2733" fmla="*/ 1244177 w 6576949"/>
              <a:gd name="connsiteY2733" fmla="*/ 8542916 h 11849802"/>
              <a:gd name="connsiteX2734" fmla="*/ 1337310 w 6576949"/>
              <a:gd name="connsiteY2734" fmla="*/ 8596976 h 11849802"/>
              <a:gd name="connsiteX2735" fmla="*/ 1430443 w 6576949"/>
              <a:gd name="connsiteY2735" fmla="*/ 8651035 h 11849802"/>
              <a:gd name="connsiteX2736" fmla="*/ 1430443 w 6576949"/>
              <a:gd name="connsiteY2736" fmla="*/ 8866242 h 11849802"/>
              <a:gd name="connsiteX2737" fmla="*/ 1337310 w 6576949"/>
              <a:gd name="connsiteY2737" fmla="*/ 8920302 h 11849802"/>
              <a:gd name="connsiteX2738" fmla="*/ 1244177 w 6576949"/>
              <a:gd name="connsiteY2738" fmla="*/ 8974361 h 11849802"/>
              <a:gd name="connsiteX2739" fmla="*/ 1151043 w 6576949"/>
              <a:gd name="connsiteY2739" fmla="*/ 8920302 h 11849802"/>
              <a:gd name="connsiteX2740" fmla="*/ 1057910 w 6576949"/>
              <a:gd name="connsiteY2740" fmla="*/ 8866242 h 11849802"/>
              <a:gd name="connsiteX2741" fmla="*/ 1057910 w 6576949"/>
              <a:gd name="connsiteY2741" fmla="*/ 8157808 h 11849802"/>
              <a:gd name="connsiteX2742" fmla="*/ 1057910 w 6576949"/>
              <a:gd name="connsiteY2742" fmla="*/ 7942600 h 11849802"/>
              <a:gd name="connsiteX2743" fmla="*/ 1151043 w 6576949"/>
              <a:gd name="connsiteY2743" fmla="*/ 7888541 h 11849802"/>
              <a:gd name="connsiteX2744" fmla="*/ 1244177 w 6576949"/>
              <a:gd name="connsiteY2744" fmla="*/ 7834482 h 11849802"/>
              <a:gd name="connsiteX2745" fmla="*/ 1337310 w 6576949"/>
              <a:gd name="connsiteY2745" fmla="*/ 7888541 h 11849802"/>
              <a:gd name="connsiteX2746" fmla="*/ 1430443 w 6576949"/>
              <a:gd name="connsiteY2746" fmla="*/ 7942600 h 11849802"/>
              <a:gd name="connsiteX2747" fmla="*/ 1430443 w 6576949"/>
              <a:gd name="connsiteY2747" fmla="*/ 8157808 h 11849802"/>
              <a:gd name="connsiteX2748" fmla="*/ 1337824 w 6576949"/>
              <a:gd name="connsiteY2748" fmla="*/ 8211867 h 11849802"/>
              <a:gd name="connsiteX2749" fmla="*/ 1244691 w 6576949"/>
              <a:gd name="connsiteY2749" fmla="*/ 8265927 h 11849802"/>
              <a:gd name="connsiteX2750" fmla="*/ 1151558 w 6576949"/>
              <a:gd name="connsiteY2750" fmla="*/ 8211867 h 11849802"/>
              <a:gd name="connsiteX2751" fmla="*/ 1057910 w 6576949"/>
              <a:gd name="connsiteY2751" fmla="*/ 8157808 h 11849802"/>
              <a:gd name="connsiteX2752" fmla="*/ 1057910 w 6576949"/>
              <a:gd name="connsiteY2752" fmla="*/ 7449374 h 11849802"/>
              <a:gd name="connsiteX2753" fmla="*/ 1057910 w 6576949"/>
              <a:gd name="connsiteY2753" fmla="*/ 7234166 h 11849802"/>
              <a:gd name="connsiteX2754" fmla="*/ 1151043 w 6576949"/>
              <a:gd name="connsiteY2754" fmla="*/ 7180107 h 11849802"/>
              <a:gd name="connsiteX2755" fmla="*/ 1244177 w 6576949"/>
              <a:gd name="connsiteY2755" fmla="*/ 7126047 h 11849802"/>
              <a:gd name="connsiteX2756" fmla="*/ 1337310 w 6576949"/>
              <a:gd name="connsiteY2756" fmla="*/ 7180107 h 11849802"/>
              <a:gd name="connsiteX2757" fmla="*/ 1430443 w 6576949"/>
              <a:gd name="connsiteY2757" fmla="*/ 7234166 h 11849802"/>
              <a:gd name="connsiteX2758" fmla="*/ 1430443 w 6576949"/>
              <a:gd name="connsiteY2758" fmla="*/ 7449374 h 11849802"/>
              <a:gd name="connsiteX2759" fmla="*/ 1337310 w 6576949"/>
              <a:gd name="connsiteY2759" fmla="*/ 7503433 h 11849802"/>
              <a:gd name="connsiteX2760" fmla="*/ 1244177 w 6576949"/>
              <a:gd name="connsiteY2760" fmla="*/ 7557492 h 11849802"/>
              <a:gd name="connsiteX2761" fmla="*/ 1151043 w 6576949"/>
              <a:gd name="connsiteY2761" fmla="*/ 7503433 h 11849802"/>
              <a:gd name="connsiteX2762" fmla="*/ 1057910 w 6576949"/>
              <a:gd name="connsiteY2762" fmla="*/ 7449374 h 11849802"/>
              <a:gd name="connsiteX2763" fmla="*/ 1057910 w 6576949"/>
              <a:gd name="connsiteY2763" fmla="*/ 6740940 h 11849802"/>
              <a:gd name="connsiteX2764" fmla="*/ 1057910 w 6576949"/>
              <a:gd name="connsiteY2764" fmla="*/ 6525732 h 11849802"/>
              <a:gd name="connsiteX2765" fmla="*/ 1151043 w 6576949"/>
              <a:gd name="connsiteY2765" fmla="*/ 6471672 h 11849802"/>
              <a:gd name="connsiteX2766" fmla="*/ 1244177 w 6576949"/>
              <a:gd name="connsiteY2766" fmla="*/ 6417613 h 11849802"/>
              <a:gd name="connsiteX2767" fmla="*/ 1337824 w 6576949"/>
              <a:gd name="connsiteY2767" fmla="*/ 6471672 h 11849802"/>
              <a:gd name="connsiteX2768" fmla="*/ 1430958 w 6576949"/>
              <a:gd name="connsiteY2768" fmla="*/ 6525732 h 11849802"/>
              <a:gd name="connsiteX2769" fmla="*/ 1430958 w 6576949"/>
              <a:gd name="connsiteY2769" fmla="*/ 6740940 h 11849802"/>
              <a:gd name="connsiteX2770" fmla="*/ 1337824 w 6576949"/>
              <a:gd name="connsiteY2770" fmla="*/ 6794999 h 11849802"/>
              <a:gd name="connsiteX2771" fmla="*/ 1244691 w 6576949"/>
              <a:gd name="connsiteY2771" fmla="*/ 6849058 h 11849802"/>
              <a:gd name="connsiteX2772" fmla="*/ 1151558 w 6576949"/>
              <a:gd name="connsiteY2772" fmla="*/ 6794999 h 11849802"/>
              <a:gd name="connsiteX2773" fmla="*/ 1057910 w 6576949"/>
              <a:gd name="connsiteY2773" fmla="*/ 6740940 h 11849802"/>
              <a:gd name="connsiteX2774" fmla="*/ 1057910 w 6576949"/>
              <a:gd name="connsiteY2774" fmla="*/ 6032505 h 11849802"/>
              <a:gd name="connsiteX2775" fmla="*/ 1057910 w 6576949"/>
              <a:gd name="connsiteY2775" fmla="*/ 5817297 h 11849802"/>
              <a:gd name="connsiteX2776" fmla="*/ 1151043 w 6576949"/>
              <a:gd name="connsiteY2776" fmla="*/ 5763238 h 11849802"/>
              <a:gd name="connsiteX2777" fmla="*/ 1244177 w 6576949"/>
              <a:gd name="connsiteY2777" fmla="*/ 5709179 h 11849802"/>
              <a:gd name="connsiteX2778" fmla="*/ 1337310 w 6576949"/>
              <a:gd name="connsiteY2778" fmla="*/ 5763238 h 11849802"/>
              <a:gd name="connsiteX2779" fmla="*/ 1430443 w 6576949"/>
              <a:gd name="connsiteY2779" fmla="*/ 5817297 h 11849802"/>
              <a:gd name="connsiteX2780" fmla="*/ 1430443 w 6576949"/>
              <a:gd name="connsiteY2780" fmla="*/ 6032505 h 11849802"/>
              <a:gd name="connsiteX2781" fmla="*/ 1337310 w 6576949"/>
              <a:gd name="connsiteY2781" fmla="*/ 6086564 h 11849802"/>
              <a:gd name="connsiteX2782" fmla="*/ 1244177 w 6576949"/>
              <a:gd name="connsiteY2782" fmla="*/ 6140623 h 11849802"/>
              <a:gd name="connsiteX2783" fmla="*/ 1151043 w 6576949"/>
              <a:gd name="connsiteY2783" fmla="*/ 6086564 h 11849802"/>
              <a:gd name="connsiteX2784" fmla="*/ 1057910 w 6576949"/>
              <a:gd name="connsiteY2784" fmla="*/ 6032505 h 11849802"/>
              <a:gd name="connsiteX2785" fmla="*/ 1057910 w 6576949"/>
              <a:gd name="connsiteY2785" fmla="*/ 5324070 h 11849802"/>
              <a:gd name="connsiteX2786" fmla="*/ 1057910 w 6576949"/>
              <a:gd name="connsiteY2786" fmla="*/ 5108863 h 11849802"/>
              <a:gd name="connsiteX2787" fmla="*/ 1151043 w 6576949"/>
              <a:gd name="connsiteY2787" fmla="*/ 5054803 h 11849802"/>
              <a:gd name="connsiteX2788" fmla="*/ 1244177 w 6576949"/>
              <a:gd name="connsiteY2788" fmla="*/ 5000744 h 11849802"/>
              <a:gd name="connsiteX2789" fmla="*/ 1337310 w 6576949"/>
              <a:gd name="connsiteY2789" fmla="*/ 5054803 h 11849802"/>
              <a:gd name="connsiteX2790" fmla="*/ 1430443 w 6576949"/>
              <a:gd name="connsiteY2790" fmla="*/ 5108863 h 11849802"/>
              <a:gd name="connsiteX2791" fmla="*/ 1430443 w 6576949"/>
              <a:gd name="connsiteY2791" fmla="*/ 5324070 h 11849802"/>
              <a:gd name="connsiteX2792" fmla="*/ 1337310 w 6576949"/>
              <a:gd name="connsiteY2792" fmla="*/ 5378130 h 11849802"/>
              <a:gd name="connsiteX2793" fmla="*/ 1244177 w 6576949"/>
              <a:gd name="connsiteY2793" fmla="*/ 5432189 h 11849802"/>
              <a:gd name="connsiteX2794" fmla="*/ 1151043 w 6576949"/>
              <a:gd name="connsiteY2794" fmla="*/ 5378130 h 11849802"/>
              <a:gd name="connsiteX2795" fmla="*/ 1057910 w 6576949"/>
              <a:gd name="connsiteY2795" fmla="*/ 5324070 h 11849802"/>
              <a:gd name="connsiteX2796" fmla="*/ 1057910 w 6576949"/>
              <a:gd name="connsiteY2796" fmla="*/ 4615636 h 11849802"/>
              <a:gd name="connsiteX2797" fmla="*/ 1057910 w 6576949"/>
              <a:gd name="connsiteY2797" fmla="*/ 4400428 h 11849802"/>
              <a:gd name="connsiteX2798" fmla="*/ 1151043 w 6576949"/>
              <a:gd name="connsiteY2798" fmla="*/ 4346369 h 11849802"/>
              <a:gd name="connsiteX2799" fmla="*/ 1244177 w 6576949"/>
              <a:gd name="connsiteY2799" fmla="*/ 4292310 h 11849802"/>
              <a:gd name="connsiteX2800" fmla="*/ 1337310 w 6576949"/>
              <a:gd name="connsiteY2800" fmla="*/ 4346369 h 11849802"/>
              <a:gd name="connsiteX2801" fmla="*/ 1430443 w 6576949"/>
              <a:gd name="connsiteY2801" fmla="*/ 4400428 h 11849802"/>
              <a:gd name="connsiteX2802" fmla="*/ 1430443 w 6576949"/>
              <a:gd name="connsiteY2802" fmla="*/ 4615636 h 11849802"/>
              <a:gd name="connsiteX2803" fmla="*/ 1337824 w 6576949"/>
              <a:gd name="connsiteY2803" fmla="*/ 4669181 h 11849802"/>
              <a:gd name="connsiteX2804" fmla="*/ 1244691 w 6576949"/>
              <a:gd name="connsiteY2804" fmla="*/ 4723240 h 11849802"/>
              <a:gd name="connsiteX2805" fmla="*/ 1151558 w 6576949"/>
              <a:gd name="connsiteY2805" fmla="*/ 4669181 h 11849802"/>
              <a:gd name="connsiteX2806" fmla="*/ 1057910 w 6576949"/>
              <a:gd name="connsiteY2806" fmla="*/ 4615636 h 11849802"/>
              <a:gd name="connsiteX2807" fmla="*/ 1057910 w 6576949"/>
              <a:gd name="connsiteY2807" fmla="*/ 3907202 h 11849802"/>
              <a:gd name="connsiteX2808" fmla="*/ 1057910 w 6576949"/>
              <a:gd name="connsiteY2808" fmla="*/ 3691479 h 11849802"/>
              <a:gd name="connsiteX2809" fmla="*/ 1151043 w 6576949"/>
              <a:gd name="connsiteY2809" fmla="*/ 3637420 h 11849802"/>
              <a:gd name="connsiteX2810" fmla="*/ 1244177 w 6576949"/>
              <a:gd name="connsiteY2810" fmla="*/ 3583360 h 11849802"/>
              <a:gd name="connsiteX2811" fmla="*/ 1337310 w 6576949"/>
              <a:gd name="connsiteY2811" fmla="*/ 3637420 h 11849802"/>
              <a:gd name="connsiteX2812" fmla="*/ 1430443 w 6576949"/>
              <a:gd name="connsiteY2812" fmla="*/ 3691479 h 11849802"/>
              <a:gd name="connsiteX2813" fmla="*/ 1430443 w 6576949"/>
              <a:gd name="connsiteY2813" fmla="*/ 3906686 h 11849802"/>
              <a:gd name="connsiteX2814" fmla="*/ 1337824 w 6576949"/>
              <a:gd name="connsiteY2814" fmla="*/ 3960746 h 11849802"/>
              <a:gd name="connsiteX2815" fmla="*/ 1244691 w 6576949"/>
              <a:gd name="connsiteY2815" fmla="*/ 4014805 h 11849802"/>
              <a:gd name="connsiteX2816" fmla="*/ 1151558 w 6576949"/>
              <a:gd name="connsiteY2816" fmla="*/ 3960746 h 11849802"/>
              <a:gd name="connsiteX2817" fmla="*/ 1057910 w 6576949"/>
              <a:gd name="connsiteY2817" fmla="*/ 3907202 h 11849802"/>
              <a:gd name="connsiteX2818" fmla="*/ 1057910 w 6576949"/>
              <a:gd name="connsiteY2818" fmla="*/ 3198767 h 11849802"/>
              <a:gd name="connsiteX2819" fmla="*/ 1057910 w 6576949"/>
              <a:gd name="connsiteY2819" fmla="*/ 2983559 h 11849802"/>
              <a:gd name="connsiteX2820" fmla="*/ 1151043 w 6576949"/>
              <a:gd name="connsiteY2820" fmla="*/ 2929500 h 11849802"/>
              <a:gd name="connsiteX2821" fmla="*/ 1244177 w 6576949"/>
              <a:gd name="connsiteY2821" fmla="*/ 2875441 h 11849802"/>
              <a:gd name="connsiteX2822" fmla="*/ 1337824 w 6576949"/>
              <a:gd name="connsiteY2822" fmla="*/ 2929500 h 11849802"/>
              <a:gd name="connsiteX2823" fmla="*/ 1430958 w 6576949"/>
              <a:gd name="connsiteY2823" fmla="*/ 2983559 h 11849802"/>
              <a:gd name="connsiteX2824" fmla="*/ 1430958 w 6576949"/>
              <a:gd name="connsiteY2824" fmla="*/ 3198767 h 11849802"/>
              <a:gd name="connsiteX2825" fmla="*/ 1337824 w 6576949"/>
              <a:gd name="connsiteY2825" fmla="*/ 3252311 h 11849802"/>
              <a:gd name="connsiteX2826" fmla="*/ 1244691 w 6576949"/>
              <a:gd name="connsiteY2826" fmla="*/ 3306371 h 11849802"/>
              <a:gd name="connsiteX2827" fmla="*/ 1151558 w 6576949"/>
              <a:gd name="connsiteY2827" fmla="*/ 3252311 h 11849802"/>
              <a:gd name="connsiteX2828" fmla="*/ 1057910 w 6576949"/>
              <a:gd name="connsiteY2828" fmla="*/ 3198767 h 11849802"/>
              <a:gd name="connsiteX2829" fmla="*/ 1057910 w 6576949"/>
              <a:gd name="connsiteY2829" fmla="*/ 2489818 h 11849802"/>
              <a:gd name="connsiteX2830" fmla="*/ 1057910 w 6576949"/>
              <a:gd name="connsiteY2830" fmla="*/ 2274610 h 11849802"/>
              <a:gd name="connsiteX2831" fmla="*/ 1151043 w 6576949"/>
              <a:gd name="connsiteY2831" fmla="*/ 2220551 h 11849802"/>
              <a:gd name="connsiteX2832" fmla="*/ 1244177 w 6576949"/>
              <a:gd name="connsiteY2832" fmla="*/ 2166491 h 11849802"/>
              <a:gd name="connsiteX2833" fmla="*/ 1337310 w 6576949"/>
              <a:gd name="connsiteY2833" fmla="*/ 2220551 h 11849802"/>
              <a:gd name="connsiteX2834" fmla="*/ 1430443 w 6576949"/>
              <a:gd name="connsiteY2834" fmla="*/ 2274610 h 11849802"/>
              <a:gd name="connsiteX2835" fmla="*/ 1430443 w 6576949"/>
              <a:gd name="connsiteY2835" fmla="*/ 2489818 h 11849802"/>
              <a:gd name="connsiteX2836" fmla="*/ 1337824 w 6576949"/>
              <a:gd name="connsiteY2836" fmla="*/ 2543877 h 11849802"/>
              <a:gd name="connsiteX2837" fmla="*/ 1244691 w 6576949"/>
              <a:gd name="connsiteY2837" fmla="*/ 2597936 h 11849802"/>
              <a:gd name="connsiteX2838" fmla="*/ 1151558 w 6576949"/>
              <a:gd name="connsiteY2838" fmla="*/ 2543877 h 11849802"/>
              <a:gd name="connsiteX2839" fmla="*/ 1057910 w 6576949"/>
              <a:gd name="connsiteY2839" fmla="*/ 2489818 h 11849802"/>
              <a:gd name="connsiteX2840" fmla="*/ 1448967 w 6576949"/>
              <a:gd name="connsiteY2840" fmla="*/ 1812789 h 11849802"/>
              <a:gd name="connsiteX2841" fmla="*/ 1542100 w 6576949"/>
              <a:gd name="connsiteY2841" fmla="*/ 1866848 h 11849802"/>
              <a:gd name="connsiteX2842" fmla="*/ 1635233 w 6576949"/>
              <a:gd name="connsiteY2842" fmla="*/ 1920908 h 11849802"/>
              <a:gd name="connsiteX2843" fmla="*/ 1635233 w 6576949"/>
              <a:gd name="connsiteY2843" fmla="*/ 2136115 h 11849802"/>
              <a:gd name="connsiteX2844" fmla="*/ 1542100 w 6576949"/>
              <a:gd name="connsiteY2844" fmla="*/ 2190175 h 11849802"/>
              <a:gd name="connsiteX2845" fmla="*/ 1448967 w 6576949"/>
              <a:gd name="connsiteY2845" fmla="*/ 2244234 h 11849802"/>
              <a:gd name="connsiteX2846" fmla="*/ 1355834 w 6576949"/>
              <a:gd name="connsiteY2846" fmla="*/ 2190175 h 11849802"/>
              <a:gd name="connsiteX2847" fmla="*/ 1262700 w 6576949"/>
              <a:gd name="connsiteY2847" fmla="*/ 2136115 h 11849802"/>
              <a:gd name="connsiteX2848" fmla="*/ 1262700 w 6576949"/>
              <a:gd name="connsiteY2848" fmla="*/ 1920393 h 11849802"/>
              <a:gd name="connsiteX2849" fmla="*/ 1355834 w 6576949"/>
              <a:gd name="connsiteY2849" fmla="*/ 1866334 h 11849802"/>
              <a:gd name="connsiteX2850" fmla="*/ 1448967 w 6576949"/>
              <a:gd name="connsiteY2850" fmla="*/ 1812789 h 11849802"/>
              <a:gd name="connsiteX2851" fmla="*/ 1857518 w 6576949"/>
              <a:gd name="connsiteY2851" fmla="*/ 1812789 h 11849802"/>
              <a:gd name="connsiteX2852" fmla="*/ 1950651 w 6576949"/>
              <a:gd name="connsiteY2852" fmla="*/ 1866848 h 11849802"/>
              <a:gd name="connsiteX2853" fmla="*/ 2043784 w 6576949"/>
              <a:gd name="connsiteY2853" fmla="*/ 1920908 h 11849802"/>
              <a:gd name="connsiteX2854" fmla="*/ 2043784 w 6576949"/>
              <a:gd name="connsiteY2854" fmla="*/ 2136115 h 11849802"/>
              <a:gd name="connsiteX2855" fmla="*/ 1950651 w 6576949"/>
              <a:gd name="connsiteY2855" fmla="*/ 2190175 h 11849802"/>
              <a:gd name="connsiteX2856" fmla="*/ 1857518 w 6576949"/>
              <a:gd name="connsiteY2856" fmla="*/ 2243719 h 11849802"/>
              <a:gd name="connsiteX2857" fmla="*/ 1764384 w 6576949"/>
              <a:gd name="connsiteY2857" fmla="*/ 2189660 h 11849802"/>
              <a:gd name="connsiteX2858" fmla="*/ 1671251 w 6576949"/>
              <a:gd name="connsiteY2858" fmla="*/ 2135600 h 11849802"/>
              <a:gd name="connsiteX2859" fmla="*/ 1671251 w 6576949"/>
              <a:gd name="connsiteY2859" fmla="*/ 1920393 h 11849802"/>
              <a:gd name="connsiteX2860" fmla="*/ 1764384 w 6576949"/>
              <a:gd name="connsiteY2860" fmla="*/ 1866334 h 11849802"/>
              <a:gd name="connsiteX2861" fmla="*/ 1857518 w 6576949"/>
              <a:gd name="connsiteY2861" fmla="*/ 1812789 h 11849802"/>
              <a:gd name="connsiteX2862" fmla="*/ 2266583 w 6576949"/>
              <a:gd name="connsiteY2862" fmla="*/ 1812789 h 11849802"/>
              <a:gd name="connsiteX2863" fmla="*/ 2359716 w 6576949"/>
              <a:gd name="connsiteY2863" fmla="*/ 1866848 h 11849802"/>
              <a:gd name="connsiteX2864" fmla="*/ 2452850 w 6576949"/>
              <a:gd name="connsiteY2864" fmla="*/ 1920908 h 11849802"/>
              <a:gd name="connsiteX2865" fmla="*/ 2452850 w 6576949"/>
              <a:gd name="connsiteY2865" fmla="*/ 2136115 h 11849802"/>
              <a:gd name="connsiteX2866" fmla="*/ 2359716 w 6576949"/>
              <a:gd name="connsiteY2866" fmla="*/ 2190175 h 11849802"/>
              <a:gd name="connsiteX2867" fmla="*/ 2266583 w 6576949"/>
              <a:gd name="connsiteY2867" fmla="*/ 2244234 h 11849802"/>
              <a:gd name="connsiteX2868" fmla="*/ 2173450 w 6576949"/>
              <a:gd name="connsiteY2868" fmla="*/ 2190175 h 11849802"/>
              <a:gd name="connsiteX2869" fmla="*/ 2080317 w 6576949"/>
              <a:gd name="connsiteY2869" fmla="*/ 2136115 h 11849802"/>
              <a:gd name="connsiteX2870" fmla="*/ 2080317 w 6576949"/>
              <a:gd name="connsiteY2870" fmla="*/ 1920393 h 11849802"/>
              <a:gd name="connsiteX2871" fmla="*/ 2173450 w 6576949"/>
              <a:gd name="connsiteY2871" fmla="*/ 1866334 h 11849802"/>
              <a:gd name="connsiteX2872" fmla="*/ 2266583 w 6576949"/>
              <a:gd name="connsiteY2872" fmla="*/ 1812789 h 11849802"/>
              <a:gd name="connsiteX2873" fmla="*/ 2675134 w 6576949"/>
              <a:gd name="connsiteY2873" fmla="*/ 1812789 h 11849802"/>
              <a:gd name="connsiteX2874" fmla="*/ 2768267 w 6576949"/>
              <a:gd name="connsiteY2874" fmla="*/ 1866848 h 11849802"/>
              <a:gd name="connsiteX2875" fmla="*/ 2861400 w 6576949"/>
              <a:gd name="connsiteY2875" fmla="*/ 1920908 h 11849802"/>
              <a:gd name="connsiteX2876" fmla="*/ 2861400 w 6576949"/>
              <a:gd name="connsiteY2876" fmla="*/ 2136115 h 11849802"/>
              <a:gd name="connsiteX2877" fmla="*/ 2768267 w 6576949"/>
              <a:gd name="connsiteY2877" fmla="*/ 2189660 h 11849802"/>
              <a:gd name="connsiteX2878" fmla="*/ 2675134 w 6576949"/>
              <a:gd name="connsiteY2878" fmla="*/ 2243719 h 11849802"/>
              <a:gd name="connsiteX2879" fmla="*/ 2582001 w 6576949"/>
              <a:gd name="connsiteY2879" fmla="*/ 2189660 h 11849802"/>
              <a:gd name="connsiteX2880" fmla="*/ 2488868 w 6576949"/>
              <a:gd name="connsiteY2880" fmla="*/ 2135600 h 11849802"/>
              <a:gd name="connsiteX2881" fmla="*/ 2488868 w 6576949"/>
              <a:gd name="connsiteY2881" fmla="*/ 1920393 h 11849802"/>
              <a:gd name="connsiteX2882" fmla="*/ 2582001 w 6576949"/>
              <a:gd name="connsiteY2882" fmla="*/ 1866334 h 11849802"/>
              <a:gd name="connsiteX2883" fmla="*/ 2675134 w 6576949"/>
              <a:gd name="connsiteY2883" fmla="*/ 1812789 h 11849802"/>
              <a:gd name="connsiteX2884" fmla="*/ 3084200 w 6576949"/>
              <a:gd name="connsiteY2884" fmla="*/ 1812789 h 11849802"/>
              <a:gd name="connsiteX2885" fmla="*/ 3177333 w 6576949"/>
              <a:gd name="connsiteY2885" fmla="*/ 1866848 h 11849802"/>
              <a:gd name="connsiteX2886" fmla="*/ 3270466 w 6576949"/>
              <a:gd name="connsiteY2886" fmla="*/ 1920908 h 11849802"/>
              <a:gd name="connsiteX2887" fmla="*/ 3270466 w 6576949"/>
              <a:gd name="connsiteY2887" fmla="*/ 2136115 h 11849802"/>
              <a:gd name="connsiteX2888" fmla="*/ 3177333 w 6576949"/>
              <a:gd name="connsiteY2888" fmla="*/ 2190175 h 11849802"/>
              <a:gd name="connsiteX2889" fmla="*/ 3084200 w 6576949"/>
              <a:gd name="connsiteY2889" fmla="*/ 2244234 h 11849802"/>
              <a:gd name="connsiteX2890" fmla="*/ 2991066 w 6576949"/>
              <a:gd name="connsiteY2890" fmla="*/ 2190175 h 11849802"/>
              <a:gd name="connsiteX2891" fmla="*/ 2897933 w 6576949"/>
              <a:gd name="connsiteY2891" fmla="*/ 2136115 h 11849802"/>
              <a:gd name="connsiteX2892" fmla="*/ 2897933 w 6576949"/>
              <a:gd name="connsiteY2892" fmla="*/ 1920393 h 11849802"/>
              <a:gd name="connsiteX2893" fmla="*/ 2991066 w 6576949"/>
              <a:gd name="connsiteY2893" fmla="*/ 1866334 h 11849802"/>
              <a:gd name="connsiteX2894" fmla="*/ 3084200 w 6576949"/>
              <a:gd name="connsiteY2894" fmla="*/ 1812789 h 11849802"/>
              <a:gd name="connsiteX2895" fmla="*/ 3492751 w 6576949"/>
              <a:gd name="connsiteY2895" fmla="*/ 1812789 h 11849802"/>
              <a:gd name="connsiteX2896" fmla="*/ 3585884 w 6576949"/>
              <a:gd name="connsiteY2896" fmla="*/ 1866848 h 11849802"/>
              <a:gd name="connsiteX2897" fmla="*/ 3679017 w 6576949"/>
              <a:gd name="connsiteY2897" fmla="*/ 1920393 h 11849802"/>
              <a:gd name="connsiteX2898" fmla="*/ 3679017 w 6576949"/>
              <a:gd name="connsiteY2898" fmla="*/ 2135600 h 11849802"/>
              <a:gd name="connsiteX2899" fmla="*/ 3585884 w 6576949"/>
              <a:gd name="connsiteY2899" fmla="*/ 2189660 h 11849802"/>
              <a:gd name="connsiteX2900" fmla="*/ 3492751 w 6576949"/>
              <a:gd name="connsiteY2900" fmla="*/ 2243719 h 11849802"/>
              <a:gd name="connsiteX2901" fmla="*/ 3399618 w 6576949"/>
              <a:gd name="connsiteY2901" fmla="*/ 2189660 h 11849802"/>
              <a:gd name="connsiteX2902" fmla="*/ 3306484 w 6576949"/>
              <a:gd name="connsiteY2902" fmla="*/ 2135600 h 11849802"/>
              <a:gd name="connsiteX2903" fmla="*/ 3306484 w 6576949"/>
              <a:gd name="connsiteY2903" fmla="*/ 1920393 h 11849802"/>
              <a:gd name="connsiteX2904" fmla="*/ 3399618 w 6576949"/>
              <a:gd name="connsiteY2904" fmla="*/ 1866334 h 11849802"/>
              <a:gd name="connsiteX2905" fmla="*/ 3492751 w 6576949"/>
              <a:gd name="connsiteY2905" fmla="*/ 1812789 h 11849802"/>
              <a:gd name="connsiteX2906" fmla="*/ 3901816 w 6576949"/>
              <a:gd name="connsiteY2906" fmla="*/ 1812789 h 11849802"/>
              <a:gd name="connsiteX2907" fmla="*/ 3994949 w 6576949"/>
              <a:gd name="connsiteY2907" fmla="*/ 1866848 h 11849802"/>
              <a:gd name="connsiteX2908" fmla="*/ 4088082 w 6576949"/>
              <a:gd name="connsiteY2908" fmla="*/ 1920908 h 11849802"/>
              <a:gd name="connsiteX2909" fmla="*/ 4088082 w 6576949"/>
              <a:gd name="connsiteY2909" fmla="*/ 2136115 h 11849802"/>
              <a:gd name="connsiteX2910" fmla="*/ 3994949 w 6576949"/>
              <a:gd name="connsiteY2910" fmla="*/ 2190175 h 11849802"/>
              <a:gd name="connsiteX2911" fmla="*/ 3901816 w 6576949"/>
              <a:gd name="connsiteY2911" fmla="*/ 2244234 h 11849802"/>
              <a:gd name="connsiteX2912" fmla="*/ 3808683 w 6576949"/>
              <a:gd name="connsiteY2912" fmla="*/ 2190175 h 11849802"/>
              <a:gd name="connsiteX2913" fmla="*/ 3715035 w 6576949"/>
              <a:gd name="connsiteY2913" fmla="*/ 2135600 h 11849802"/>
              <a:gd name="connsiteX2914" fmla="*/ 3715035 w 6576949"/>
              <a:gd name="connsiteY2914" fmla="*/ 1920393 h 11849802"/>
              <a:gd name="connsiteX2915" fmla="*/ 3808168 w 6576949"/>
              <a:gd name="connsiteY2915" fmla="*/ 1866334 h 11849802"/>
              <a:gd name="connsiteX2916" fmla="*/ 3901816 w 6576949"/>
              <a:gd name="connsiteY2916" fmla="*/ 1812789 h 11849802"/>
              <a:gd name="connsiteX2917" fmla="*/ 4310367 w 6576949"/>
              <a:gd name="connsiteY2917" fmla="*/ 1812789 h 11849802"/>
              <a:gd name="connsiteX2918" fmla="*/ 4403500 w 6576949"/>
              <a:gd name="connsiteY2918" fmla="*/ 1866848 h 11849802"/>
              <a:gd name="connsiteX2919" fmla="*/ 4496634 w 6576949"/>
              <a:gd name="connsiteY2919" fmla="*/ 1920908 h 11849802"/>
              <a:gd name="connsiteX2920" fmla="*/ 4496634 w 6576949"/>
              <a:gd name="connsiteY2920" fmla="*/ 2136115 h 11849802"/>
              <a:gd name="connsiteX2921" fmla="*/ 4403500 w 6576949"/>
              <a:gd name="connsiteY2921" fmla="*/ 2190175 h 11849802"/>
              <a:gd name="connsiteX2922" fmla="*/ 4310367 w 6576949"/>
              <a:gd name="connsiteY2922" fmla="*/ 2244234 h 11849802"/>
              <a:gd name="connsiteX2923" fmla="*/ 4217234 w 6576949"/>
              <a:gd name="connsiteY2923" fmla="*/ 2190175 h 11849802"/>
              <a:gd name="connsiteX2924" fmla="*/ 4124101 w 6576949"/>
              <a:gd name="connsiteY2924" fmla="*/ 2136115 h 11849802"/>
              <a:gd name="connsiteX2925" fmla="*/ 4124101 w 6576949"/>
              <a:gd name="connsiteY2925" fmla="*/ 1920393 h 11849802"/>
              <a:gd name="connsiteX2926" fmla="*/ 4217234 w 6576949"/>
              <a:gd name="connsiteY2926" fmla="*/ 1866334 h 11849802"/>
              <a:gd name="connsiteX2927" fmla="*/ 4310367 w 6576949"/>
              <a:gd name="connsiteY2927" fmla="*/ 1812789 h 11849802"/>
              <a:gd name="connsiteX2928" fmla="*/ 4718918 w 6576949"/>
              <a:gd name="connsiteY2928" fmla="*/ 1812789 h 11849802"/>
              <a:gd name="connsiteX2929" fmla="*/ 4812051 w 6576949"/>
              <a:gd name="connsiteY2929" fmla="*/ 1866848 h 11849802"/>
              <a:gd name="connsiteX2930" fmla="*/ 4905184 w 6576949"/>
              <a:gd name="connsiteY2930" fmla="*/ 1920908 h 11849802"/>
              <a:gd name="connsiteX2931" fmla="*/ 4905184 w 6576949"/>
              <a:gd name="connsiteY2931" fmla="*/ 2136115 h 11849802"/>
              <a:gd name="connsiteX2932" fmla="*/ 4812051 w 6576949"/>
              <a:gd name="connsiteY2932" fmla="*/ 2190175 h 11849802"/>
              <a:gd name="connsiteX2933" fmla="*/ 4718918 w 6576949"/>
              <a:gd name="connsiteY2933" fmla="*/ 2244234 h 11849802"/>
              <a:gd name="connsiteX2934" fmla="*/ 4625785 w 6576949"/>
              <a:gd name="connsiteY2934" fmla="*/ 2189660 h 11849802"/>
              <a:gd name="connsiteX2935" fmla="*/ 4532652 w 6576949"/>
              <a:gd name="connsiteY2935" fmla="*/ 2135600 h 11849802"/>
              <a:gd name="connsiteX2936" fmla="*/ 4532652 w 6576949"/>
              <a:gd name="connsiteY2936" fmla="*/ 1920393 h 11849802"/>
              <a:gd name="connsiteX2937" fmla="*/ 4625785 w 6576949"/>
              <a:gd name="connsiteY2937" fmla="*/ 1866334 h 11849802"/>
              <a:gd name="connsiteX2938" fmla="*/ 4718918 w 6576949"/>
              <a:gd name="connsiteY2938" fmla="*/ 1812789 h 11849802"/>
              <a:gd name="connsiteX2939" fmla="*/ 5127984 w 6576949"/>
              <a:gd name="connsiteY2939" fmla="*/ 1812789 h 11849802"/>
              <a:gd name="connsiteX2940" fmla="*/ 5221117 w 6576949"/>
              <a:gd name="connsiteY2940" fmla="*/ 1866848 h 11849802"/>
              <a:gd name="connsiteX2941" fmla="*/ 5314250 w 6576949"/>
              <a:gd name="connsiteY2941" fmla="*/ 1920908 h 11849802"/>
              <a:gd name="connsiteX2942" fmla="*/ 5314250 w 6576949"/>
              <a:gd name="connsiteY2942" fmla="*/ 2136115 h 11849802"/>
              <a:gd name="connsiteX2943" fmla="*/ 5221117 w 6576949"/>
              <a:gd name="connsiteY2943" fmla="*/ 2190175 h 11849802"/>
              <a:gd name="connsiteX2944" fmla="*/ 5127984 w 6576949"/>
              <a:gd name="connsiteY2944" fmla="*/ 2244234 h 11849802"/>
              <a:gd name="connsiteX2945" fmla="*/ 5034851 w 6576949"/>
              <a:gd name="connsiteY2945" fmla="*/ 2190175 h 11849802"/>
              <a:gd name="connsiteX2946" fmla="*/ 4941718 w 6576949"/>
              <a:gd name="connsiteY2946" fmla="*/ 2136115 h 11849802"/>
              <a:gd name="connsiteX2947" fmla="*/ 4941718 w 6576949"/>
              <a:gd name="connsiteY2947" fmla="*/ 1920393 h 11849802"/>
              <a:gd name="connsiteX2948" fmla="*/ 5034851 w 6576949"/>
              <a:gd name="connsiteY2948" fmla="*/ 1866334 h 11849802"/>
              <a:gd name="connsiteX2949" fmla="*/ 5127984 w 6576949"/>
              <a:gd name="connsiteY2949" fmla="*/ 1812789 h 11849802"/>
              <a:gd name="connsiteX2950" fmla="*/ 5314250 w 6576949"/>
              <a:gd name="connsiteY2950" fmla="*/ 2628827 h 11849802"/>
              <a:gd name="connsiteX2951" fmla="*/ 5314250 w 6576949"/>
              <a:gd name="connsiteY2951" fmla="*/ 2844035 h 11849802"/>
              <a:gd name="connsiteX2952" fmla="*/ 5221117 w 6576949"/>
              <a:gd name="connsiteY2952" fmla="*/ 2898094 h 11849802"/>
              <a:gd name="connsiteX2953" fmla="*/ 5127984 w 6576949"/>
              <a:gd name="connsiteY2953" fmla="*/ 2952154 h 11849802"/>
              <a:gd name="connsiteX2954" fmla="*/ 5034851 w 6576949"/>
              <a:gd name="connsiteY2954" fmla="*/ 2898094 h 11849802"/>
              <a:gd name="connsiteX2955" fmla="*/ 4941718 w 6576949"/>
              <a:gd name="connsiteY2955" fmla="*/ 2844035 h 11849802"/>
              <a:gd name="connsiteX2956" fmla="*/ 4941718 w 6576949"/>
              <a:gd name="connsiteY2956" fmla="*/ 2628827 h 11849802"/>
              <a:gd name="connsiteX2957" fmla="*/ 5034851 w 6576949"/>
              <a:gd name="connsiteY2957" fmla="*/ 2574768 h 11849802"/>
              <a:gd name="connsiteX2958" fmla="*/ 5127984 w 6576949"/>
              <a:gd name="connsiteY2958" fmla="*/ 2520709 h 11849802"/>
              <a:gd name="connsiteX2959" fmla="*/ 5221117 w 6576949"/>
              <a:gd name="connsiteY2959" fmla="*/ 2574768 h 11849802"/>
              <a:gd name="connsiteX2960" fmla="*/ 5314250 w 6576949"/>
              <a:gd name="connsiteY2960" fmla="*/ 2628827 h 11849802"/>
              <a:gd name="connsiteX2961" fmla="*/ 5314250 w 6576949"/>
              <a:gd name="connsiteY2961" fmla="*/ 3337262 h 11849802"/>
              <a:gd name="connsiteX2962" fmla="*/ 5314250 w 6576949"/>
              <a:gd name="connsiteY2962" fmla="*/ 3552469 h 11849802"/>
              <a:gd name="connsiteX2963" fmla="*/ 5221117 w 6576949"/>
              <a:gd name="connsiteY2963" fmla="*/ 3606529 h 11849802"/>
              <a:gd name="connsiteX2964" fmla="*/ 5127984 w 6576949"/>
              <a:gd name="connsiteY2964" fmla="*/ 3660588 h 11849802"/>
              <a:gd name="connsiteX2965" fmla="*/ 5034851 w 6576949"/>
              <a:gd name="connsiteY2965" fmla="*/ 3606529 h 11849802"/>
              <a:gd name="connsiteX2966" fmla="*/ 4941718 w 6576949"/>
              <a:gd name="connsiteY2966" fmla="*/ 3552469 h 11849802"/>
              <a:gd name="connsiteX2967" fmla="*/ 4941718 w 6576949"/>
              <a:gd name="connsiteY2967" fmla="*/ 3337262 h 11849802"/>
              <a:gd name="connsiteX2968" fmla="*/ 5034851 w 6576949"/>
              <a:gd name="connsiteY2968" fmla="*/ 3283203 h 11849802"/>
              <a:gd name="connsiteX2969" fmla="*/ 5127984 w 6576949"/>
              <a:gd name="connsiteY2969" fmla="*/ 3229143 h 11849802"/>
              <a:gd name="connsiteX2970" fmla="*/ 5221117 w 6576949"/>
              <a:gd name="connsiteY2970" fmla="*/ 3283203 h 11849802"/>
              <a:gd name="connsiteX2971" fmla="*/ 5314250 w 6576949"/>
              <a:gd name="connsiteY2971" fmla="*/ 3337262 h 11849802"/>
              <a:gd name="connsiteX2972" fmla="*/ 5314250 w 6576949"/>
              <a:gd name="connsiteY2972" fmla="*/ 4045696 h 11849802"/>
              <a:gd name="connsiteX2973" fmla="*/ 5314250 w 6576949"/>
              <a:gd name="connsiteY2973" fmla="*/ 4260904 h 11849802"/>
              <a:gd name="connsiteX2974" fmla="*/ 5221117 w 6576949"/>
              <a:gd name="connsiteY2974" fmla="*/ 4314963 h 11849802"/>
              <a:gd name="connsiteX2975" fmla="*/ 5127984 w 6576949"/>
              <a:gd name="connsiteY2975" fmla="*/ 4369022 h 11849802"/>
              <a:gd name="connsiteX2976" fmla="*/ 5034851 w 6576949"/>
              <a:gd name="connsiteY2976" fmla="*/ 4314963 h 11849802"/>
              <a:gd name="connsiteX2977" fmla="*/ 4941718 w 6576949"/>
              <a:gd name="connsiteY2977" fmla="*/ 4260904 h 11849802"/>
              <a:gd name="connsiteX2978" fmla="*/ 4941718 w 6576949"/>
              <a:gd name="connsiteY2978" fmla="*/ 4045696 h 11849802"/>
              <a:gd name="connsiteX2979" fmla="*/ 5034851 w 6576949"/>
              <a:gd name="connsiteY2979" fmla="*/ 3991637 h 11849802"/>
              <a:gd name="connsiteX2980" fmla="*/ 5127984 w 6576949"/>
              <a:gd name="connsiteY2980" fmla="*/ 3937578 h 11849802"/>
              <a:gd name="connsiteX2981" fmla="*/ 5221117 w 6576949"/>
              <a:gd name="connsiteY2981" fmla="*/ 3991637 h 11849802"/>
              <a:gd name="connsiteX2982" fmla="*/ 5314250 w 6576949"/>
              <a:gd name="connsiteY2982" fmla="*/ 4045696 h 11849802"/>
              <a:gd name="connsiteX2983" fmla="*/ 5314250 w 6576949"/>
              <a:gd name="connsiteY2983" fmla="*/ 4754131 h 11849802"/>
              <a:gd name="connsiteX2984" fmla="*/ 5314250 w 6576949"/>
              <a:gd name="connsiteY2984" fmla="*/ 4969338 h 11849802"/>
              <a:gd name="connsiteX2985" fmla="*/ 5221117 w 6576949"/>
              <a:gd name="connsiteY2985" fmla="*/ 5023398 h 11849802"/>
              <a:gd name="connsiteX2986" fmla="*/ 5127984 w 6576949"/>
              <a:gd name="connsiteY2986" fmla="*/ 5077457 h 11849802"/>
              <a:gd name="connsiteX2987" fmla="*/ 5034851 w 6576949"/>
              <a:gd name="connsiteY2987" fmla="*/ 5023398 h 11849802"/>
              <a:gd name="connsiteX2988" fmla="*/ 4941718 w 6576949"/>
              <a:gd name="connsiteY2988" fmla="*/ 4969338 h 11849802"/>
              <a:gd name="connsiteX2989" fmla="*/ 4941718 w 6576949"/>
              <a:gd name="connsiteY2989" fmla="*/ 4754131 h 11849802"/>
              <a:gd name="connsiteX2990" fmla="*/ 5034851 w 6576949"/>
              <a:gd name="connsiteY2990" fmla="*/ 4700072 h 11849802"/>
              <a:gd name="connsiteX2991" fmla="*/ 5127984 w 6576949"/>
              <a:gd name="connsiteY2991" fmla="*/ 4646012 h 11849802"/>
              <a:gd name="connsiteX2992" fmla="*/ 5221117 w 6576949"/>
              <a:gd name="connsiteY2992" fmla="*/ 4700072 h 11849802"/>
              <a:gd name="connsiteX2993" fmla="*/ 5314250 w 6576949"/>
              <a:gd name="connsiteY2993" fmla="*/ 4754131 h 11849802"/>
              <a:gd name="connsiteX2994" fmla="*/ 5314250 w 6576949"/>
              <a:gd name="connsiteY2994" fmla="*/ 5463080 h 11849802"/>
              <a:gd name="connsiteX2995" fmla="*/ 5314250 w 6576949"/>
              <a:gd name="connsiteY2995" fmla="*/ 5678288 h 11849802"/>
              <a:gd name="connsiteX2996" fmla="*/ 5221117 w 6576949"/>
              <a:gd name="connsiteY2996" fmla="*/ 5732347 h 11849802"/>
              <a:gd name="connsiteX2997" fmla="*/ 5127984 w 6576949"/>
              <a:gd name="connsiteY2997" fmla="*/ 5786406 h 11849802"/>
              <a:gd name="connsiteX2998" fmla="*/ 5034851 w 6576949"/>
              <a:gd name="connsiteY2998" fmla="*/ 5732347 h 11849802"/>
              <a:gd name="connsiteX2999" fmla="*/ 4941718 w 6576949"/>
              <a:gd name="connsiteY2999" fmla="*/ 5678288 h 11849802"/>
              <a:gd name="connsiteX3000" fmla="*/ 4941718 w 6576949"/>
              <a:gd name="connsiteY3000" fmla="*/ 5463080 h 11849802"/>
              <a:gd name="connsiteX3001" fmla="*/ 5034851 w 6576949"/>
              <a:gd name="connsiteY3001" fmla="*/ 5409021 h 11849802"/>
              <a:gd name="connsiteX3002" fmla="*/ 5127984 w 6576949"/>
              <a:gd name="connsiteY3002" fmla="*/ 5354961 h 11849802"/>
              <a:gd name="connsiteX3003" fmla="*/ 5221117 w 6576949"/>
              <a:gd name="connsiteY3003" fmla="*/ 5409021 h 11849802"/>
              <a:gd name="connsiteX3004" fmla="*/ 5314250 w 6576949"/>
              <a:gd name="connsiteY3004" fmla="*/ 5463080 h 11849802"/>
              <a:gd name="connsiteX3005" fmla="*/ 5314250 w 6576949"/>
              <a:gd name="connsiteY3005" fmla="*/ 6171514 h 11849802"/>
              <a:gd name="connsiteX3006" fmla="*/ 5314250 w 6576949"/>
              <a:gd name="connsiteY3006" fmla="*/ 6386722 h 11849802"/>
              <a:gd name="connsiteX3007" fmla="*/ 5221117 w 6576949"/>
              <a:gd name="connsiteY3007" fmla="*/ 6440781 h 11849802"/>
              <a:gd name="connsiteX3008" fmla="*/ 5127984 w 6576949"/>
              <a:gd name="connsiteY3008" fmla="*/ 6494841 h 11849802"/>
              <a:gd name="connsiteX3009" fmla="*/ 5034851 w 6576949"/>
              <a:gd name="connsiteY3009" fmla="*/ 6440781 h 11849802"/>
              <a:gd name="connsiteX3010" fmla="*/ 4941718 w 6576949"/>
              <a:gd name="connsiteY3010" fmla="*/ 6386722 h 11849802"/>
              <a:gd name="connsiteX3011" fmla="*/ 4941718 w 6576949"/>
              <a:gd name="connsiteY3011" fmla="*/ 6171514 h 11849802"/>
              <a:gd name="connsiteX3012" fmla="*/ 5034851 w 6576949"/>
              <a:gd name="connsiteY3012" fmla="*/ 6117455 h 11849802"/>
              <a:gd name="connsiteX3013" fmla="*/ 5127984 w 6576949"/>
              <a:gd name="connsiteY3013" fmla="*/ 6063396 h 11849802"/>
              <a:gd name="connsiteX3014" fmla="*/ 5221117 w 6576949"/>
              <a:gd name="connsiteY3014" fmla="*/ 6117455 h 11849802"/>
              <a:gd name="connsiteX3015" fmla="*/ 5314250 w 6576949"/>
              <a:gd name="connsiteY3015" fmla="*/ 6171514 h 11849802"/>
              <a:gd name="connsiteX3016" fmla="*/ 5314250 w 6576949"/>
              <a:gd name="connsiteY3016" fmla="*/ 6879949 h 11849802"/>
              <a:gd name="connsiteX3017" fmla="*/ 5314250 w 6576949"/>
              <a:gd name="connsiteY3017" fmla="*/ 7095156 h 11849802"/>
              <a:gd name="connsiteX3018" fmla="*/ 5221117 w 6576949"/>
              <a:gd name="connsiteY3018" fmla="*/ 7149216 h 11849802"/>
              <a:gd name="connsiteX3019" fmla="*/ 5127984 w 6576949"/>
              <a:gd name="connsiteY3019" fmla="*/ 7203275 h 11849802"/>
              <a:gd name="connsiteX3020" fmla="*/ 5034851 w 6576949"/>
              <a:gd name="connsiteY3020" fmla="*/ 7149216 h 11849802"/>
              <a:gd name="connsiteX3021" fmla="*/ 4941718 w 6576949"/>
              <a:gd name="connsiteY3021" fmla="*/ 7095156 h 11849802"/>
              <a:gd name="connsiteX3022" fmla="*/ 4941718 w 6576949"/>
              <a:gd name="connsiteY3022" fmla="*/ 6879949 h 11849802"/>
              <a:gd name="connsiteX3023" fmla="*/ 5034851 w 6576949"/>
              <a:gd name="connsiteY3023" fmla="*/ 6825890 h 11849802"/>
              <a:gd name="connsiteX3024" fmla="*/ 5127984 w 6576949"/>
              <a:gd name="connsiteY3024" fmla="*/ 6771831 h 11849802"/>
              <a:gd name="connsiteX3025" fmla="*/ 5221117 w 6576949"/>
              <a:gd name="connsiteY3025" fmla="*/ 6825890 h 11849802"/>
              <a:gd name="connsiteX3026" fmla="*/ 5314250 w 6576949"/>
              <a:gd name="connsiteY3026" fmla="*/ 6879949 h 11849802"/>
              <a:gd name="connsiteX3027" fmla="*/ 5314250 w 6576949"/>
              <a:gd name="connsiteY3027" fmla="*/ 7588383 h 11849802"/>
              <a:gd name="connsiteX3028" fmla="*/ 5314250 w 6576949"/>
              <a:gd name="connsiteY3028" fmla="*/ 7803591 h 11849802"/>
              <a:gd name="connsiteX3029" fmla="*/ 5221117 w 6576949"/>
              <a:gd name="connsiteY3029" fmla="*/ 7857650 h 11849802"/>
              <a:gd name="connsiteX3030" fmla="*/ 5127984 w 6576949"/>
              <a:gd name="connsiteY3030" fmla="*/ 7911709 h 11849802"/>
              <a:gd name="connsiteX3031" fmla="*/ 5034851 w 6576949"/>
              <a:gd name="connsiteY3031" fmla="*/ 7857650 h 11849802"/>
              <a:gd name="connsiteX3032" fmla="*/ 4941718 w 6576949"/>
              <a:gd name="connsiteY3032" fmla="*/ 7803591 h 11849802"/>
              <a:gd name="connsiteX3033" fmla="*/ 4941718 w 6576949"/>
              <a:gd name="connsiteY3033" fmla="*/ 7588383 h 11849802"/>
              <a:gd name="connsiteX3034" fmla="*/ 5034851 w 6576949"/>
              <a:gd name="connsiteY3034" fmla="*/ 7534324 h 11849802"/>
              <a:gd name="connsiteX3035" fmla="*/ 5127984 w 6576949"/>
              <a:gd name="connsiteY3035" fmla="*/ 7480265 h 11849802"/>
              <a:gd name="connsiteX3036" fmla="*/ 5221117 w 6576949"/>
              <a:gd name="connsiteY3036" fmla="*/ 7534324 h 11849802"/>
              <a:gd name="connsiteX3037" fmla="*/ 5314250 w 6576949"/>
              <a:gd name="connsiteY3037" fmla="*/ 7588383 h 11849802"/>
              <a:gd name="connsiteX3038" fmla="*/ 5314250 w 6576949"/>
              <a:gd name="connsiteY3038" fmla="*/ 8296818 h 11849802"/>
              <a:gd name="connsiteX3039" fmla="*/ 5314250 w 6576949"/>
              <a:gd name="connsiteY3039" fmla="*/ 8512025 h 11849802"/>
              <a:gd name="connsiteX3040" fmla="*/ 5221117 w 6576949"/>
              <a:gd name="connsiteY3040" fmla="*/ 8566085 h 11849802"/>
              <a:gd name="connsiteX3041" fmla="*/ 5127984 w 6576949"/>
              <a:gd name="connsiteY3041" fmla="*/ 8620144 h 11849802"/>
              <a:gd name="connsiteX3042" fmla="*/ 5034851 w 6576949"/>
              <a:gd name="connsiteY3042" fmla="*/ 8566085 h 11849802"/>
              <a:gd name="connsiteX3043" fmla="*/ 4941718 w 6576949"/>
              <a:gd name="connsiteY3043" fmla="*/ 8512025 h 11849802"/>
              <a:gd name="connsiteX3044" fmla="*/ 4941718 w 6576949"/>
              <a:gd name="connsiteY3044" fmla="*/ 8296818 h 11849802"/>
              <a:gd name="connsiteX3045" fmla="*/ 5034851 w 6576949"/>
              <a:gd name="connsiteY3045" fmla="*/ 8242758 h 11849802"/>
              <a:gd name="connsiteX3046" fmla="*/ 5127984 w 6576949"/>
              <a:gd name="connsiteY3046" fmla="*/ 8188699 h 11849802"/>
              <a:gd name="connsiteX3047" fmla="*/ 5221117 w 6576949"/>
              <a:gd name="connsiteY3047" fmla="*/ 8242758 h 11849802"/>
              <a:gd name="connsiteX3048" fmla="*/ 5314250 w 6576949"/>
              <a:gd name="connsiteY3048" fmla="*/ 8296818 h 11849802"/>
              <a:gd name="connsiteX3049" fmla="*/ 5314250 w 6576949"/>
              <a:gd name="connsiteY3049" fmla="*/ 9005252 h 11849802"/>
              <a:gd name="connsiteX3050" fmla="*/ 5314250 w 6576949"/>
              <a:gd name="connsiteY3050" fmla="*/ 9220460 h 11849802"/>
              <a:gd name="connsiteX3051" fmla="*/ 5221117 w 6576949"/>
              <a:gd name="connsiteY3051" fmla="*/ 9274519 h 11849802"/>
              <a:gd name="connsiteX3052" fmla="*/ 5127984 w 6576949"/>
              <a:gd name="connsiteY3052" fmla="*/ 9328578 h 11849802"/>
              <a:gd name="connsiteX3053" fmla="*/ 5034851 w 6576949"/>
              <a:gd name="connsiteY3053" fmla="*/ 9274519 h 11849802"/>
              <a:gd name="connsiteX3054" fmla="*/ 4941718 w 6576949"/>
              <a:gd name="connsiteY3054" fmla="*/ 9220460 h 11849802"/>
              <a:gd name="connsiteX3055" fmla="*/ 4941718 w 6576949"/>
              <a:gd name="connsiteY3055" fmla="*/ 9005252 h 11849802"/>
              <a:gd name="connsiteX3056" fmla="*/ 5034851 w 6576949"/>
              <a:gd name="connsiteY3056" fmla="*/ 8951193 h 11849802"/>
              <a:gd name="connsiteX3057" fmla="*/ 5127984 w 6576949"/>
              <a:gd name="connsiteY3057" fmla="*/ 8897133 h 11849802"/>
              <a:gd name="connsiteX3058" fmla="*/ 5221117 w 6576949"/>
              <a:gd name="connsiteY3058" fmla="*/ 8951193 h 11849802"/>
              <a:gd name="connsiteX3059" fmla="*/ 5314250 w 6576949"/>
              <a:gd name="connsiteY3059" fmla="*/ 9005252 h 11849802"/>
              <a:gd name="connsiteX3060" fmla="*/ 4923708 w 6576949"/>
              <a:gd name="connsiteY3060" fmla="*/ 9682280 h 11849802"/>
              <a:gd name="connsiteX3061" fmla="*/ 4830575 w 6576949"/>
              <a:gd name="connsiteY3061" fmla="*/ 9628221 h 11849802"/>
              <a:gd name="connsiteX3062" fmla="*/ 4737442 w 6576949"/>
              <a:gd name="connsiteY3062" fmla="*/ 9574162 h 11849802"/>
              <a:gd name="connsiteX3063" fmla="*/ 4737442 w 6576949"/>
              <a:gd name="connsiteY3063" fmla="*/ 9358955 h 11849802"/>
              <a:gd name="connsiteX3064" fmla="*/ 4830575 w 6576949"/>
              <a:gd name="connsiteY3064" fmla="*/ 9304895 h 11849802"/>
              <a:gd name="connsiteX3065" fmla="*/ 4923708 w 6576949"/>
              <a:gd name="connsiteY3065" fmla="*/ 9250836 h 11849802"/>
              <a:gd name="connsiteX3066" fmla="*/ 5016841 w 6576949"/>
              <a:gd name="connsiteY3066" fmla="*/ 9304895 h 11849802"/>
              <a:gd name="connsiteX3067" fmla="*/ 5109974 w 6576949"/>
              <a:gd name="connsiteY3067" fmla="*/ 9358955 h 11849802"/>
              <a:gd name="connsiteX3068" fmla="*/ 5109974 w 6576949"/>
              <a:gd name="connsiteY3068" fmla="*/ 9574162 h 11849802"/>
              <a:gd name="connsiteX3069" fmla="*/ 5016841 w 6576949"/>
              <a:gd name="connsiteY3069" fmla="*/ 9628221 h 11849802"/>
              <a:gd name="connsiteX3070" fmla="*/ 4923708 w 6576949"/>
              <a:gd name="connsiteY3070" fmla="*/ 9682280 h 11849802"/>
              <a:gd name="connsiteX3071" fmla="*/ 4514643 w 6576949"/>
              <a:gd name="connsiteY3071" fmla="*/ 9682280 h 11849802"/>
              <a:gd name="connsiteX3072" fmla="*/ 4421510 w 6576949"/>
              <a:gd name="connsiteY3072" fmla="*/ 9628221 h 11849802"/>
              <a:gd name="connsiteX3073" fmla="*/ 4328376 w 6576949"/>
              <a:gd name="connsiteY3073" fmla="*/ 9574162 h 11849802"/>
              <a:gd name="connsiteX3074" fmla="*/ 4328376 w 6576949"/>
              <a:gd name="connsiteY3074" fmla="*/ 9358955 h 11849802"/>
              <a:gd name="connsiteX3075" fmla="*/ 4421510 w 6576949"/>
              <a:gd name="connsiteY3075" fmla="*/ 9304895 h 11849802"/>
              <a:gd name="connsiteX3076" fmla="*/ 4514643 w 6576949"/>
              <a:gd name="connsiteY3076" fmla="*/ 9250836 h 11849802"/>
              <a:gd name="connsiteX3077" fmla="*/ 4607776 w 6576949"/>
              <a:gd name="connsiteY3077" fmla="*/ 9304895 h 11849802"/>
              <a:gd name="connsiteX3078" fmla="*/ 4700909 w 6576949"/>
              <a:gd name="connsiteY3078" fmla="*/ 9358955 h 11849802"/>
              <a:gd name="connsiteX3079" fmla="*/ 4700909 w 6576949"/>
              <a:gd name="connsiteY3079" fmla="*/ 9574162 h 11849802"/>
              <a:gd name="connsiteX3080" fmla="*/ 4607776 w 6576949"/>
              <a:gd name="connsiteY3080" fmla="*/ 9628221 h 11849802"/>
              <a:gd name="connsiteX3081" fmla="*/ 4514643 w 6576949"/>
              <a:gd name="connsiteY3081" fmla="*/ 9682280 h 11849802"/>
              <a:gd name="connsiteX3082" fmla="*/ 4106092 w 6576949"/>
              <a:gd name="connsiteY3082" fmla="*/ 9682280 h 11849802"/>
              <a:gd name="connsiteX3083" fmla="*/ 4012959 w 6576949"/>
              <a:gd name="connsiteY3083" fmla="*/ 9628221 h 11849802"/>
              <a:gd name="connsiteX3084" fmla="*/ 3919825 w 6576949"/>
              <a:gd name="connsiteY3084" fmla="*/ 9574162 h 11849802"/>
              <a:gd name="connsiteX3085" fmla="*/ 3919825 w 6576949"/>
              <a:gd name="connsiteY3085" fmla="*/ 9358955 h 11849802"/>
              <a:gd name="connsiteX3086" fmla="*/ 4012959 w 6576949"/>
              <a:gd name="connsiteY3086" fmla="*/ 9304895 h 11849802"/>
              <a:gd name="connsiteX3087" fmla="*/ 4106092 w 6576949"/>
              <a:gd name="connsiteY3087" fmla="*/ 9251865 h 11849802"/>
              <a:gd name="connsiteX3088" fmla="*/ 4199225 w 6576949"/>
              <a:gd name="connsiteY3088" fmla="*/ 9305925 h 11849802"/>
              <a:gd name="connsiteX3089" fmla="*/ 4292358 w 6576949"/>
              <a:gd name="connsiteY3089" fmla="*/ 9359984 h 11849802"/>
              <a:gd name="connsiteX3090" fmla="*/ 4292358 w 6576949"/>
              <a:gd name="connsiteY3090" fmla="*/ 9575192 h 11849802"/>
              <a:gd name="connsiteX3091" fmla="*/ 4199225 w 6576949"/>
              <a:gd name="connsiteY3091" fmla="*/ 9629251 h 11849802"/>
              <a:gd name="connsiteX3092" fmla="*/ 4106092 w 6576949"/>
              <a:gd name="connsiteY3092" fmla="*/ 9682280 h 11849802"/>
              <a:gd name="connsiteX3093" fmla="*/ 3697026 w 6576949"/>
              <a:gd name="connsiteY3093" fmla="*/ 9682280 h 11849802"/>
              <a:gd name="connsiteX3094" fmla="*/ 3603893 w 6576949"/>
              <a:gd name="connsiteY3094" fmla="*/ 9628221 h 11849802"/>
              <a:gd name="connsiteX3095" fmla="*/ 3510760 w 6576949"/>
              <a:gd name="connsiteY3095" fmla="*/ 9574162 h 11849802"/>
              <a:gd name="connsiteX3096" fmla="*/ 3510760 w 6576949"/>
              <a:gd name="connsiteY3096" fmla="*/ 9358955 h 11849802"/>
              <a:gd name="connsiteX3097" fmla="*/ 3603893 w 6576949"/>
              <a:gd name="connsiteY3097" fmla="*/ 9304895 h 11849802"/>
              <a:gd name="connsiteX3098" fmla="*/ 3697026 w 6576949"/>
              <a:gd name="connsiteY3098" fmla="*/ 9250836 h 11849802"/>
              <a:gd name="connsiteX3099" fmla="*/ 3790159 w 6576949"/>
              <a:gd name="connsiteY3099" fmla="*/ 9304895 h 11849802"/>
              <a:gd name="connsiteX3100" fmla="*/ 3883293 w 6576949"/>
              <a:gd name="connsiteY3100" fmla="*/ 9358955 h 11849802"/>
              <a:gd name="connsiteX3101" fmla="*/ 3883293 w 6576949"/>
              <a:gd name="connsiteY3101" fmla="*/ 9574162 h 11849802"/>
              <a:gd name="connsiteX3102" fmla="*/ 3790159 w 6576949"/>
              <a:gd name="connsiteY3102" fmla="*/ 9628221 h 11849802"/>
              <a:gd name="connsiteX3103" fmla="*/ 3697026 w 6576949"/>
              <a:gd name="connsiteY3103" fmla="*/ 9682280 h 11849802"/>
              <a:gd name="connsiteX3104" fmla="*/ 3288475 w 6576949"/>
              <a:gd name="connsiteY3104" fmla="*/ 9682280 h 11849802"/>
              <a:gd name="connsiteX3105" fmla="*/ 3195342 w 6576949"/>
              <a:gd name="connsiteY3105" fmla="*/ 9628221 h 11849802"/>
              <a:gd name="connsiteX3106" fmla="*/ 3102209 w 6576949"/>
              <a:gd name="connsiteY3106" fmla="*/ 9574162 h 11849802"/>
              <a:gd name="connsiteX3107" fmla="*/ 3102209 w 6576949"/>
              <a:gd name="connsiteY3107" fmla="*/ 9358955 h 11849802"/>
              <a:gd name="connsiteX3108" fmla="*/ 3195342 w 6576949"/>
              <a:gd name="connsiteY3108" fmla="*/ 9304895 h 11849802"/>
              <a:gd name="connsiteX3109" fmla="*/ 3288475 w 6576949"/>
              <a:gd name="connsiteY3109" fmla="*/ 9250836 h 11849802"/>
              <a:gd name="connsiteX3110" fmla="*/ 3381608 w 6576949"/>
              <a:gd name="connsiteY3110" fmla="*/ 9304895 h 11849802"/>
              <a:gd name="connsiteX3111" fmla="*/ 3474741 w 6576949"/>
              <a:gd name="connsiteY3111" fmla="*/ 9358955 h 11849802"/>
              <a:gd name="connsiteX3112" fmla="*/ 3474741 w 6576949"/>
              <a:gd name="connsiteY3112" fmla="*/ 9574162 h 11849802"/>
              <a:gd name="connsiteX3113" fmla="*/ 3381608 w 6576949"/>
              <a:gd name="connsiteY3113" fmla="*/ 9628221 h 11849802"/>
              <a:gd name="connsiteX3114" fmla="*/ 3288475 w 6576949"/>
              <a:gd name="connsiteY3114" fmla="*/ 9682280 h 11849802"/>
              <a:gd name="connsiteX3115" fmla="*/ 2879410 w 6576949"/>
              <a:gd name="connsiteY3115" fmla="*/ 9682280 h 11849802"/>
              <a:gd name="connsiteX3116" fmla="*/ 2786277 w 6576949"/>
              <a:gd name="connsiteY3116" fmla="*/ 9628221 h 11849802"/>
              <a:gd name="connsiteX3117" fmla="*/ 2693143 w 6576949"/>
              <a:gd name="connsiteY3117" fmla="*/ 9574162 h 11849802"/>
              <a:gd name="connsiteX3118" fmla="*/ 2693143 w 6576949"/>
              <a:gd name="connsiteY3118" fmla="*/ 9358955 h 11849802"/>
              <a:gd name="connsiteX3119" fmla="*/ 2786277 w 6576949"/>
              <a:gd name="connsiteY3119" fmla="*/ 9304895 h 11849802"/>
              <a:gd name="connsiteX3120" fmla="*/ 2879410 w 6576949"/>
              <a:gd name="connsiteY3120" fmla="*/ 9250836 h 11849802"/>
              <a:gd name="connsiteX3121" fmla="*/ 2972543 w 6576949"/>
              <a:gd name="connsiteY3121" fmla="*/ 9304895 h 11849802"/>
              <a:gd name="connsiteX3122" fmla="*/ 3065676 w 6576949"/>
              <a:gd name="connsiteY3122" fmla="*/ 9358955 h 11849802"/>
              <a:gd name="connsiteX3123" fmla="*/ 3065676 w 6576949"/>
              <a:gd name="connsiteY3123" fmla="*/ 9574162 h 11849802"/>
              <a:gd name="connsiteX3124" fmla="*/ 2972543 w 6576949"/>
              <a:gd name="connsiteY3124" fmla="*/ 9628221 h 11849802"/>
              <a:gd name="connsiteX3125" fmla="*/ 2879410 w 6576949"/>
              <a:gd name="connsiteY3125" fmla="*/ 9682280 h 11849802"/>
              <a:gd name="connsiteX3126" fmla="*/ 2470859 w 6576949"/>
              <a:gd name="connsiteY3126" fmla="*/ 9682280 h 11849802"/>
              <a:gd name="connsiteX3127" fmla="*/ 2377726 w 6576949"/>
              <a:gd name="connsiteY3127" fmla="*/ 9628221 h 11849802"/>
              <a:gd name="connsiteX3128" fmla="*/ 2284592 w 6576949"/>
              <a:gd name="connsiteY3128" fmla="*/ 9574162 h 11849802"/>
              <a:gd name="connsiteX3129" fmla="*/ 2284592 w 6576949"/>
              <a:gd name="connsiteY3129" fmla="*/ 9358955 h 11849802"/>
              <a:gd name="connsiteX3130" fmla="*/ 2377726 w 6576949"/>
              <a:gd name="connsiteY3130" fmla="*/ 9304895 h 11849802"/>
              <a:gd name="connsiteX3131" fmla="*/ 2470859 w 6576949"/>
              <a:gd name="connsiteY3131" fmla="*/ 9250836 h 11849802"/>
              <a:gd name="connsiteX3132" fmla="*/ 2563992 w 6576949"/>
              <a:gd name="connsiteY3132" fmla="*/ 9304895 h 11849802"/>
              <a:gd name="connsiteX3133" fmla="*/ 2657125 w 6576949"/>
              <a:gd name="connsiteY3133" fmla="*/ 9358955 h 11849802"/>
              <a:gd name="connsiteX3134" fmla="*/ 2657125 w 6576949"/>
              <a:gd name="connsiteY3134" fmla="*/ 9574162 h 11849802"/>
              <a:gd name="connsiteX3135" fmla="*/ 2563992 w 6576949"/>
              <a:gd name="connsiteY3135" fmla="*/ 9628221 h 11849802"/>
              <a:gd name="connsiteX3136" fmla="*/ 2470859 w 6576949"/>
              <a:gd name="connsiteY3136" fmla="*/ 9682280 h 11849802"/>
              <a:gd name="connsiteX3137" fmla="*/ 2061793 w 6576949"/>
              <a:gd name="connsiteY3137" fmla="*/ 9682280 h 11849802"/>
              <a:gd name="connsiteX3138" fmla="*/ 1968660 w 6576949"/>
              <a:gd name="connsiteY3138" fmla="*/ 9628221 h 11849802"/>
              <a:gd name="connsiteX3139" fmla="*/ 1875527 w 6576949"/>
              <a:gd name="connsiteY3139" fmla="*/ 9574162 h 11849802"/>
              <a:gd name="connsiteX3140" fmla="*/ 1875527 w 6576949"/>
              <a:gd name="connsiteY3140" fmla="*/ 9358955 h 11849802"/>
              <a:gd name="connsiteX3141" fmla="*/ 1968660 w 6576949"/>
              <a:gd name="connsiteY3141" fmla="*/ 9304895 h 11849802"/>
              <a:gd name="connsiteX3142" fmla="*/ 2061793 w 6576949"/>
              <a:gd name="connsiteY3142" fmla="*/ 9250836 h 11849802"/>
              <a:gd name="connsiteX3143" fmla="*/ 2154926 w 6576949"/>
              <a:gd name="connsiteY3143" fmla="*/ 9304895 h 11849802"/>
              <a:gd name="connsiteX3144" fmla="*/ 2248059 w 6576949"/>
              <a:gd name="connsiteY3144" fmla="*/ 9358955 h 11849802"/>
              <a:gd name="connsiteX3145" fmla="*/ 2248059 w 6576949"/>
              <a:gd name="connsiteY3145" fmla="*/ 9574162 h 11849802"/>
              <a:gd name="connsiteX3146" fmla="*/ 2154926 w 6576949"/>
              <a:gd name="connsiteY3146" fmla="*/ 9628221 h 11849802"/>
              <a:gd name="connsiteX3147" fmla="*/ 2061793 w 6576949"/>
              <a:gd name="connsiteY3147" fmla="*/ 9682280 h 11849802"/>
              <a:gd name="connsiteX3148" fmla="*/ 1653242 w 6576949"/>
              <a:gd name="connsiteY3148" fmla="*/ 9682280 h 11849802"/>
              <a:gd name="connsiteX3149" fmla="*/ 1560109 w 6576949"/>
              <a:gd name="connsiteY3149" fmla="*/ 9628221 h 11849802"/>
              <a:gd name="connsiteX3150" fmla="*/ 1466976 w 6576949"/>
              <a:gd name="connsiteY3150" fmla="*/ 9574162 h 11849802"/>
              <a:gd name="connsiteX3151" fmla="*/ 1466976 w 6576949"/>
              <a:gd name="connsiteY3151" fmla="*/ 9358955 h 11849802"/>
              <a:gd name="connsiteX3152" fmla="*/ 1560109 w 6576949"/>
              <a:gd name="connsiteY3152" fmla="*/ 9304895 h 11849802"/>
              <a:gd name="connsiteX3153" fmla="*/ 1653242 w 6576949"/>
              <a:gd name="connsiteY3153" fmla="*/ 9250836 h 11849802"/>
              <a:gd name="connsiteX3154" fmla="*/ 1746375 w 6576949"/>
              <a:gd name="connsiteY3154" fmla="*/ 9304895 h 11849802"/>
              <a:gd name="connsiteX3155" fmla="*/ 1839508 w 6576949"/>
              <a:gd name="connsiteY3155" fmla="*/ 9358955 h 11849802"/>
              <a:gd name="connsiteX3156" fmla="*/ 1839508 w 6576949"/>
              <a:gd name="connsiteY3156" fmla="*/ 9574162 h 11849802"/>
              <a:gd name="connsiteX3157" fmla="*/ 1746375 w 6576949"/>
              <a:gd name="connsiteY3157" fmla="*/ 9628221 h 11849802"/>
              <a:gd name="connsiteX3158" fmla="*/ 1653242 w 6576949"/>
              <a:gd name="connsiteY3158" fmla="*/ 9682280 h 11849802"/>
              <a:gd name="connsiteX3159" fmla="*/ 1262186 w 6576949"/>
              <a:gd name="connsiteY3159" fmla="*/ 9220460 h 11849802"/>
              <a:gd name="connsiteX3160" fmla="*/ 1262186 w 6576949"/>
              <a:gd name="connsiteY3160" fmla="*/ 9005252 h 11849802"/>
              <a:gd name="connsiteX3161" fmla="*/ 1355319 w 6576949"/>
              <a:gd name="connsiteY3161" fmla="*/ 8951193 h 11849802"/>
              <a:gd name="connsiteX3162" fmla="*/ 1448452 w 6576949"/>
              <a:gd name="connsiteY3162" fmla="*/ 8897133 h 11849802"/>
              <a:gd name="connsiteX3163" fmla="*/ 1541585 w 6576949"/>
              <a:gd name="connsiteY3163" fmla="*/ 8951193 h 11849802"/>
              <a:gd name="connsiteX3164" fmla="*/ 1634719 w 6576949"/>
              <a:gd name="connsiteY3164" fmla="*/ 9005252 h 11849802"/>
              <a:gd name="connsiteX3165" fmla="*/ 1634719 w 6576949"/>
              <a:gd name="connsiteY3165" fmla="*/ 9220460 h 11849802"/>
              <a:gd name="connsiteX3166" fmla="*/ 1541585 w 6576949"/>
              <a:gd name="connsiteY3166" fmla="*/ 9274519 h 11849802"/>
              <a:gd name="connsiteX3167" fmla="*/ 1448452 w 6576949"/>
              <a:gd name="connsiteY3167" fmla="*/ 9328578 h 11849802"/>
              <a:gd name="connsiteX3168" fmla="*/ 1355319 w 6576949"/>
              <a:gd name="connsiteY3168" fmla="*/ 9274519 h 11849802"/>
              <a:gd name="connsiteX3169" fmla="*/ 1262186 w 6576949"/>
              <a:gd name="connsiteY3169" fmla="*/ 9220460 h 11849802"/>
              <a:gd name="connsiteX3170" fmla="*/ 1262186 w 6576949"/>
              <a:gd name="connsiteY3170" fmla="*/ 8512025 h 11849802"/>
              <a:gd name="connsiteX3171" fmla="*/ 1262186 w 6576949"/>
              <a:gd name="connsiteY3171" fmla="*/ 8296818 h 11849802"/>
              <a:gd name="connsiteX3172" fmla="*/ 1355319 w 6576949"/>
              <a:gd name="connsiteY3172" fmla="*/ 8242758 h 11849802"/>
              <a:gd name="connsiteX3173" fmla="*/ 1448452 w 6576949"/>
              <a:gd name="connsiteY3173" fmla="*/ 8188699 h 11849802"/>
              <a:gd name="connsiteX3174" fmla="*/ 1541585 w 6576949"/>
              <a:gd name="connsiteY3174" fmla="*/ 8242758 h 11849802"/>
              <a:gd name="connsiteX3175" fmla="*/ 1634719 w 6576949"/>
              <a:gd name="connsiteY3175" fmla="*/ 8296818 h 11849802"/>
              <a:gd name="connsiteX3176" fmla="*/ 1634719 w 6576949"/>
              <a:gd name="connsiteY3176" fmla="*/ 8512025 h 11849802"/>
              <a:gd name="connsiteX3177" fmla="*/ 1541585 w 6576949"/>
              <a:gd name="connsiteY3177" fmla="*/ 8566085 h 11849802"/>
              <a:gd name="connsiteX3178" fmla="*/ 1448452 w 6576949"/>
              <a:gd name="connsiteY3178" fmla="*/ 8620144 h 11849802"/>
              <a:gd name="connsiteX3179" fmla="*/ 1355319 w 6576949"/>
              <a:gd name="connsiteY3179" fmla="*/ 8566085 h 11849802"/>
              <a:gd name="connsiteX3180" fmla="*/ 1262186 w 6576949"/>
              <a:gd name="connsiteY3180" fmla="*/ 8512025 h 11849802"/>
              <a:gd name="connsiteX3181" fmla="*/ 1262186 w 6576949"/>
              <a:gd name="connsiteY3181" fmla="*/ 7803591 h 11849802"/>
              <a:gd name="connsiteX3182" fmla="*/ 1262186 w 6576949"/>
              <a:gd name="connsiteY3182" fmla="*/ 7588383 h 11849802"/>
              <a:gd name="connsiteX3183" fmla="*/ 1355319 w 6576949"/>
              <a:gd name="connsiteY3183" fmla="*/ 7534324 h 11849802"/>
              <a:gd name="connsiteX3184" fmla="*/ 1448452 w 6576949"/>
              <a:gd name="connsiteY3184" fmla="*/ 7480265 h 11849802"/>
              <a:gd name="connsiteX3185" fmla="*/ 1541585 w 6576949"/>
              <a:gd name="connsiteY3185" fmla="*/ 7534324 h 11849802"/>
              <a:gd name="connsiteX3186" fmla="*/ 1634719 w 6576949"/>
              <a:gd name="connsiteY3186" fmla="*/ 7588383 h 11849802"/>
              <a:gd name="connsiteX3187" fmla="*/ 1634719 w 6576949"/>
              <a:gd name="connsiteY3187" fmla="*/ 7803591 h 11849802"/>
              <a:gd name="connsiteX3188" fmla="*/ 1541585 w 6576949"/>
              <a:gd name="connsiteY3188" fmla="*/ 7857650 h 11849802"/>
              <a:gd name="connsiteX3189" fmla="*/ 1448452 w 6576949"/>
              <a:gd name="connsiteY3189" fmla="*/ 7911709 h 11849802"/>
              <a:gd name="connsiteX3190" fmla="*/ 1355319 w 6576949"/>
              <a:gd name="connsiteY3190" fmla="*/ 7857650 h 11849802"/>
              <a:gd name="connsiteX3191" fmla="*/ 1262186 w 6576949"/>
              <a:gd name="connsiteY3191" fmla="*/ 7803591 h 11849802"/>
              <a:gd name="connsiteX3192" fmla="*/ 1262186 w 6576949"/>
              <a:gd name="connsiteY3192" fmla="*/ 7095156 h 11849802"/>
              <a:gd name="connsiteX3193" fmla="*/ 1262186 w 6576949"/>
              <a:gd name="connsiteY3193" fmla="*/ 6879949 h 11849802"/>
              <a:gd name="connsiteX3194" fmla="*/ 1355319 w 6576949"/>
              <a:gd name="connsiteY3194" fmla="*/ 6825890 h 11849802"/>
              <a:gd name="connsiteX3195" fmla="*/ 1448452 w 6576949"/>
              <a:gd name="connsiteY3195" fmla="*/ 6771831 h 11849802"/>
              <a:gd name="connsiteX3196" fmla="*/ 1541585 w 6576949"/>
              <a:gd name="connsiteY3196" fmla="*/ 6825890 h 11849802"/>
              <a:gd name="connsiteX3197" fmla="*/ 1634719 w 6576949"/>
              <a:gd name="connsiteY3197" fmla="*/ 6879949 h 11849802"/>
              <a:gd name="connsiteX3198" fmla="*/ 1634719 w 6576949"/>
              <a:gd name="connsiteY3198" fmla="*/ 7095156 h 11849802"/>
              <a:gd name="connsiteX3199" fmla="*/ 1541585 w 6576949"/>
              <a:gd name="connsiteY3199" fmla="*/ 7149216 h 11849802"/>
              <a:gd name="connsiteX3200" fmla="*/ 1448452 w 6576949"/>
              <a:gd name="connsiteY3200" fmla="*/ 7203275 h 11849802"/>
              <a:gd name="connsiteX3201" fmla="*/ 1355319 w 6576949"/>
              <a:gd name="connsiteY3201" fmla="*/ 7149216 h 11849802"/>
              <a:gd name="connsiteX3202" fmla="*/ 1262186 w 6576949"/>
              <a:gd name="connsiteY3202" fmla="*/ 7095156 h 11849802"/>
              <a:gd name="connsiteX3203" fmla="*/ 1262186 w 6576949"/>
              <a:gd name="connsiteY3203" fmla="*/ 6386722 h 11849802"/>
              <a:gd name="connsiteX3204" fmla="*/ 1262186 w 6576949"/>
              <a:gd name="connsiteY3204" fmla="*/ 6171514 h 11849802"/>
              <a:gd name="connsiteX3205" fmla="*/ 1355319 w 6576949"/>
              <a:gd name="connsiteY3205" fmla="*/ 6117455 h 11849802"/>
              <a:gd name="connsiteX3206" fmla="*/ 1448452 w 6576949"/>
              <a:gd name="connsiteY3206" fmla="*/ 6063396 h 11849802"/>
              <a:gd name="connsiteX3207" fmla="*/ 1541585 w 6576949"/>
              <a:gd name="connsiteY3207" fmla="*/ 6117455 h 11849802"/>
              <a:gd name="connsiteX3208" fmla="*/ 1634719 w 6576949"/>
              <a:gd name="connsiteY3208" fmla="*/ 6171514 h 11849802"/>
              <a:gd name="connsiteX3209" fmla="*/ 1634719 w 6576949"/>
              <a:gd name="connsiteY3209" fmla="*/ 6386722 h 11849802"/>
              <a:gd name="connsiteX3210" fmla="*/ 1541585 w 6576949"/>
              <a:gd name="connsiteY3210" fmla="*/ 6440781 h 11849802"/>
              <a:gd name="connsiteX3211" fmla="*/ 1448452 w 6576949"/>
              <a:gd name="connsiteY3211" fmla="*/ 6494841 h 11849802"/>
              <a:gd name="connsiteX3212" fmla="*/ 1355319 w 6576949"/>
              <a:gd name="connsiteY3212" fmla="*/ 6440781 h 11849802"/>
              <a:gd name="connsiteX3213" fmla="*/ 1262186 w 6576949"/>
              <a:gd name="connsiteY3213" fmla="*/ 6386722 h 11849802"/>
              <a:gd name="connsiteX3214" fmla="*/ 1262186 w 6576949"/>
              <a:gd name="connsiteY3214" fmla="*/ 5678288 h 11849802"/>
              <a:gd name="connsiteX3215" fmla="*/ 1262186 w 6576949"/>
              <a:gd name="connsiteY3215" fmla="*/ 5463080 h 11849802"/>
              <a:gd name="connsiteX3216" fmla="*/ 1355319 w 6576949"/>
              <a:gd name="connsiteY3216" fmla="*/ 5409021 h 11849802"/>
              <a:gd name="connsiteX3217" fmla="*/ 1448452 w 6576949"/>
              <a:gd name="connsiteY3217" fmla="*/ 5354961 h 11849802"/>
              <a:gd name="connsiteX3218" fmla="*/ 1541585 w 6576949"/>
              <a:gd name="connsiteY3218" fmla="*/ 5409021 h 11849802"/>
              <a:gd name="connsiteX3219" fmla="*/ 1634719 w 6576949"/>
              <a:gd name="connsiteY3219" fmla="*/ 5463080 h 11849802"/>
              <a:gd name="connsiteX3220" fmla="*/ 1634719 w 6576949"/>
              <a:gd name="connsiteY3220" fmla="*/ 5678288 h 11849802"/>
              <a:gd name="connsiteX3221" fmla="*/ 1541585 w 6576949"/>
              <a:gd name="connsiteY3221" fmla="*/ 5732347 h 11849802"/>
              <a:gd name="connsiteX3222" fmla="*/ 1448452 w 6576949"/>
              <a:gd name="connsiteY3222" fmla="*/ 5786406 h 11849802"/>
              <a:gd name="connsiteX3223" fmla="*/ 1355319 w 6576949"/>
              <a:gd name="connsiteY3223" fmla="*/ 5732347 h 11849802"/>
              <a:gd name="connsiteX3224" fmla="*/ 1262186 w 6576949"/>
              <a:gd name="connsiteY3224" fmla="*/ 5678288 h 11849802"/>
              <a:gd name="connsiteX3225" fmla="*/ 1262186 w 6576949"/>
              <a:gd name="connsiteY3225" fmla="*/ 4969853 h 11849802"/>
              <a:gd name="connsiteX3226" fmla="*/ 1262186 w 6576949"/>
              <a:gd name="connsiteY3226" fmla="*/ 4754646 h 11849802"/>
              <a:gd name="connsiteX3227" fmla="*/ 1355319 w 6576949"/>
              <a:gd name="connsiteY3227" fmla="*/ 4700586 h 11849802"/>
              <a:gd name="connsiteX3228" fmla="*/ 1448452 w 6576949"/>
              <a:gd name="connsiteY3228" fmla="*/ 4646527 h 11849802"/>
              <a:gd name="connsiteX3229" fmla="*/ 1541585 w 6576949"/>
              <a:gd name="connsiteY3229" fmla="*/ 4700586 h 11849802"/>
              <a:gd name="connsiteX3230" fmla="*/ 1634719 w 6576949"/>
              <a:gd name="connsiteY3230" fmla="*/ 4754646 h 11849802"/>
              <a:gd name="connsiteX3231" fmla="*/ 1634719 w 6576949"/>
              <a:gd name="connsiteY3231" fmla="*/ 4969853 h 11849802"/>
              <a:gd name="connsiteX3232" fmla="*/ 1541585 w 6576949"/>
              <a:gd name="connsiteY3232" fmla="*/ 5023912 h 11849802"/>
              <a:gd name="connsiteX3233" fmla="*/ 1448452 w 6576949"/>
              <a:gd name="connsiteY3233" fmla="*/ 5077972 h 11849802"/>
              <a:gd name="connsiteX3234" fmla="*/ 1355319 w 6576949"/>
              <a:gd name="connsiteY3234" fmla="*/ 5023912 h 11849802"/>
              <a:gd name="connsiteX3235" fmla="*/ 1262186 w 6576949"/>
              <a:gd name="connsiteY3235" fmla="*/ 4969853 h 11849802"/>
              <a:gd name="connsiteX3236" fmla="*/ 1262186 w 6576949"/>
              <a:gd name="connsiteY3236" fmla="*/ 4261419 h 11849802"/>
              <a:gd name="connsiteX3237" fmla="*/ 1262186 w 6576949"/>
              <a:gd name="connsiteY3237" fmla="*/ 4046211 h 11849802"/>
              <a:gd name="connsiteX3238" fmla="*/ 1355319 w 6576949"/>
              <a:gd name="connsiteY3238" fmla="*/ 3992152 h 11849802"/>
              <a:gd name="connsiteX3239" fmla="*/ 1448452 w 6576949"/>
              <a:gd name="connsiteY3239" fmla="*/ 3938093 h 11849802"/>
              <a:gd name="connsiteX3240" fmla="*/ 1541585 w 6576949"/>
              <a:gd name="connsiteY3240" fmla="*/ 3992152 h 11849802"/>
              <a:gd name="connsiteX3241" fmla="*/ 1634719 w 6576949"/>
              <a:gd name="connsiteY3241" fmla="*/ 4046211 h 11849802"/>
              <a:gd name="connsiteX3242" fmla="*/ 1634719 w 6576949"/>
              <a:gd name="connsiteY3242" fmla="*/ 4261419 h 11849802"/>
              <a:gd name="connsiteX3243" fmla="*/ 1541585 w 6576949"/>
              <a:gd name="connsiteY3243" fmla="*/ 4315478 h 11849802"/>
              <a:gd name="connsiteX3244" fmla="*/ 1448452 w 6576949"/>
              <a:gd name="connsiteY3244" fmla="*/ 4369537 h 11849802"/>
              <a:gd name="connsiteX3245" fmla="*/ 1355319 w 6576949"/>
              <a:gd name="connsiteY3245" fmla="*/ 4315478 h 11849802"/>
              <a:gd name="connsiteX3246" fmla="*/ 1262186 w 6576949"/>
              <a:gd name="connsiteY3246" fmla="*/ 4261419 h 11849802"/>
              <a:gd name="connsiteX3247" fmla="*/ 1262186 w 6576949"/>
              <a:gd name="connsiteY3247" fmla="*/ 3552984 h 11849802"/>
              <a:gd name="connsiteX3248" fmla="*/ 1262186 w 6576949"/>
              <a:gd name="connsiteY3248" fmla="*/ 3337777 h 11849802"/>
              <a:gd name="connsiteX3249" fmla="*/ 1355319 w 6576949"/>
              <a:gd name="connsiteY3249" fmla="*/ 3283717 h 11849802"/>
              <a:gd name="connsiteX3250" fmla="*/ 1448452 w 6576949"/>
              <a:gd name="connsiteY3250" fmla="*/ 3229658 h 11849802"/>
              <a:gd name="connsiteX3251" fmla="*/ 1541585 w 6576949"/>
              <a:gd name="connsiteY3251" fmla="*/ 3283717 h 11849802"/>
              <a:gd name="connsiteX3252" fmla="*/ 1634719 w 6576949"/>
              <a:gd name="connsiteY3252" fmla="*/ 3337777 h 11849802"/>
              <a:gd name="connsiteX3253" fmla="*/ 1634719 w 6576949"/>
              <a:gd name="connsiteY3253" fmla="*/ 3552984 h 11849802"/>
              <a:gd name="connsiteX3254" fmla="*/ 1541585 w 6576949"/>
              <a:gd name="connsiteY3254" fmla="*/ 3607043 h 11849802"/>
              <a:gd name="connsiteX3255" fmla="*/ 1448967 w 6576949"/>
              <a:gd name="connsiteY3255" fmla="*/ 3660588 h 11849802"/>
              <a:gd name="connsiteX3256" fmla="*/ 1355834 w 6576949"/>
              <a:gd name="connsiteY3256" fmla="*/ 3606529 h 11849802"/>
              <a:gd name="connsiteX3257" fmla="*/ 1262186 w 6576949"/>
              <a:gd name="connsiteY3257" fmla="*/ 3552984 h 11849802"/>
              <a:gd name="connsiteX3258" fmla="*/ 1262186 w 6576949"/>
              <a:gd name="connsiteY3258" fmla="*/ 2844035 h 11849802"/>
              <a:gd name="connsiteX3259" fmla="*/ 1262186 w 6576949"/>
              <a:gd name="connsiteY3259" fmla="*/ 2628827 h 11849802"/>
              <a:gd name="connsiteX3260" fmla="*/ 1355319 w 6576949"/>
              <a:gd name="connsiteY3260" fmla="*/ 2574768 h 11849802"/>
              <a:gd name="connsiteX3261" fmla="*/ 1448452 w 6576949"/>
              <a:gd name="connsiteY3261" fmla="*/ 2520709 h 11849802"/>
              <a:gd name="connsiteX3262" fmla="*/ 1541585 w 6576949"/>
              <a:gd name="connsiteY3262" fmla="*/ 2574768 h 11849802"/>
              <a:gd name="connsiteX3263" fmla="*/ 1634719 w 6576949"/>
              <a:gd name="connsiteY3263" fmla="*/ 2628827 h 11849802"/>
              <a:gd name="connsiteX3264" fmla="*/ 1634719 w 6576949"/>
              <a:gd name="connsiteY3264" fmla="*/ 2844035 h 11849802"/>
              <a:gd name="connsiteX3265" fmla="*/ 1541585 w 6576949"/>
              <a:gd name="connsiteY3265" fmla="*/ 2898094 h 11849802"/>
              <a:gd name="connsiteX3266" fmla="*/ 1448452 w 6576949"/>
              <a:gd name="connsiteY3266" fmla="*/ 2952154 h 11849802"/>
              <a:gd name="connsiteX3267" fmla="*/ 1355319 w 6576949"/>
              <a:gd name="connsiteY3267" fmla="*/ 2898094 h 11849802"/>
              <a:gd name="connsiteX3268" fmla="*/ 1262186 w 6576949"/>
              <a:gd name="connsiteY3268" fmla="*/ 2844035 h 11849802"/>
              <a:gd name="connsiteX3269" fmla="*/ 1653242 w 6576949"/>
              <a:gd name="connsiteY3269" fmla="*/ 2167006 h 11849802"/>
              <a:gd name="connsiteX3270" fmla="*/ 1746375 w 6576949"/>
              <a:gd name="connsiteY3270" fmla="*/ 2221066 h 11849802"/>
              <a:gd name="connsiteX3271" fmla="*/ 1839508 w 6576949"/>
              <a:gd name="connsiteY3271" fmla="*/ 2275125 h 11849802"/>
              <a:gd name="connsiteX3272" fmla="*/ 1839508 w 6576949"/>
              <a:gd name="connsiteY3272" fmla="*/ 2490333 h 11849802"/>
              <a:gd name="connsiteX3273" fmla="*/ 1746375 w 6576949"/>
              <a:gd name="connsiteY3273" fmla="*/ 2544392 h 11849802"/>
              <a:gd name="connsiteX3274" fmla="*/ 1653242 w 6576949"/>
              <a:gd name="connsiteY3274" fmla="*/ 2598451 h 11849802"/>
              <a:gd name="connsiteX3275" fmla="*/ 1560109 w 6576949"/>
              <a:gd name="connsiteY3275" fmla="*/ 2544392 h 11849802"/>
              <a:gd name="connsiteX3276" fmla="*/ 1466976 w 6576949"/>
              <a:gd name="connsiteY3276" fmla="*/ 2490333 h 11849802"/>
              <a:gd name="connsiteX3277" fmla="*/ 1466976 w 6576949"/>
              <a:gd name="connsiteY3277" fmla="*/ 2275125 h 11849802"/>
              <a:gd name="connsiteX3278" fmla="*/ 1560109 w 6576949"/>
              <a:gd name="connsiteY3278" fmla="*/ 2221066 h 11849802"/>
              <a:gd name="connsiteX3279" fmla="*/ 1653242 w 6576949"/>
              <a:gd name="connsiteY3279" fmla="*/ 2167006 h 11849802"/>
              <a:gd name="connsiteX3280" fmla="*/ 2061793 w 6576949"/>
              <a:gd name="connsiteY3280" fmla="*/ 2167006 h 11849802"/>
              <a:gd name="connsiteX3281" fmla="*/ 2154926 w 6576949"/>
              <a:gd name="connsiteY3281" fmla="*/ 2221066 h 11849802"/>
              <a:gd name="connsiteX3282" fmla="*/ 2248059 w 6576949"/>
              <a:gd name="connsiteY3282" fmla="*/ 2275125 h 11849802"/>
              <a:gd name="connsiteX3283" fmla="*/ 2248059 w 6576949"/>
              <a:gd name="connsiteY3283" fmla="*/ 2490333 h 11849802"/>
              <a:gd name="connsiteX3284" fmla="*/ 2154926 w 6576949"/>
              <a:gd name="connsiteY3284" fmla="*/ 2544392 h 11849802"/>
              <a:gd name="connsiteX3285" fmla="*/ 2061793 w 6576949"/>
              <a:gd name="connsiteY3285" fmla="*/ 2598451 h 11849802"/>
              <a:gd name="connsiteX3286" fmla="*/ 1968660 w 6576949"/>
              <a:gd name="connsiteY3286" fmla="*/ 2544392 h 11849802"/>
              <a:gd name="connsiteX3287" fmla="*/ 1875527 w 6576949"/>
              <a:gd name="connsiteY3287" fmla="*/ 2490333 h 11849802"/>
              <a:gd name="connsiteX3288" fmla="*/ 1875527 w 6576949"/>
              <a:gd name="connsiteY3288" fmla="*/ 2275125 h 11849802"/>
              <a:gd name="connsiteX3289" fmla="*/ 1968660 w 6576949"/>
              <a:gd name="connsiteY3289" fmla="*/ 2221066 h 11849802"/>
              <a:gd name="connsiteX3290" fmla="*/ 2061793 w 6576949"/>
              <a:gd name="connsiteY3290" fmla="*/ 2167006 h 11849802"/>
              <a:gd name="connsiteX3291" fmla="*/ 2470859 w 6576949"/>
              <a:gd name="connsiteY3291" fmla="*/ 2167006 h 11849802"/>
              <a:gd name="connsiteX3292" fmla="*/ 2563992 w 6576949"/>
              <a:gd name="connsiteY3292" fmla="*/ 2221066 h 11849802"/>
              <a:gd name="connsiteX3293" fmla="*/ 2657125 w 6576949"/>
              <a:gd name="connsiteY3293" fmla="*/ 2275125 h 11849802"/>
              <a:gd name="connsiteX3294" fmla="*/ 2657125 w 6576949"/>
              <a:gd name="connsiteY3294" fmla="*/ 2490333 h 11849802"/>
              <a:gd name="connsiteX3295" fmla="*/ 2563992 w 6576949"/>
              <a:gd name="connsiteY3295" fmla="*/ 2544392 h 11849802"/>
              <a:gd name="connsiteX3296" fmla="*/ 2470859 w 6576949"/>
              <a:gd name="connsiteY3296" fmla="*/ 2598451 h 11849802"/>
              <a:gd name="connsiteX3297" fmla="*/ 2377726 w 6576949"/>
              <a:gd name="connsiteY3297" fmla="*/ 2544392 h 11849802"/>
              <a:gd name="connsiteX3298" fmla="*/ 2284592 w 6576949"/>
              <a:gd name="connsiteY3298" fmla="*/ 2489818 h 11849802"/>
              <a:gd name="connsiteX3299" fmla="*/ 2284592 w 6576949"/>
              <a:gd name="connsiteY3299" fmla="*/ 2274610 h 11849802"/>
              <a:gd name="connsiteX3300" fmla="*/ 2377726 w 6576949"/>
              <a:gd name="connsiteY3300" fmla="*/ 2220551 h 11849802"/>
              <a:gd name="connsiteX3301" fmla="*/ 2470859 w 6576949"/>
              <a:gd name="connsiteY3301" fmla="*/ 2167006 h 11849802"/>
              <a:gd name="connsiteX3302" fmla="*/ 2879410 w 6576949"/>
              <a:gd name="connsiteY3302" fmla="*/ 2167006 h 11849802"/>
              <a:gd name="connsiteX3303" fmla="*/ 2972543 w 6576949"/>
              <a:gd name="connsiteY3303" fmla="*/ 2221066 h 11849802"/>
              <a:gd name="connsiteX3304" fmla="*/ 3065676 w 6576949"/>
              <a:gd name="connsiteY3304" fmla="*/ 2275125 h 11849802"/>
              <a:gd name="connsiteX3305" fmla="*/ 3065676 w 6576949"/>
              <a:gd name="connsiteY3305" fmla="*/ 2490333 h 11849802"/>
              <a:gd name="connsiteX3306" fmla="*/ 2972543 w 6576949"/>
              <a:gd name="connsiteY3306" fmla="*/ 2544392 h 11849802"/>
              <a:gd name="connsiteX3307" fmla="*/ 2879410 w 6576949"/>
              <a:gd name="connsiteY3307" fmla="*/ 2598451 h 11849802"/>
              <a:gd name="connsiteX3308" fmla="*/ 2786277 w 6576949"/>
              <a:gd name="connsiteY3308" fmla="*/ 2544392 h 11849802"/>
              <a:gd name="connsiteX3309" fmla="*/ 2693143 w 6576949"/>
              <a:gd name="connsiteY3309" fmla="*/ 2490333 h 11849802"/>
              <a:gd name="connsiteX3310" fmla="*/ 2693143 w 6576949"/>
              <a:gd name="connsiteY3310" fmla="*/ 2275125 h 11849802"/>
              <a:gd name="connsiteX3311" fmla="*/ 2786277 w 6576949"/>
              <a:gd name="connsiteY3311" fmla="*/ 2221066 h 11849802"/>
              <a:gd name="connsiteX3312" fmla="*/ 2879410 w 6576949"/>
              <a:gd name="connsiteY3312" fmla="*/ 2167006 h 11849802"/>
              <a:gd name="connsiteX3313" fmla="*/ 3288475 w 6576949"/>
              <a:gd name="connsiteY3313" fmla="*/ 2167006 h 11849802"/>
              <a:gd name="connsiteX3314" fmla="*/ 3381608 w 6576949"/>
              <a:gd name="connsiteY3314" fmla="*/ 2221066 h 11849802"/>
              <a:gd name="connsiteX3315" fmla="*/ 3474741 w 6576949"/>
              <a:gd name="connsiteY3315" fmla="*/ 2275125 h 11849802"/>
              <a:gd name="connsiteX3316" fmla="*/ 3474741 w 6576949"/>
              <a:gd name="connsiteY3316" fmla="*/ 2490333 h 11849802"/>
              <a:gd name="connsiteX3317" fmla="*/ 3381608 w 6576949"/>
              <a:gd name="connsiteY3317" fmla="*/ 2544392 h 11849802"/>
              <a:gd name="connsiteX3318" fmla="*/ 3288475 w 6576949"/>
              <a:gd name="connsiteY3318" fmla="*/ 2598451 h 11849802"/>
              <a:gd name="connsiteX3319" fmla="*/ 3195342 w 6576949"/>
              <a:gd name="connsiteY3319" fmla="*/ 2543877 h 11849802"/>
              <a:gd name="connsiteX3320" fmla="*/ 3102209 w 6576949"/>
              <a:gd name="connsiteY3320" fmla="*/ 2489818 h 11849802"/>
              <a:gd name="connsiteX3321" fmla="*/ 3102209 w 6576949"/>
              <a:gd name="connsiteY3321" fmla="*/ 2274610 h 11849802"/>
              <a:gd name="connsiteX3322" fmla="*/ 3195342 w 6576949"/>
              <a:gd name="connsiteY3322" fmla="*/ 2220551 h 11849802"/>
              <a:gd name="connsiteX3323" fmla="*/ 3288475 w 6576949"/>
              <a:gd name="connsiteY3323" fmla="*/ 2167006 h 11849802"/>
              <a:gd name="connsiteX3324" fmla="*/ 3697026 w 6576949"/>
              <a:gd name="connsiteY3324" fmla="*/ 2167006 h 11849802"/>
              <a:gd name="connsiteX3325" fmla="*/ 3790159 w 6576949"/>
              <a:gd name="connsiteY3325" fmla="*/ 2221066 h 11849802"/>
              <a:gd name="connsiteX3326" fmla="*/ 3883293 w 6576949"/>
              <a:gd name="connsiteY3326" fmla="*/ 2275125 h 11849802"/>
              <a:gd name="connsiteX3327" fmla="*/ 3883293 w 6576949"/>
              <a:gd name="connsiteY3327" fmla="*/ 2490333 h 11849802"/>
              <a:gd name="connsiteX3328" fmla="*/ 3790159 w 6576949"/>
              <a:gd name="connsiteY3328" fmla="*/ 2544392 h 11849802"/>
              <a:gd name="connsiteX3329" fmla="*/ 3697026 w 6576949"/>
              <a:gd name="connsiteY3329" fmla="*/ 2598451 h 11849802"/>
              <a:gd name="connsiteX3330" fmla="*/ 3603893 w 6576949"/>
              <a:gd name="connsiteY3330" fmla="*/ 2544392 h 11849802"/>
              <a:gd name="connsiteX3331" fmla="*/ 3510760 w 6576949"/>
              <a:gd name="connsiteY3331" fmla="*/ 2490333 h 11849802"/>
              <a:gd name="connsiteX3332" fmla="*/ 3510760 w 6576949"/>
              <a:gd name="connsiteY3332" fmla="*/ 2275125 h 11849802"/>
              <a:gd name="connsiteX3333" fmla="*/ 3603893 w 6576949"/>
              <a:gd name="connsiteY3333" fmla="*/ 2221066 h 11849802"/>
              <a:gd name="connsiteX3334" fmla="*/ 3697026 w 6576949"/>
              <a:gd name="connsiteY3334" fmla="*/ 2167006 h 11849802"/>
              <a:gd name="connsiteX3335" fmla="*/ 4106092 w 6576949"/>
              <a:gd name="connsiteY3335" fmla="*/ 2167006 h 11849802"/>
              <a:gd name="connsiteX3336" fmla="*/ 4199225 w 6576949"/>
              <a:gd name="connsiteY3336" fmla="*/ 2221066 h 11849802"/>
              <a:gd name="connsiteX3337" fmla="*/ 4292358 w 6576949"/>
              <a:gd name="connsiteY3337" fmla="*/ 2275125 h 11849802"/>
              <a:gd name="connsiteX3338" fmla="*/ 4292358 w 6576949"/>
              <a:gd name="connsiteY3338" fmla="*/ 2490333 h 11849802"/>
              <a:gd name="connsiteX3339" fmla="*/ 4199225 w 6576949"/>
              <a:gd name="connsiteY3339" fmla="*/ 2544392 h 11849802"/>
              <a:gd name="connsiteX3340" fmla="*/ 4106092 w 6576949"/>
              <a:gd name="connsiteY3340" fmla="*/ 2597936 h 11849802"/>
              <a:gd name="connsiteX3341" fmla="*/ 4012959 w 6576949"/>
              <a:gd name="connsiteY3341" fmla="*/ 2543877 h 11849802"/>
              <a:gd name="connsiteX3342" fmla="*/ 3919825 w 6576949"/>
              <a:gd name="connsiteY3342" fmla="*/ 2489818 h 11849802"/>
              <a:gd name="connsiteX3343" fmla="*/ 3919825 w 6576949"/>
              <a:gd name="connsiteY3343" fmla="*/ 2274610 h 11849802"/>
              <a:gd name="connsiteX3344" fmla="*/ 4012959 w 6576949"/>
              <a:gd name="connsiteY3344" fmla="*/ 2220551 h 11849802"/>
              <a:gd name="connsiteX3345" fmla="*/ 4106092 w 6576949"/>
              <a:gd name="connsiteY3345" fmla="*/ 2167006 h 11849802"/>
              <a:gd name="connsiteX3346" fmla="*/ 4514643 w 6576949"/>
              <a:gd name="connsiteY3346" fmla="*/ 2167006 h 11849802"/>
              <a:gd name="connsiteX3347" fmla="*/ 4607776 w 6576949"/>
              <a:gd name="connsiteY3347" fmla="*/ 2221066 h 11849802"/>
              <a:gd name="connsiteX3348" fmla="*/ 4700909 w 6576949"/>
              <a:gd name="connsiteY3348" fmla="*/ 2275125 h 11849802"/>
              <a:gd name="connsiteX3349" fmla="*/ 4700909 w 6576949"/>
              <a:gd name="connsiteY3349" fmla="*/ 2490333 h 11849802"/>
              <a:gd name="connsiteX3350" fmla="*/ 4607776 w 6576949"/>
              <a:gd name="connsiteY3350" fmla="*/ 2544392 h 11849802"/>
              <a:gd name="connsiteX3351" fmla="*/ 4514643 w 6576949"/>
              <a:gd name="connsiteY3351" fmla="*/ 2598451 h 11849802"/>
              <a:gd name="connsiteX3352" fmla="*/ 4421510 w 6576949"/>
              <a:gd name="connsiteY3352" fmla="*/ 2544392 h 11849802"/>
              <a:gd name="connsiteX3353" fmla="*/ 4328376 w 6576949"/>
              <a:gd name="connsiteY3353" fmla="*/ 2490333 h 11849802"/>
              <a:gd name="connsiteX3354" fmla="*/ 4328376 w 6576949"/>
              <a:gd name="connsiteY3354" fmla="*/ 2275125 h 11849802"/>
              <a:gd name="connsiteX3355" fmla="*/ 4421510 w 6576949"/>
              <a:gd name="connsiteY3355" fmla="*/ 2221066 h 11849802"/>
              <a:gd name="connsiteX3356" fmla="*/ 4514643 w 6576949"/>
              <a:gd name="connsiteY3356" fmla="*/ 2167006 h 11849802"/>
              <a:gd name="connsiteX3357" fmla="*/ 4923708 w 6576949"/>
              <a:gd name="connsiteY3357" fmla="*/ 2167006 h 11849802"/>
              <a:gd name="connsiteX3358" fmla="*/ 5016841 w 6576949"/>
              <a:gd name="connsiteY3358" fmla="*/ 2221066 h 11849802"/>
              <a:gd name="connsiteX3359" fmla="*/ 5109974 w 6576949"/>
              <a:gd name="connsiteY3359" fmla="*/ 2275125 h 11849802"/>
              <a:gd name="connsiteX3360" fmla="*/ 5109974 w 6576949"/>
              <a:gd name="connsiteY3360" fmla="*/ 2490333 h 11849802"/>
              <a:gd name="connsiteX3361" fmla="*/ 5016841 w 6576949"/>
              <a:gd name="connsiteY3361" fmla="*/ 2543877 h 11849802"/>
              <a:gd name="connsiteX3362" fmla="*/ 4923708 w 6576949"/>
              <a:gd name="connsiteY3362" fmla="*/ 2597936 h 11849802"/>
              <a:gd name="connsiteX3363" fmla="*/ 4830575 w 6576949"/>
              <a:gd name="connsiteY3363" fmla="*/ 2543877 h 11849802"/>
              <a:gd name="connsiteX3364" fmla="*/ 4737442 w 6576949"/>
              <a:gd name="connsiteY3364" fmla="*/ 2489818 h 11849802"/>
              <a:gd name="connsiteX3365" fmla="*/ 4737442 w 6576949"/>
              <a:gd name="connsiteY3365" fmla="*/ 2274610 h 11849802"/>
              <a:gd name="connsiteX3366" fmla="*/ 4830575 w 6576949"/>
              <a:gd name="connsiteY3366" fmla="*/ 2220551 h 11849802"/>
              <a:gd name="connsiteX3367" fmla="*/ 4923708 w 6576949"/>
              <a:gd name="connsiteY3367" fmla="*/ 2167006 h 11849802"/>
              <a:gd name="connsiteX3368" fmla="*/ 5109974 w 6576949"/>
              <a:gd name="connsiteY3368" fmla="*/ 2983045 h 11849802"/>
              <a:gd name="connsiteX3369" fmla="*/ 5109974 w 6576949"/>
              <a:gd name="connsiteY3369" fmla="*/ 3198252 h 11849802"/>
              <a:gd name="connsiteX3370" fmla="*/ 5016841 w 6576949"/>
              <a:gd name="connsiteY3370" fmla="*/ 3252311 h 11849802"/>
              <a:gd name="connsiteX3371" fmla="*/ 4923708 w 6576949"/>
              <a:gd name="connsiteY3371" fmla="*/ 3306371 h 11849802"/>
              <a:gd name="connsiteX3372" fmla="*/ 4830575 w 6576949"/>
              <a:gd name="connsiteY3372" fmla="*/ 3252311 h 11849802"/>
              <a:gd name="connsiteX3373" fmla="*/ 4737442 w 6576949"/>
              <a:gd name="connsiteY3373" fmla="*/ 3198252 h 11849802"/>
              <a:gd name="connsiteX3374" fmla="*/ 4737442 w 6576949"/>
              <a:gd name="connsiteY3374" fmla="*/ 2983045 h 11849802"/>
              <a:gd name="connsiteX3375" fmla="*/ 4830575 w 6576949"/>
              <a:gd name="connsiteY3375" fmla="*/ 2928985 h 11849802"/>
              <a:gd name="connsiteX3376" fmla="*/ 4923708 w 6576949"/>
              <a:gd name="connsiteY3376" fmla="*/ 2874926 h 11849802"/>
              <a:gd name="connsiteX3377" fmla="*/ 5016841 w 6576949"/>
              <a:gd name="connsiteY3377" fmla="*/ 2929500 h 11849802"/>
              <a:gd name="connsiteX3378" fmla="*/ 5109974 w 6576949"/>
              <a:gd name="connsiteY3378" fmla="*/ 2983045 h 11849802"/>
              <a:gd name="connsiteX3379" fmla="*/ 5109974 w 6576949"/>
              <a:gd name="connsiteY3379" fmla="*/ 3691479 h 11849802"/>
              <a:gd name="connsiteX3380" fmla="*/ 5109974 w 6576949"/>
              <a:gd name="connsiteY3380" fmla="*/ 3906686 h 11849802"/>
              <a:gd name="connsiteX3381" fmla="*/ 5016841 w 6576949"/>
              <a:gd name="connsiteY3381" fmla="*/ 3960746 h 11849802"/>
              <a:gd name="connsiteX3382" fmla="*/ 4923708 w 6576949"/>
              <a:gd name="connsiteY3382" fmla="*/ 4014805 h 11849802"/>
              <a:gd name="connsiteX3383" fmla="*/ 4830575 w 6576949"/>
              <a:gd name="connsiteY3383" fmla="*/ 3960746 h 11849802"/>
              <a:gd name="connsiteX3384" fmla="*/ 4737442 w 6576949"/>
              <a:gd name="connsiteY3384" fmla="*/ 3906686 h 11849802"/>
              <a:gd name="connsiteX3385" fmla="*/ 4737442 w 6576949"/>
              <a:gd name="connsiteY3385" fmla="*/ 3691479 h 11849802"/>
              <a:gd name="connsiteX3386" fmla="*/ 4830575 w 6576949"/>
              <a:gd name="connsiteY3386" fmla="*/ 3637420 h 11849802"/>
              <a:gd name="connsiteX3387" fmla="*/ 4923708 w 6576949"/>
              <a:gd name="connsiteY3387" fmla="*/ 3583360 h 11849802"/>
              <a:gd name="connsiteX3388" fmla="*/ 5016841 w 6576949"/>
              <a:gd name="connsiteY3388" fmla="*/ 3637420 h 11849802"/>
              <a:gd name="connsiteX3389" fmla="*/ 5109974 w 6576949"/>
              <a:gd name="connsiteY3389" fmla="*/ 3691479 h 11849802"/>
              <a:gd name="connsiteX3390" fmla="*/ 5109974 w 6576949"/>
              <a:gd name="connsiteY3390" fmla="*/ 4399913 h 11849802"/>
              <a:gd name="connsiteX3391" fmla="*/ 5109974 w 6576949"/>
              <a:gd name="connsiteY3391" fmla="*/ 4615121 h 11849802"/>
              <a:gd name="connsiteX3392" fmla="*/ 5016841 w 6576949"/>
              <a:gd name="connsiteY3392" fmla="*/ 4669181 h 11849802"/>
              <a:gd name="connsiteX3393" fmla="*/ 4923708 w 6576949"/>
              <a:gd name="connsiteY3393" fmla="*/ 4723240 h 11849802"/>
              <a:gd name="connsiteX3394" fmla="*/ 4830575 w 6576949"/>
              <a:gd name="connsiteY3394" fmla="*/ 4669181 h 11849802"/>
              <a:gd name="connsiteX3395" fmla="*/ 4737442 w 6576949"/>
              <a:gd name="connsiteY3395" fmla="*/ 4615121 h 11849802"/>
              <a:gd name="connsiteX3396" fmla="*/ 4737442 w 6576949"/>
              <a:gd name="connsiteY3396" fmla="*/ 4399913 h 11849802"/>
              <a:gd name="connsiteX3397" fmla="*/ 4830575 w 6576949"/>
              <a:gd name="connsiteY3397" fmla="*/ 4345854 h 11849802"/>
              <a:gd name="connsiteX3398" fmla="*/ 4923708 w 6576949"/>
              <a:gd name="connsiteY3398" fmla="*/ 4291795 h 11849802"/>
              <a:gd name="connsiteX3399" fmla="*/ 5016841 w 6576949"/>
              <a:gd name="connsiteY3399" fmla="*/ 4345854 h 11849802"/>
              <a:gd name="connsiteX3400" fmla="*/ 5109974 w 6576949"/>
              <a:gd name="connsiteY3400" fmla="*/ 4399913 h 11849802"/>
              <a:gd name="connsiteX3401" fmla="*/ 5109974 w 6576949"/>
              <a:gd name="connsiteY3401" fmla="*/ 5108348 h 11849802"/>
              <a:gd name="connsiteX3402" fmla="*/ 5109974 w 6576949"/>
              <a:gd name="connsiteY3402" fmla="*/ 5323556 h 11849802"/>
              <a:gd name="connsiteX3403" fmla="*/ 5016841 w 6576949"/>
              <a:gd name="connsiteY3403" fmla="*/ 5377615 h 11849802"/>
              <a:gd name="connsiteX3404" fmla="*/ 4923708 w 6576949"/>
              <a:gd name="connsiteY3404" fmla="*/ 5431674 h 11849802"/>
              <a:gd name="connsiteX3405" fmla="*/ 4830575 w 6576949"/>
              <a:gd name="connsiteY3405" fmla="*/ 5377615 h 11849802"/>
              <a:gd name="connsiteX3406" fmla="*/ 4737442 w 6576949"/>
              <a:gd name="connsiteY3406" fmla="*/ 5323556 h 11849802"/>
              <a:gd name="connsiteX3407" fmla="*/ 4737442 w 6576949"/>
              <a:gd name="connsiteY3407" fmla="*/ 5108348 h 11849802"/>
              <a:gd name="connsiteX3408" fmla="*/ 4830575 w 6576949"/>
              <a:gd name="connsiteY3408" fmla="*/ 5054289 h 11849802"/>
              <a:gd name="connsiteX3409" fmla="*/ 4923708 w 6576949"/>
              <a:gd name="connsiteY3409" fmla="*/ 5000229 h 11849802"/>
              <a:gd name="connsiteX3410" fmla="*/ 5016841 w 6576949"/>
              <a:gd name="connsiteY3410" fmla="*/ 5054289 h 11849802"/>
              <a:gd name="connsiteX3411" fmla="*/ 5109974 w 6576949"/>
              <a:gd name="connsiteY3411" fmla="*/ 5108348 h 11849802"/>
              <a:gd name="connsiteX3412" fmla="*/ 5109974 w 6576949"/>
              <a:gd name="connsiteY3412" fmla="*/ 5817297 h 11849802"/>
              <a:gd name="connsiteX3413" fmla="*/ 5109974 w 6576949"/>
              <a:gd name="connsiteY3413" fmla="*/ 6032505 h 11849802"/>
              <a:gd name="connsiteX3414" fmla="*/ 5016841 w 6576949"/>
              <a:gd name="connsiteY3414" fmla="*/ 6086564 h 11849802"/>
              <a:gd name="connsiteX3415" fmla="*/ 4923708 w 6576949"/>
              <a:gd name="connsiteY3415" fmla="*/ 6140623 h 11849802"/>
              <a:gd name="connsiteX3416" fmla="*/ 4830575 w 6576949"/>
              <a:gd name="connsiteY3416" fmla="*/ 6086564 h 11849802"/>
              <a:gd name="connsiteX3417" fmla="*/ 4737442 w 6576949"/>
              <a:gd name="connsiteY3417" fmla="*/ 6032505 h 11849802"/>
              <a:gd name="connsiteX3418" fmla="*/ 4737442 w 6576949"/>
              <a:gd name="connsiteY3418" fmla="*/ 5817297 h 11849802"/>
              <a:gd name="connsiteX3419" fmla="*/ 4830575 w 6576949"/>
              <a:gd name="connsiteY3419" fmla="*/ 5763238 h 11849802"/>
              <a:gd name="connsiteX3420" fmla="*/ 4923708 w 6576949"/>
              <a:gd name="connsiteY3420" fmla="*/ 5709179 h 11849802"/>
              <a:gd name="connsiteX3421" fmla="*/ 5016841 w 6576949"/>
              <a:gd name="connsiteY3421" fmla="*/ 5763238 h 11849802"/>
              <a:gd name="connsiteX3422" fmla="*/ 5109974 w 6576949"/>
              <a:gd name="connsiteY3422" fmla="*/ 5817297 h 11849802"/>
              <a:gd name="connsiteX3423" fmla="*/ 5109974 w 6576949"/>
              <a:gd name="connsiteY3423" fmla="*/ 6525732 h 11849802"/>
              <a:gd name="connsiteX3424" fmla="*/ 5109974 w 6576949"/>
              <a:gd name="connsiteY3424" fmla="*/ 6740940 h 11849802"/>
              <a:gd name="connsiteX3425" fmla="*/ 5016841 w 6576949"/>
              <a:gd name="connsiteY3425" fmla="*/ 6794999 h 11849802"/>
              <a:gd name="connsiteX3426" fmla="*/ 4923708 w 6576949"/>
              <a:gd name="connsiteY3426" fmla="*/ 6849058 h 11849802"/>
              <a:gd name="connsiteX3427" fmla="*/ 4830575 w 6576949"/>
              <a:gd name="connsiteY3427" fmla="*/ 6794999 h 11849802"/>
              <a:gd name="connsiteX3428" fmla="*/ 4737442 w 6576949"/>
              <a:gd name="connsiteY3428" fmla="*/ 6740940 h 11849802"/>
              <a:gd name="connsiteX3429" fmla="*/ 4737442 w 6576949"/>
              <a:gd name="connsiteY3429" fmla="*/ 6525732 h 11849802"/>
              <a:gd name="connsiteX3430" fmla="*/ 4830575 w 6576949"/>
              <a:gd name="connsiteY3430" fmla="*/ 6471672 h 11849802"/>
              <a:gd name="connsiteX3431" fmla="*/ 4923708 w 6576949"/>
              <a:gd name="connsiteY3431" fmla="*/ 6417613 h 11849802"/>
              <a:gd name="connsiteX3432" fmla="*/ 5016841 w 6576949"/>
              <a:gd name="connsiteY3432" fmla="*/ 6471672 h 11849802"/>
              <a:gd name="connsiteX3433" fmla="*/ 5109974 w 6576949"/>
              <a:gd name="connsiteY3433" fmla="*/ 6525732 h 11849802"/>
              <a:gd name="connsiteX3434" fmla="*/ 5109974 w 6576949"/>
              <a:gd name="connsiteY3434" fmla="*/ 7234166 h 11849802"/>
              <a:gd name="connsiteX3435" fmla="*/ 5109974 w 6576949"/>
              <a:gd name="connsiteY3435" fmla="*/ 7449374 h 11849802"/>
              <a:gd name="connsiteX3436" fmla="*/ 5016841 w 6576949"/>
              <a:gd name="connsiteY3436" fmla="*/ 7503433 h 11849802"/>
              <a:gd name="connsiteX3437" fmla="*/ 4923708 w 6576949"/>
              <a:gd name="connsiteY3437" fmla="*/ 7557492 h 11849802"/>
              <a:gd name="connsiteX3438" fmla="*/ 4830575 w 6576949"/>
              <a:gd name="connsiteY3438" fmla="*/ 7503433 h 11849802"/>
              <a:gd name="connsiteX3439" fmla="*/ 4737442 w 6576949"/>
              <a:gd name="connsiteY3439" fmla="*/ 7449374 h 11849802"/>
              <a:gd name="connsiteX3440" fmla="*/ 4737442 w 6576949"/>
              <a:gd name="connsiteY3440" fmla="*/ 7234166 h 11849802"/>
              <a:gd name="connsiteX3441" fmla="*/ 4830575 w 6576949"/>
              <a:gd name="connsiteY3441" fmla="*/ 7180107 h 11849802"/>
              <a:gd name="connsiteX3442" fmla="*/ 4923708 w 6576949"/>
              <a:gd name="connsiteY3442" fmla="*/ 7126047 h 11849802"/>
              <a:gd name="connsiteX3443" fmla="*/ 5016841 w 6576949"/>
              <a:gd name="connsiteY3443" fmla="*/ 7180107 h 11849802"/>
              <a:gd name="connsiteX3444" fmla="*/ 5109974 w 6576949"/>
              <a:gd name="connsiteY3444" fmla="*/ 7234166 h 11849802"/>
              <a:gd name="connsiteX3445" fmla="*/ 5109974 w 6576949"/>
              <a:gd name="connsiteY3445" fmla="*/ 7942600 h 11849802"/>
              <a:gd name="connsiteX3446" fmla="*/ 5109974 w 6576949"/>
              <a:gd name="connsiteY3446" fmla="*/ 8157808 h 11849802"/>
              <a:gd name="connsiteX3447" fmla="*/ 5016841 w 6576949"/>
              <a:gd name="connsiteY3447" fmla="*/ 8211867 h 11849802"/>
              <a:gd name="connsiteX3448" fmla="*/ 4923708 w 6576949"/>
              <a:gd name="connsiteY3448" fmla="*/ 8265927 h 11849802"/>
              <a:gd name="connsiteX3449" fmla="*/ 4830575 w 6576949"/>
              <a:gd name="connsiteY3449" fmla="*/ 8211867 h 11849802"/>
              <a:gd name="connsiteX3450" fmla="*/ 4737442 w 6576949"/>
              <a:gd name="connsiteY3450" fmla="*/ 8157808 h 11849802"/>
              <a:gd name="connsiteX3451" fmla="*/ 4737442 w 6576949"/>
              <a:gd name="connsiteY3451" fmla="*/ 7942600 h 11849802"/>
              <a:gd name="connsiteX3452" fmla="*/ 4830575 w 6576949"/>
              <a:gd name="connsiteY3452" fmla="*/ 7888541 h 11849802"/>
              <a:gd name="connsiteX3453" fmla="*/ 4923708 w 6576949"/>
              <a:gd name="connsiteY3453" fmla="*/ 7834482 h 11849802"/>
              <a:gd name="connsiteX3454" fmla="*/ 5016841 w 6576949"/>
              <a:gd name="connsiteY3454" fmla="*/ 7888541 h 11849802"/>
              <a:gd name="connsiteX3455" fmla="*/ 5109974 w 6576949"/>
              <a:gd name="connsiteY3455" fmla="*/ 7942600 h 11849802"/>
              <a:gd name="connsiteX3456" fmla="*/ 5109974 w 6576949"/>
              <a:gd name="connsiteY3456" fmla="*/ 8651035 h 11849802"/>
              <a:gd name="connsiteX3457" fmla="*/ 5109974 w 6576949"/>
              <a:gd name="connsiteY3457" fmla="*/ 8866242 h 11849802"/>
              <a:gd name="connsiteX3458" fmla="*/ 5016841 w 6576949"/>
              <a:gd name="connsiteY3458" fmla="*/ 8920302 h 11849802"/>
              <a:gd name="connsiteX3459" fmla="*/ 4923708 w 6576949"/>
              <a:gd name="connsiteY3459" fmla="*/ 8974361 h 11849802"/>
              <a:gd name="connsiteX3460" fmla="*/ 4830575 w 6576949"/>
              <a:gd name="connsiteY3460" fmla="*/ 8920302 h 11849802"/>
              <a:gd name="connsiteX3461" fmla="*/ 4737442 w 6576949"/>
              <a:gd name="connsiteY3461" fmla="*/ 8866242 h 11849802"/>
              <a:gd name="connsiteX3462" fmla="*/ 4737442 w 6576949"/>
              <a:gd name="connsiteY3462" fmla="*/ 8651035 h 11849802"/>
              <a:gd name="connsiteX3463" fmla="*/ 4830575 w 6576949"/>
              <a:gd name="connsiteY3463" fmla="*/ 8596976 h 11849802"/>
              <a:gd name="connsiteX3464" fmla="*/ 4923708 w 6576949"/>
              <a:gd name="connsiteY3464" fmla="*/ 8542916 h 11849802"/>
              <a:gd name="connsiteX3465" fmla="*/ 5016841 w 6576949"/>
              <a:gd name="connsiteY3465" fmla="*/ 8596976 h 11849802"/>
              <a:gd name="connsiteX3466" fmla="*/ 5109974 w 6576949"/>
              <a:gd name="connsiteY3466" fmla="*/ 8651035 h 11849802"/>
              <a:gd name="connsiteX3467" fmla="*/ 4718918 w 6576949"/>
              <a:gd name="connsiteY3467" fmla="*/ 9328064 h 11849802"/>
              <a:gd name="connsiteX3468" fmla="*/ 4625785 w 6576949"/>
              <a:gd name="connsiteY3468" fmla="*/ 9274004 h 11849802"/>
              <a:gd name="connsiteX3469" fmla="*/ 4532652 w 6576949"/>
              <a:gd name="connsiteY3469" fmla="*/ 9219945 h 11849802"/>
              <a:gd name="connsiteX3470" fmla="*/ 4532652 w 6576949"/>
              <a:gd name="connsiteY3470" fmla="*/ 9004737 h 11849802"/>
              <a:gd name="connsiteX3471" fmla="*/ 4625785 w 6576949"/>
              <a:gd name="connsiteY3471" fmla="*/ 8950678 h 11849802"/>
              <a:gd name="connsiteX3472" fmla="*/ 4718918 w 6576949"/>
              <a:gd name="connsiteY3472" fmla="*/ 8896619 h 11849802"/>
              <a:gd name="connsiteX3473" fmla="*/ 4812051 w 6576949"/>
              <a:gd name="connsiteY3473" fmla="*/ 8950678 h 11849802"/>
              <a:gd name="connsiteX3474" fmla="*/ 4905184 w 6576949"/>
              <a:gd name="connsiteY3474" fmla="*/ 9004737 h 11849802"/>
              <a:gd name="connsiteX3475" fmla="*/ 4905184 w 6576949"/>
              <a:gd name="connsiteY3475" fmla="*/ 9219945 h 11849802"/>
              <a:gd name="connsiteX3476" fmla="*/ 4812051 w 6576949"/>
              <a:gd name="connsiteY3476" fmla="*/ 9274004 h 11849802"/>
              <a:gd name="connsiteX3477" fmla="*/ 4718918 w 6576949"/>
              <a:gd name="connsiteY3477" fmla="*/ 9328064 h 11849802"/>
              <a:gd name="connsiteX3478" fmla="*/ 4310367 w 6576949"/>
              <a:gd name="connsiteY3478" fmla="*/ 9328064 h 11849802"/>
              <a:gd name="connsiteX3479" fmla="*/ 4217234 w 6576949"/>
              <a:gd name="connsiteY3479" fmla="*/ 9274004 h 11849802"/>
              <a:gd name="connsiteX3480" fmla="*/ 4124101 w 6576949"/>
              <a:gd name="connsiteY3480" fmla="*/ 9219945 h 11849802"/>
              <a:gd name="connsiteX3481" fmla="*/ 4124101 w 6576949"/>
              <a:gd name="connsiteY3481" fmla="*/ 9004737 h 11849802"/>
              <a:gd name="connsiteX3482" fmla="*/ 4217234 w 6576949"/>
              <a:gd name="connsiteY3482" fmla="*/ 8950678 h 11849802"/>
              <a:gd name="connsiteX3483" fmla="*/ 4310367 w 6576949"/>
              <a:gd name="connsiteY3483" fmla="*/ 8896619 h 11849802"/>
              <a:gd name="connsiteX3484" fmla="*/ 4403500 w 6576949"/>
              <a:gd name="connsiteY3484" fmla="*/ 8950678 h 11849802"/>
              <a:gd name="connsiteX3485" fmla="*/ 4496634 w 6576949"/>
              <a:gd name="connsiteY3485" fmla="*/ 9004737 h 11849802"/>
              <a:gd name="connsiteX3486" fmla="*/ 4496634 w 6576949"/>
              <a:gd name="connsiteY3486" fmla="*/ 9219945 h 11849802"/>
              <a:gd name="connsiteX3487" fmla="*/ 4403500 w 6576949"/>
              <a:gd name="connsiteY3487" fmla="*/ 9274004 h 11849802"/>
              <a:gd name="connsiteX3488" fmla="*/ 4310367 w 6576949"/>
              <a:gd name="connsiteY3488" fmla="*/ 9328064 h 11849802"/>
              <a:gd name="connsiteX3489" fmla="*/ 3901816 w 6576949"/>
              <a:gd name="connsiteY3489" fmla="*/ 9328064 h 11849802"/>
              <a:gd name="connsiteX3490" fmla="*/ 3808683 w 6576949"/>
              <a:gd name="connsiteY3490" fmla="*/ 9274004 h 11849802"/>
              <a:gd name="connsiteX3491" fmla="*/ 3715550 w 6576949"/>
              <a:gd name="connsiteY3491" fmla="*/ 9219945 h 11849802"/>
              <a:gd name="connsiteX3492" fmla="*/ 3715550 w 6576949"/>
              <a:gd name="connsiteY3492" fmla="*/ 9004737 h 11849802"/>
              <a:gd name="connsiteX3493" fmla="*/ 3808683 w 6576949"/>
              <a:gd name="connsiteY3493" fmla="*/ 8950678 h 11849802"/>
              <a:gd name="connsiteX3494" fmla="*/ 3901816 w 6576949"/>
              <a:gd name="connsiteY3494" fmla="*/ 8896619 h 11849802"/>
              <a:gd name="connsiteX3495" fmla="*/ 3994949 w 6576949"/>
              <a:gd name="connsiteY3495" fmla="*/ 8950678 h 11849802"/>
              <a:gd name="connsiteX3496" fmla="*/ 4088082 w 6576949"/>
              <a:gd name="connsiteY3496" fmla="*/ 9004737 h 11849802"/>
              <a:gd name="connsiteX3497" fmla="*/ 4088082 w 6576949"/>
              <a:gd name="connsiteY3497" fmla="*/ 9219945 h 11849802"/>
              <a:gd name="connsiteX3498" fmla="*/ 3994949 w 6576949"/>
              <a:gd name="connsiteY3498" fmla="*/ 9274004 h 11849802"/>
              <a:gd name="connsiteX3499" fmla="*/ 3901816 w 6576949"/>
              <a:gd name="connsiteY3499" fmla="*/ 9328064 h 11849802"/>
              <a:gd name="connsiteX3500" fmla="*/ 3492751 w 6576949"/>
              <a:gd name="connsiteY3500" fmla="*/ 9328064 h 11849802"/>
              <a:gd name="connsiteX3501" fmla="*/ 3399618 w 6576949"/>
              <a:gd name="connsiteY3501" fmla="*/ 9274004 h 11849802"/>
              <a:gd name="connsiteX3502" fmla="*/ 3306484 w 6576949"/>
              <a:gd name="connsiteY3502" fmla="*/ 9219945 h 11849802"/>
              <a:gd name="connsiteX3503" fmla="*/ 3306484 w 6576949"/>
              <a:gd name="connsiteY3503" fmla="*/ 9004737 h 11849802"/>
              <a:gd name="connsiteX3504" fmla="*/ 3399618 w 6576949"/>
              <a:gd name="connsiteY3504" fmla="*/ 8950678 h 11849802"/>
              <a:gd name="connsiteX3505" fmla="*/ 3492751 w 6576949"/>
              <a:gd name="connsiteY3505" fmla="*/ 8896619 h 11849802"/>
              <a:gd name="connsiteX3506" fmla="*/ 3585884 w 6576949"/>
              <a:gd name="connsiteY3506" fmla="*/ 8950678 h 11849802"/>
              <a:gd name="connsiteX3507" fmla="*/ 3679017 w 6576949"/>
              <a:gd name="connsiteY3507" fmla="*/ 9004737 h 11849802"/>
              <a:gd name="connsiteX3508" fmla="*/ 3679017 w 6576949"/>
              <a:gd name="connsiteY3508" fmla="*/ 9219945 h 11849802"/>
              <a:gd name="connsiteX3509" fmla="*/ 3585884 w 6576949"/>
              <a:gd name="connsiteY3509" fmla="*/ 9274004 h 11849802"/>
              <a:gd name="connsiteX3510" fmla="*/ 3492751 w 6576949"/>
              <a:gd name="connsiteY3510" fmla="*/ 9328064 h 11849802"/>
              <a:gd name="connsiteX3511" fmla="*/ 3084200 w 6576949"/>
              <a:gd name="connsiteY3511" fmla="*/ 9328064 h 11849802"/>
              <a:gd name="connsiteX3512" fmla="*/ 2991066 w 6576949"/>
              <a:gd name="connsiteY3512" fmla="*/ 9274004 h 11849802"/>
              <a:gd name="connsiteX3513" fmla="*/ 2897933 w 6576949"/>
              <a:gd name="connsiteY3513" fmla="*/ 9219945 h 11849802"/>
              <a:gd name="connsiteX3514" fmla="*/ 2897933 w 6576949"/>
              <a:gd name="connsiteY3514" fmla="*/ 9004737 h 11849802"/>
              <a:gd name="connsiteX3515" fmla="*/ 2991066 w 6576949"/>
              <a:gd name="connsiteY3515" fmla="*/ 8950678 h 11849802"/>
              <a:gd name="connsiteX3516" fmla="*/ 3084200 w 6576949"/>
              <a:gd name="connsiteY3516" fmla="*/ 8896619 h 11849802"/>
              <a:gd name="connsiteX3517" fmla="*/ 3177333 w 6576949"/>
              <a:gd name="connsiteY3517" fmla="*/ 8950678 h 11849802"/>
              <a:gd name="connsiteX3518" fmla="*/ 3270466 w 6576949"/>
              <a:gd name="connsiteY3518" fmla="*/ 9004737 h 11849802"/>
              <a:gd name="connsiteX3519" fmla="*/ 3270466 w 6576949"/>
              <a:gd name="connsiteY3519" fmla="*/ 9219945 h 11849802"/>
              <a:gd name="connsiteX3520" fmla="*/ 3177333 w 6576949"/>
              <a:gd name="connsiteY3520" fmla="*/ 9274004 h 11849802"/>
              <a:gd name="connsiteX3521" fmla="*/ 3084200 w 6576949"/>
              <a:gd name="connsiteY3521" fmla="*/ 9328064 h 11849802"/>
              <a:gd name="connsiteX3522" fmla="*/ 2675134 w 6576949"/>
              <a:gd name="connsiteY3522" fmla="*/ 9328064 h 11849802"/>
              <a:gd name="connsiteX3523" fmla="*/ 2582001 w 6576949"/>
              <a:gd name="connsiteY3523" fmla="*/ 9274004 h 11849802"/>
              <a:gd name="connsiteX3524" fmla="*/ 2488868 w 6576949"/>
              <a:gd name="connsiteY3524" fmla="*/ 9219945 h 11849802"/>
              <a:gd name="connsiteX3525" fmla="*/ 2488868 w 6576949"/>
              <a:gd name="connsiteY3525" fmla="*/ 9004737 h 11849802"/>
              <a:gd name="connsiteX3526" fmla="*/ 2582001 w 6576949"/>
              <a:gd name="connsiteY3526" fmla="*/ 8950678 h 11849802"/>
              <a:gd name="connsiteX3527" fmla="*/ 2675134 w 6576949"/>
              <a:gd name="connsiteY3527" fmla="*/ 8896619 h 11849802"/>
              <a:gd name="connsiteX3528" fmla="*/ 2768267 w 6576949"/>
              <a:gd name="connsiteY3528" fmla="*/ 8950678 h 11849802"/>
              <a:gd name="connsiteX3529" fmla="*/ 2861400 w 6576949"/>
              <a:gd name="connsiteY3529" fmla="*/ 9004737 h 11849802"/>
              <a:gd name="connsiteX3530" fmla="*/ 2861400 w 6576949"/>
              <a:gd name="connsiteY3530" fmla="*/ 9219945 h 11849802"/>
              <a:gd name="connsiteX3531" fmla="*/ 2768267 w 6576949"/>
              <a:gd name="connsiteY3531" fmla="*/ 9274004 h 11849802"/>
              <a:gd name="connsiteX3532" fmla="*/ 2675134 w 6576949"/>
              <a:gd name="connsiteY3532" fmla="*/ 9328064 h 11849802"/>
              <a:gd name="connsiteX3533" fmla="*/ 2266583 w 6576949"/>
              <a:gd name="connsiteY3533" fmla="*/ 9328064 h 11849802"/>
              <a:gd name="connsiteX3534" fmla="*/ 2173450 w 6576949"/>
              <a:gd name="connsiteY3534" fmla="*/ 9274004 h 11849802"/>
              <a:gd name="connsiteX3535" fmla="*/ 2080317 w 6576949"/>
              <a:gd name="connsiteY3535" fmla="*/ 9219945 h 11849802"/>
              <a:gd name="connsiteX3536" fmla="*/ 2080317 w 6576949"/>
              <a:gd name="connsiteY3536" fmla="*/ 9004737 h 11849802"/>
              <a:gd name="connsiteX3537" fmla="*/ 2173450 w 6576949"/>
              <a:gd name="connsiteY3537" fmla="*/ 8950678 h 11849802"/>
              <a:gd name="connsiteX3538" fmla="*/ 2266583 w 6576949"/>
              <a:gd name="connsiteY3538" fmla="*/ 8896619 h 11849802"/>
              <a:gd name="connsiteX3539" fmla="*/ 2359716 w 6576949"/>
              <a:gd name="connsiteY3539" fmla="*/ 8950678 h 11849802"/>
              <a:gd name="connsiteX3540" fmla="*/ 2452850 w 6576949"/>
              <a:gd name="connsiteY3540" fmla="*/ 9004737 h 11849802"/>
              <a:gd name="connsiteX3541" fmla="*/ 2452850 w 6576949"/>
              <a:gd name="connsiteY3541" fmla="*/ 9219945 h 11849802"/>
              <a:gd name="connsiteX3542" fmla="*/ 2359716 w 6576949"/>
              <a:gd name="connsiteY3542" fmla="*/ 9274004 h 11849802"/>
              <a:gd name="connsiteX3543" fmla="*/ 2266583 w 6576949"/>
              <a:gd name="connsiteY3543" fmla="*/ 9328064 h 11849802"/>
              <a:gd name="connsiteX3544" fmla="*/ 1857518 w 6576949"/>
              <a:gd name="connsiteY3544" fmla="*/ 9328064 h 11849802"/>
              <a:gd name="connsiteX3545" fmla="*/ 1764384 w 6576949"/>
              <a:gd name="connsiteY3545" fmla="*/ 9274004 h 11849802"/>
              <a:gd name="connsiteX3546" fmla="*/ 1671251 w 6576949"/>
              <a:gd name="connsiteY3546" fmla="*/ 9219945 h 11849802"/>
              <a:gd name="connsiteX3547" fmla="*/ 1671251 w 6576949"/>
              <a:gd name="connsiteY3547" fmla="*/ 9004737 h 11849802"/>
              <a:gd name="connsiteX3548" fmla="*/ 1764384 w 6576949"/>
              <a:gd name="connsiteY3548" fmla="*/ 8950678 h 11849802"/>
              <a:gd name="connsiteX3549" fmla="*/ 1857518 w 6576949"/>
              <a:gd name="connsiteY3549" fmla="*/ 8896619 h 11849802"/>
              <a:gd name="connsiteX3550" fmla="*/ 1950651 w 6576949"/>
              <a:gd name="connsiteY3550" fmla="*/ 8950678 h 11849802"/>
              <a:gd name="connsiteX3551" fmla="*/ 2043784 w 6576949"/>
              <a:gd name="connsiteY3551" fmla="*/ 9004737 h 11849802"/>
              <a:gd name="connsiteX3552" fmla="*/ 2043784 w 6576949"/>
              <a:gd name="connsiteY3552" fmla="*/ 9219945 h 11849802"/>
              <a:gd name="connsiteX3553" fmla="*/ 1950651 w 6576949"/>
              <a:gd name="connsiteY3553" fmla="*/ 9274004 h 11849802"/>
              <a:gd name="connsiteX3554" fmla="*/ 1857518 w 6576949"/>
              <a:gd name="connsiteY3554" fmla="*/ 9328064 h 11849802"/>
              <a:gd name="connsiteX3555" fmla="*/ 1466976 w 6576949"/>
              <a:gd name="connsiteY3555" fmla="*/ 8866242 h 11849802"/>
              <a:gd name="connsiteX3556" fmla="*/ 1466976 w 6576949"/>
              <a:gd name="connsiteY3556" fmla="*/ 8651035 h 11849802"/>
              <a:gd name="connsiteX3557" fmla="*/ 1560109 w 6576949"/>
              <a:gd name="connsiteY3557" fmla="*/ 8596976 h 11849802"/>
              <a:gd name="connsiteX3558" fmla="*/ 1653242 w 6576949"/>
              <a:gd name="connsiteY3558" fmla="*/ 8542916 h 11849802"/>
              <a:gd name="connsiteX3559" fmla="*/ 1746375 w 6576949"/>
              <a:gd name="connsiteY3559" fmla="*/ 8596976 h 11849802"/>
              <a:gd name="connsiteX3560" fmla="*/ 1839508 w 6576949"/>
              <a:gd name="connsiteY3560" fmla="*/ 8651035 h 11849802"/>
              <a:gd name="connsiteX3561" fmla="*/ 1839508 w 6576949"/>
              <a:gd name="connsiteY3561" fmla="*/ 8866242 h 11849802"/>
              <a:gd name="connsiteX3562" fmla="*/ 1746375 w 6576949"/>
              <a:gd name="connsiteY3562" fmla="*/ 8920302 h 11849802"/>
              <a:gd name="connsiteX3563" fmla="*/ 1653242 w 6576949"/>
              <a:gd name="connsiteY3563" fmla="*/ 8974361 h 11849802"/>
              <a:gd name="connsiteX3564" fmla="*/ 1560109 w 6576949"/>
              <a:gd name="connsiteY3564" fmla="*/ 8920302 h 11849802"/>
              <a:gd name="connsiteX3565" fmla="*/ 1466976 w 6576949"/>
              <a:gd name="connsiteY3565" fmla="*/ 8866242 h 11849802"/>
              <a:gd name="connsiteX3566" fmla="*/ 1466976 w 6576949"/>
              <a:gd name="connsiteY3566" fmla="*/ 8157808 h 11849802"/>
              <a:gd name="connsiteX3567" fmla="*/ 1466976 w 6576949"/>
              <a:gd name="connsiteY3567" fmla="*/ 7942600 h 11849802"/>
              <a:gd name="connsiteX3568" fmla="*/ 1560109 w 6576949"/>
              <a:gd name="connsiteY3568" fmla="*/ 7888541 h 11849802"/>
              <a:gd name="connsiteX3569" fmla="*/ 1653242 w 6576949"/>
              <a:gd name="connsiteY3569" fmla="*/ 7834482 h 11849802"/>
              <a:gd name="connsiteX3570" fmla="*/ 1746375 w 6576949"/>
              <a:gd name="connsiteY3570" fmla="*/ 7888541 h 11849802"/>
              <a:gd name="connsiteX3571" fmla="*/ 1839508 w 6576949"/>
              <a:gd name="connsiteY3571" fmla="*/ 7942600 h 11849802"/>
              <a:gd name="connsiteX3572" fmla="*/ 1839508 w 6576949"/>
              <a:gd name="connsiteY3572" fmla="*/ 8157808 h 11849802"/>
              <a:gd name="connsiteX3573" fmla="*/ 1746375 w 6576949"/>
              <a:gd name="connsiteY3573" fmla="*/ 8211867 h 11849802"/>
              <a:gd name="connsiteX3574" fmla="*/ 1653242 w 6576949"/>
              <a:gd name="connsiteY3574" fmla="*/ 8265927 h 11849802"/>
              <a:gd name="connsiteX3575" fmla="*/ 1560109 w 6576949"/>
              <a:gd name="connsiteY3575" fmla="*/ 8211867 h 11849802"/>
              <a:gd name="connsiteX3576" fmla="*/ 1466976 w 6576949"/>
              <a:gd name="connsiteY3576" fmla="*/ 8157808 h 11849802"/>
              <a:gd name="connsiteX3577" fmla="*/ 1466976 w 6576949"/>
              <a:gd name="connsiteY3577" fmla="*/ 7449374 h 11849802"/>
              <a:gd name="connsiteX3578" fmla="*/ 1466976 w 6576949"/>
              <a:gd name="connsiteY3578" fmla="*/ 7234166 h 11849802"/>
              <a:gd name="connsiteX3579" fmla="*/ 1560109 w 6576949"/>
              <a:gd name="connsiteY3579" fmla="*/ 7180107 h 11849802"/>
              <a:gd name="connsiteX3580" fmla="*/ 1653242 w 6576949"/>
              <a:gd name="connsiteY3580" fmla="*/ 7126047 h 11849802"/>
              <a:gd name="connsiteX3581" fmla="*/ 1746375 w 6576949"/>
              <a:gd name="connsiteY3581" fmla="*/ 7180107 h 11849802"/>
              <a:gd name="connsiteX3582" fmla="*/ 1839508 w 6576949"/>
              <a:gd name="connsiteY3582" fmla="*/ 7234166 h 11849802"/>
              <a:gd name="connsiteX3583" fmla="*/ 1839508 w 6576949"/>
              <a:gd name="connsiteY3583" fmla="*/ 7449374 h 11849802"/>
              <a:gd name="connsiteX3584" fmla="*/ 1746375 w 6576949"/>
              <a:gd name="connsiteY3584" fmla="*/ 7503433 h 11849802"/>
              <a:gd name="connsiteX3585" fmla="*/ 1653242 w 6576949"/>
              <a:gd name="connsiteY3585" fmla="*/ 7557492 h 11849802"/>
              <a:gd name="connsiteX3586" fmla="*/ 1560109 w 6576949"/>
              <a:gd name="connsiteY3586" fmla="*/ 7503433 h 11849802"/>
              <a:gd name="connsiteX3587" fmla="*/ 1466976 w 6576949"/>
              <a:gd name="connsiteY3587" fmla="*/ 7449374 h 11849802"/>
              <a:gd name="connsiteX3588" fmla="*/ 1466976 w 6576949"/>
              <a:gd name="connsiteY3588" fmla="*/ 6740940 h 11849802"/>
              <a:gd name="connsiteX3589" fmla="*/ 1466976 w 6576949"/>
              <a:gd name="connsiteY3589" fmla="*/ 6525732 h 11849802"/>
              <a:gd name="connsiteX3590" fmla="*/ 1560109 w 6576949"/>
              <a:gd name="connsiteY3590" fmla="*/ 6471672 h 11849802"/>
              <a:gd name="connsiteX3591" fmla="*/ 1653242 w 6576949"/>
              <a:gd name="connsiteY3591" fmla="*/ 6417613 h 11849802"/>
              <a:gd name="connsiteX3592" fmla="*/ 1746375 w 6576949"/>
              <a:gd name="connsiteY3592" fmla="*/ 6471672 h 11849802"/>
              <a:gd name="connsiteX3593" fmla="*/ 1839508 w 6576949"/>
              <a:gd name="connsiteY3593" fmla="*/ 6525732 h 11849802"/>
              <a:gd name="connsiteX3594" fmla="*/ 1839508 w 6576949"/>
              <a:gd name="connsiteY3594" fmla="*/ 6740940 h 11849802"/>
              <a:gd name="connsiteX3595" fmla="*/ 1746375 w 6576949"/>
              <a:gd name="connsiteY3595" fmla="*/ 6794999 h 11849802"/>
              <a:gd name="connsiteX3596" fmla="*/ 1653242 w 6576949"/>
              <a:gd name="connsiteY3596" fmla="*/ 6849058 h 11849802"/>
              <a:gd name="connsiteX3597" fmla="*/ 1560109 w 6576949"/>
              <a:gd name="connsiteY3597" fmla="*/ 6794999 h 11849802"/>
              <a:gd name="connsiteX3598" fmla="*/ 1466976 w 6576949"/>
              <a:gd name="connsiteY3598" fmla="*/ 6740940 h 11849802"/>
              <a:gd name="connsiteX3599" fmla="*/ 1466976 w 6576949"/>
              <a:gd name="connsiteY3599" fmla="*/ 6032505 h 11849802"/>
              <a:gd name="connsiteX3600" fmla="*/ 1466976 w 6576949"/>
              <a:gd name="connsiteY3600" fmla="*/ 5817297 h 11849802"/>
              <a:gd name="connsiteX3601" fmla="*/ 1560109 w 6576949"/>
              <a:gd name="connsiteY3601" fmla="*/ 5763238 h 11849802"/>
              <a:gd name="connsiteX3602" fmla="*/ 1653242 w 6576949"/>
              <a:gd name="connsiteY3602" fmla="*/ 5709179 h 11849802"/>
              <a:gd name="connsiteX3603" fmla="*/ 1746375 w 6576949"/>
              <a:gd name="connsiteY3603" fmla="*/ 5763238 h 11849802"/>
              <a:gd name="connsiteX3604" fmla="*/ 1839508 w 6576949"/>
              <a:gd name="connsiteY3604" fmla="*/ 5817297 h 11849802"/>
              <a:gd name="connsiteX3605" fmla="*/ 1839508 w 6576949"/>
              <a:gd name="connsiteY3605" fmla="*/ 6032505 h 11849802"/>
              <a:gd name="connsiteX3606" fmla="*/ 1746375 w 6576949"/>
              <a:gd name="connsiteY3606" fmla="*/ 6086564 h 11849802"/>
              <a:gd name="connsiteX3607" fmla="*/ 1653242 w 6576949"/>
              <a:gd name="connsiteY3607" fmla="*/ 6140623 h 11849802"/>
              <a:gd name="connsiteX3608" fmla="*/ 1560109 w 6576949"/>
              <a:gd name="connsiteY3608" fmla="*/ 6086564 h 11849802"/>
              <a:gd name="connsiteX3609" fmla="*/ 1466976 w 6576949"/>
              <a:gd name="connsiteY3609" fmla="*/ 6032505 h 11849802"/>
              <a:gd name="connsiteX3610" fmla="*/ 1466976 w 6576949"/>
              <a:gd name="connsiteY3610" fmla="*/ 5324070 h 11849802"/>
              <a:gd name="connsiteX3611" fmla="*/ 1466976 w 6576949"/>
              <a:gd name="connsiteY3611" fmla="*/ 5108863 h 11849802"/>
              <a:gd name="connsiteX3612" fmla="*/ 1560109 w 6576949"/>
              <a:gd name="connsiteY3612" fmla="*/ 5054803 h 11849802"/>
              <a:gd name="connsiteX3613" fmla="*/ 1653242 w 6576949"/>
              <a:gd name="connsiteY3613" fmla="*/ 5000744 h 11849802"/>
              <a:gd name="connsiteX3614" fmla="*/ 1746375 w 6576949"/>
              <a:gd name="connsiteY3614" fmla="*/ 5054803 h 11849802"/>
              <a:gd name="connsiteX3615" fmla="*/ 1839508 w 6576949"/>
              <a:gd name="connsiteY3615" fmla="*/ 5108863 h 11849802"/>
              <a:gd name="connsiteX3616" fmla="*/ 1839508 w 6576949"/>
              <a:gd name="connsiteY3616" fmla="*/ 5324070 h 11849802"/>
              <a:gd name="connsiteX3617" fmla="*/ 1746375 w 6576949"/>
              <a:gd name="connsiteY3617" fmla="*/ 5378130 h 11849802"/>
              <a:gd name="connsiteX3618" fmla="*/ 1653242 w 6576949"/>
              <a:gd name="connsiteY3618" fmla="*/ 5432189 h 11849802"/>
              <a:gd name="connsiteX3619" fmla="*/ 1560109 w 6576949"/>
              <a:gd name="connsiteY3619" fmla="*/ 5378130 h 11849802"/>
              <a:gd name="connsiteX3620" fmla="*/ 1466976 w 6576949"/>
              <a:gd name="connsiteY3620" fmla="*/ 5324070 h 11849802"/>
              <a:gd name="connsiteX3621" fmla="*/ 1466976 w 6576949"/>
              <a:gd name="connsiteY3621" fmla="*/ 4615636 h 11849802"/>
              <a:gd name="connsiteX3622" fmla="*/ 1466976 w 6576949"/>
              <a:gd name="connsiteY3622" fmla="*/ 4400428 h 11849802"/>
              <a:gd name="connsiteX3623" fmla="*/ 1560109 w 6576949"/>
              <a:gd name="connsiteY3623" fmla="*/ 4346369 h 11849802"/>
              <a:gd name="connsiteX3624" fmla="*/ 1653242 w 6576949"/>
              <a:gd name="connsiteY3624" fmla="*/ 4292310 h 11849802"/>
              <a:gd name="connsiteX3625" fmla="*/ 1746375 w 6576949"/>
              <a:gd name="connsiteY3625" fmla="*/ 4346369 h 11849802"/>
              <a:gd name="connsiteX3626" fmla="*/ 1839508 w 6576949"/>
              <a:gd name="connsiteY3626" fmla="*/ 4400428 h 11849802"/>
              <a:gd name="connsiteX3627" fmla="*/ 1839508 w 6576949"/>
              <a:gd name="connsiteY3627" fmla="*/ 4615636 h 11849802"/>
              <a:gd name="connsiteX3628" fmla="*/ 1746375 w 6576949"/>
              <a:gd name="connsiteY3628" fmla="*/ 4669695 h 11849802"/>
              <a:gd name="connsiteX3629" fmla="*/ 1653242 w 6576949"/>
              <a:gd name="connsiteY3629" fmla="*/ 4723755 h 11849802"/>
              <a:gd name="connsiteX3630" fmla="*/ 1560109 w 6576949"/>
              <a:gd name="connsiteY3630" fmla="*/ 4669695 h 11849802"/>
              <a:gd name="connsiteX3631" fmla="*/ 1466976 w 6576949"/>
              <a:gd name="connsiteY3631" fmla="*/ 4615636 h 11849802"/>
              <a:gd name="connsiteX3632" fmla="*/ 1466976 w 6576949"/>
              <a:gd name="connsiteY3632" fmla="*/ 3907202 h 11849802"/>
              <a:gd name="connsiteX3633" fmla="*/ 1466976 w 6576949"/>
              <a:gd name="connsiteY3633" fmla="*/ 3691479 h 11849802"/>
              <a:gd name="connsiteX3634" fmla="*/ 1560109 w 6576949"/>
              <a:gd name="connsiteY3634" fmla="*/ 3637420 h 11849802"/>
              <a:gd name="connsiteX3635" fmla="*/ 1653242 w 6576949"/>
              <a:gd name="connsiteY3635" fmla="*/ 3583360 h 11849802"/>
              <a:gd name="connsiteX3636" fmla="*/ 1746375 w 6576949"/>
              <a:gd name="connsiteY3636" fmla="*/ 3637420 h 11849802"/>
              <a:gd name="connsiteX3637" fmla="*/ 1839508 w 6576949"/>
              <a:gd name="connsiteY3637" fmla="*/ 3691479 h 11849802"/>
              <a:gd name="connsiteX3638" fmla="*/ 1839508 w 6576949"/>
              <a:gd name="connsiteY3638" fmla="*/ 3906686 h 11849802"/>
              <a:gd name="connsiteX3639" fmla="*/ 1746375 w 6576949"/>
              <a:gd name="connsiteY3639" fmla="*/ 3960746 h 11849802"/>
              <a:gd name="connsiteX3640" fmla="*/ 1653242 w 6576949"/>
              <a:gd name="connsiteY3640" fmla="*/ 4014805 h 11849802"/>
              <a:gd name="connsiteX3641" fmla="*/ 1560109 w 6576949"/>
              <a:gd name="connsiteY3641" fmla="*/ 3960746 h 11849802"/>
              <a:gd name="connsiteX3642" fmla="*/ 1466976 w 6576949"/>
              <a:gd name="connsiteY3642" fmla="*/ 3907202 h 11849802"/>
              <a:gd name="connsiteX3643" fmla="*/ 1466976 w 6576949"/>
              <a:gd name="connsiteY3643" fmla="*/ 3198767 h 11849802"/>
              <a:gd name="connsiteX3644" fmla="*/ 1466976 w 6576949"/>
              <a:gd name="connsiteY3644" fmla="*/ 2983559 h 11849802"/>
              <a:gd name="connsiteX3645" fmla="*/ 1560109 w 6576949"/>
              <a:gd name="connsiteY3645" fmla="*/ 2929500 h 11849802"/>
              <a:gd name="connsiteX3646" fmla="*/ 1653242 w 6576949"/>
              <a:gd name="connsiteY3646" fmla="*/ 2875441 h 11849802"/>
              <a:gd name="connsiteX3647" fmla="*/ 1746375 w 6576949"/>
              <a:gd name="connsiteY3647" fmla="*/ 2929500 h 11849802"/>
              <a:gd name="connsiteX3648" fmla="*/ 1839508 w 6576949"/>
              <a:gd name="connsiteY3648" fmla="*/ 2983559 h 11849802"/>
              <a:gd name="connsiteX3649" fmla="*/ 1839508 w 6576949"/>
              <a:gd name="connsiteY3649" fmla="*/ 3198767 h 11849802"/>
              <a:gd name="connsiteX3650" fmla="*/ 1746375 w 6576949"/>
              <a:gd name="connsiteY3650" fmla="*/ 3252826 h 11849802"/>
              <a:gd name="connsiteX3651" fmla="*/ 1653242 w 6576949"/>
              <a:gd name="connsiteY3651" fmla="*/ 3306886 h 11849802"/>
              <a:gd name="connsiteX3652" fmla="*/ 1560109 w 6576949"/>
              <a:gd name="connsiteY3652" fmla="*/ 3252826 h 11849802"/>
              <a:gd name="connsiteX3653" fmla="*/ 1466976 w 6576949"/>
              <a:gd name="connsiteY3653" fmla="*/ 3198767 h 11849802"/>
              <a:gd name="connsiteX3654" fmla="*/ 1857518 w 6576949"/>
              <a:gd name="connsiteY3654" fmla="*/ 2521224 h 11849802"/>
              <a:gd name="connsiteX3655" fmla="*/ 1950651 w 6576949"/>
              <a:gd name="connsiteY3655" fmla="*/ 2575283 h 11849802"/>
              <a:gd name="connsiteX3656" fmla="*/ 2043784 w 6576949"/>
              <a:gd name="connsiteY3656" fmla="*/ 2629342 h 11849802"/>
              <a:gd name="connsiteX3657" fmla="*/ 2043784 w 6576949"/>
              <a:gd name="connsiteY3657" fmla="*/ 2844550 h 11849802"/>
              <a:gd name="connsiteX3658" fmla="*/ 1950651 w 6576949"/>
              <a:gd name="connsiteY3658" fmla="*/ 2898609 h 11849802"/>
              <a:gd name="connsiteX3659" fmla="*/ 1857518 w 6576949"/>
              <a:gd name="connsiteY3659" fmla="*/ 2952154 h 11849802"/>
              <a:gd name="connsiteX3660" fmla="*/ 1764384 w 6576949"/>
              <a:gd name="connsiteY3660" fmla="*/ 2898094 h 11849802"/>
              <a:gd name="connsiteX3661" fmla="*/ 1671251 w 6576949"/>
              <a:gd name="connsiteY3661" fmla="*/ 2844035 h 11849802"/>
              <a:gd name="connsiteX3662" fmla="*/ 1671251 w 6576949"/>
              <a:gd name="connsiteY3662" fmla="*/ 2628827 h 11849802"/>
              <a:gd name="connsiteX3663" fmla="*/ 1764384 w 6576949"/>
              <a:gd name="connsiteY3663" fmla="*/ 2574768 h 11849802"/>
              <a:gd name="connsiteX3664" fmla="*/ 1857518 w 6576949"/>
              <a:gd name="connsiteY3664" fmla="*/ 2521224 h 11849802"/>
              <a:gd name="connsiteX3665" fmla="*/ 2266583 w 6576949"/>
              <a:gd name="connsiteY3665" fmla="*/ 2521224 h 11849802"/>
              <a:gd name="connsiteX3666" fmla="*/ 2359716 w 6576949"/>
              <a:gd name="connsiteY3666" fmla="*/ 2575283 h 11849802"/>
              <a:gd name="connsiteX3667" fmla="*/ 2452850 w 6576949"/>
              <a:gd name="connsiteY3667" fmla="*/ 2629342 h 11849802"/>
              <a:gd name="connsiteX3668" fmla="*/ 2452850 w 6576949"/>
              <a:gd name="connsiteY3668" fmla="*/ 2844550 h 11849802"/>
              <a:gd name="connsiteX3669" fmla="*/ 2359716 w 6576949"/>
              <a:gd name="connsiteY3669" fmla="*/ 2898609 h 11849802"/>
              <a:gd name="connsiteX3670" fmla="*/ 2266583 w 6576949"/>
              <a:gd name="connsiteY3670" fmla="*/ 2952668 h 11849802"/>
              <a:gd name="connsiteX3671" fmla="*/ 2173450 w 6576949"/>
              <a:gd name="connsiteY3671" fmla="*/ 2898609 h 11849802"/>
              <a:gd name="connsiteX3672" fmla="*/ 2080317 w 6576949"/>
              <a:gd name="connsiteY3672" fmla="*/ 2844550 h 11849802"/>
              <a:gd name="connsiteX3673" fmla="*/ 2080317 w 6576949"/>
              <a:gd name="connsiteY3673" fmla="*/ 2629342 h 11849802"/>
              <a:gd name="connsiteX3674" fmla="*/ 2173450 w 6576949"/>
              <a:gd name="connsiteY3674" fmla="*/ 2575283 h 11849802"/>
              <a:gd name="connsiteX3675" fmla="*/ 2266583 w 6576949"/>
              <a:gd name="connsiteY3675" fmla="*/ 2521224 h 11849802"/>
              <a:gd name="connsiteX3676" fmla="*/ 2675134 w 6576949"/>
              <a:gd name="connsiteY3676" fmla="*/ 2521224 h 11849802"/>
              <a:gd name="connsiteX3677" fmla="*/ 2768267 w 6576949"/>
              <a:gd name="connsiteY3677" fmla="*/ 2575283 h 11849802"/>
              <a:gd name="connsiteX3678" fmla="*/ 2861400 w 6576949"/>
              <a:gd name="connsiteY3678" fmla="*/ 2629342 h 11849802"/>
              <a:gd name="connsiteX3679" fmla="*/ 2861400 w 6576949"/>
              <a:gd name="connsiteY3679" fmla="*/ 2844550 h 11849802"/>
              <a:gd name="connsiteX3680" fmla="*/ 2768267 w 6576949"/>
              <a:gd name="connsiteY3680" fmla="*/ 2898094 h 11849802"/>
              <a:gd name="connsiteX3681" fmla="*/ 2675134 w 6576949"/>
              <a:gd name="connsiteY3681" fmla="*/ 2952154 h 11849802"/>
              <a:gd name="connsiteX3682" fmla="*/ 2582001 w 6576949"/>
              <a:gd name="connsiteY3682" fmla="*/ 2898094 h 11849802"/>
              <a:gd name="connsiteX3683" fmla="*/ 2488868 w 6576949"/>
              <a:gd name="connsiteY3683" fmla="*/ 2844035 h 11849802"/>
              <a:gd name="connsiteX3684" fmla="*/ 2488868 w 6576949"/>
              <a:gd name="connsiteY3684" fmla="*/ 2628827 h 11849802"/>
              <a:gd name="connsiteX3685" fmla="*/ 2582001 w 6576949"/>
              <a:gd name="connsiteY3685" fmla="*/ 2574768 h 11849802"/>
              <a:gd name="connsiteX3686" fmla="*/ 2675134 w 6576949"/>
              <a:gd name="connsiteY3686" fmla="*/ 2521224 h 11849802"/>
              <a:gd name="connsiteX3687" fmla="*/ 3084200 w 6576949"/>
              <a:gd name="connsiteY3687" fmla="*/ 2521224 h 11849802"/>
              <a:gd name="connsiteX3688" fmla="*/ 3177333 w 6576949"/>
              <a:gd name="connsiteY3688" fmla="*/ 2575283 h 11849802"/>
              <a:gd name="connsiteX3689" fmla="*/ 3270466 w 6576949"/>
              <a:gd name="connsiteY3689" fmla="*/ 2629342 h 11849802"/>
              <a:gd name="connsiteX3690" fmla="*/ 3270466 w 6576949"/>
              <a:gd name="connsiteY3690" fmla="*/ 2844550 h 11849802"/>
              <a:gd name="connsiteX3691" fmla="*/ 3177333 w 6576949"/>
              <a:gd name="connsiteY3691" fmla="*/ 2898609 h 11849802"/>
              <a:gd name="connsiteX3692" fmla="*/ 3084200 w 6576949"/>
              <a:gd name="connsiteY3692" fmla="*/ 2952668 h 11849802"/>
              <a:gd name="connsiteX3693" fmla="*/ 2991066 w 6576949"/>
              <a:gd name="connsiteY3693" fmla="*/ 2898609 h 11849802"/>
              <a:gd name="connsiteX3694" fmla="*/ 2897933 w 6576949"/>
              <a:gd name="connsiteY3694" fmla="*/ 2844550 h 11849802"/>
              <a:gd name="connsiteX3695" fmla="*/ 2897933 w 6576949"/>
              <a:gd name="connsiteY3695" fmla="*/ 2629342 h 11849802"/>
              <a:gd name="connsiteX3696" fmla="*/ 2991066 w 6576949"/>
              <a:gd name="connsiteY3696" fmla="*/ 2575283 h 11849802"/>
              <a:gd name="connsiteX3697" fmla="*/ 3084200 w 6576949"/>
              <a:gd name="connsiteY3697" fmla="*/ 2521224 h 11849802"/>
              <a:gd name="connsiteX3698" fmla="*/ 3492751 w 6576949"/>
              <a:gd name="connsiteY3698" fmla="*/ 2521224 h 11849802"/>
              <a:gd name="connsiteX3699" fmla="*/ 3585884 w 6576949"/>
              <a:gd name="connsiteY3699" fmla="*/ 2575283 h 11849802"/>
              <a:gd name="connsiteX3700" fmla="*/ 3679017 w 6576949"/>
              <a:gd name="connsiteY3700" fmla="*/ 2629342 h 11849802"/>
              <a:gd name="connsiteX3701" fmla="*/ 3679017 w 6576949"/>
              <a:gd name="connsiteY3701" fmla="*/ 2844550 h 11849802"/>
              <a:gd name="connsiteX3702" fmla="*/ 3585884 w 6576949"/>
              <a:gd name="connsiteY3702" fmla="*/ 2898609 h 11849802"/>
              <a:gd name="connsiteX3703" fmla="*/ 3492751 w 6576949"/>
              <a:gd name="connsiteY3703" fmla="*/ 2952668 h 11849802"/>
              <a:gd name="connsiteX3704" fmla="*/ 3399618 w 6576949"/>
              <a:gd name="connsiteY3704" fmla="*/ 2898609 h 11849802"/>
              <a:gd name="connsiteX3705" fmla="*/ 3306484 w 6576949"/>
              <a:gd name="connsiteY3705" fmla="*/ 2844550 h 11849802"/>
              <a:gd name="connsiteX3706" fmla="*/ 3306484 w 6576949"/>
              <a:gd name="connsiteY3706" fmla="*/ 2629342 h 11849802"/>
              <a:gd name="connsiteX3707" fmla="*/ 3399618 w 6576949"/>
              <a:gd name="connsiteY3707" fmla="*/ 2575283 h 11849802"/>
              <a:gd name="connsiteX3708" fmla="*/ 3492751 w 6576949"/>
              <a:gd name="connsiteY3708" fmla="*/ 2521224 h 11849802"/>
              <a:gd name="connsiteX3709" fmla="*/ 3901816 w 6576949"/>
              <a:gd name="connsiteY3709" fmla="*/ 2521224 h 11849802"/>
              <a:gd name="connsiteX3710" fmla="*/ 3994949 w 6576949"/>
              <a:gd name="connsiteY3710" fmla="*/ 2575283 h 11849802"/>
              <a:gd name="connsiteX3711" fmla="*/ 4088082 w 6576949"/>
              <a:gd name="connsiteY3711" fmla="*/ 2629342 h 11849802"/>
              <a:gd name="connsiteX3712" fmla="*/ 4088082 w 6576949"/>
              <a:gd name="connsiteY3712" fmla="*/ 2844550 h 11849802"/>
              <a:gd name="connsiteX3713" fmla="*/ 3994949 w 6576949"/>
              <a:gd name="connsiteY3713" fmla="*/ 2898609 h 11849802"/>
              <a:gd name="connsiteX3714" fmla="*/ 3901816 w 6576949"/>
              <a:gd name="connsiteY3714" fmla="*/ 2952668 h 11849802"/>
              <a:gd name="connsiteX3715" fmla="*/ 3808683 w 6576949"/>
              <a:gd name="connsiteY3715" fmla="*/ 2898609 h 11849802"/>
              <a:gd name="connsiteX3716" fmla="*/ 3715035 w 6576949"/>
              <a:gd name="connsiteY3716" fmla="*/ 2844035 h 11849802"/>
              <a:gd name="connsiteX3717" fmla="*/ 3715035 w 6576949"/>
              <a:gd name="connsiteY3717" fmla="*/ 2628827 h 11849802"/>
              <a:gd name="connsiteX3718" fmla="*/ 3808168 w 6576949"/>
              <a:gd name="connsiteY3718" fmla="*/ 2574768 h 11849802"/>
              <a:gd name="connsiteX3719" fmla="*/ 3901816 w 6576949"/>
              <a:gd name="connsiteY3719" fmla="*/ 2521224 h 11849802"/>
              <a:gd name="connsiteX3720" fmla="*/ 4310367 w 6576949"/>
              <a:gd name="connsiteY3720" fmla="*/ 2521224 h 11849802"/>
              <a:gd name="connsiteX3721" fmla="*/ 4403500 w 6576949"/>
              <a:gd name="connsiteY3721" fmla="*/ 2575283 h 11849802"/>
              <a:gd name="connsiteX3722" fmla="*/ 4496634 w 6576949"/>
              <a:gd name="connsiteY3722" fmla="*/ 2629342 h 11849802"/>
              <a:gd name="connsiteX3723" fmla="*/ 4496634 w 6576949"/>
              <a:gd name="connsiteY3723" fmla="*/ 2844550 h 11849802"/>
              <a:gd name="connsiteX3724" fmla="*/ 4403500 w 6576949"/>
              <a:gd name="connsiteY3724" fmla="*/ 2898609 h 11849802"/>
              <a:gd name="connsiteX3725" fmla="*/ 4310367 w 6576949"/>
              <a:gd name="connsiteY3725" fmla="*/ 2952668 h 11849802"/>
              <a:gd name="connsiteX3726" fmla="*/ 4217234 w 6576949"/>
              <a:gd name="connsiteY3726" fmla="*/ 2898609 h 11849802"/>
              <a:gd name="connsiteX3727" fmla="*/ 4124101 w 6576949"/>
              <a:gd name="connsiteY3727" fmla="*/ 2844550 h 11849802"/>
              <a:gd name="connsiteX3728" fmla="*/ 4124101 w 6576949"/>
              <a:gd name="connsiteY3728" fmla="*/ 2629342 h 11849802"/>
              <a:gd name="connsiteX3729" fmla="*/ 4217234 w 6576949"/>
              <a:gd name="connsiteY3729" fmla="*/ 2575283 h 11849802"/>
              <a:gd name="connsiteX3730" fmla="*/ 4310367 w 6576949"/>
              <a:gd name="connsiteY3730" fmla="*/ 2521224 h 11849802"/>
              <a:gd name="connsiteX3731" fmla="*/ 4718918 w 6576949"/>
              <a:gd name="connsiteY3731" fmla="*/ 2521224 h 11849802"/>
              <a:gd name="connsiteX3732" fmla="*/ 4812051 w 6576949"/>
              <a:gd name="connsiteY3732" fmla="*/ 2575283 h 11849802"/>
              <a:gd name="connsiteX3733" fmla="*/ 4905184 w 6576949"/>
              <a:gd name="connsiteY3733" fmla="*/ 2629342 h 11849802"/>
              <a:gd name="connsiteX3734" fmla="*/ 4905184 w 6576949"/>
              <a:gd name="connsiteY3734" fmla="*/ 2844550 h 11849802"/>
              <a:gd name="connsiteX3735" fmla="*/ 4812051 w 6576949"/>
              <a:gd name="connsiteY3735" fmla="*/ 2898609 h 11849802"/>
              <a:gd name="connsiteX3736" fmla="*/ 4718918 w 6576949"/>
              <a:gd name="connsiteY3736" fmla="*/ 2952668 h 11849802"/>
              <a:gd name="connsiteX3737" fmla="*/ 4625785 w 6576949"/>
              <a:gd name="connsiteY3737" fmla="*/ 2898094 h 11849802"/>
              <a:gd name="connsiteX3738" fmla="*/ 4532652 w 6576949"/>
              <a:gd name="connsiteY3738" fmla="*/ 2844035 h 11849802"/>
              <a:gd name="connsiteX3739" fmla="*/ 4532652 w 6576949"/>
              <a:gd name="connsiteY3739" fmla="*/ 2628827 h 11849802"/>
              <a:gd name="connsiteX3740" fmla="*/ 4625785 w 6576949"/>
              <a:gd name="connsiteY3740" fmla="*/ 2574768 h 11849802"/>
              <a:gd name="connsiteX3741" fmla="*/ 4718918 w 6576949"/>
              <a:gd name="connsiteY3741" fmla="*/ 2521224 h 11849802"/>
              <a:gd name="connsiteX3742" fmla="*/ 4905699 w 6576949"/>
              <a:gd name="connsiteY3742" fmla="*/ 3337262 h 11849802"/>
              <a:gd name="connsiteX3743" fmla="*/ 4905699 w 6576949"/>
              <a:gd name="connsiteY3743" fmla="*/ 3552469 h 11849802"/>
              <a:gd name="connsiteX3744" fmla="*/ 4812566 w 6576949"/>
              <a:gd name="connsiteY3744" fmla="*/ 3606529 h 11849802"/>
              <a:gd name="connsiteX3745" fmla="*/ 4718918 w 6576949"/>
              <a:gd name="connsiteY3745" fmla="*/ 3660588 h 11849802"/>
              <a:gd name="connsiteX3746" fmla="*/ 4625785 w 6576949"/>
              <a:gd name="connsiteY3746" fmla="*/ 3606529 h 11849802"/>
              <a:gd name="connsiteX3747" fmla="*/ 4532652 w 6576949"/>
              <a:gd name="connsiteY3747" fmla="*/ 3552469 h 11849802"/>
              <a:gd name="connsiteX3748" fmla="*/ 4532652 w 6576949"/>
              <a:gd name="connsiteY3748" fmla="*/ 3337262 h 11849802"/>
              <a:gd name="connsiteX3749" fmla="*/ 4625785 w 6576949"/>
              <a:gd name="connsiteY3749" fmla="*/ 3283203 h 11849802"/>
              <a:gd name="connsiteX3750" fmla="*/ 4718918 w 6576949"/>
              <a:gd name="connsiteY3750" fmla="*/ 3229143 h 11849802"/>
              <a:gd name="connsiteX3751" fmla="*/ 4812051 w 6576949"/>
              <a:gd name="connsiteY3751" fmla="*/ 3283203 h 11849802"/>
              <a:gd name="connsiteX3752" fmla="*/ 4905699 w 6576949"/>
              <a:gd name="connsiteY3752" fmla="*/ 3337262 h 11849802"/>
              <a:gd name="connsiteX3753" fmla="*/ 4905699 w 6576949"/>
              <a:gd name="connsiteY3753" fmla="*/ 4045696 h 11849802"/>
              <a:gd name="connsiteX3754" fmla="*/ 4905699 w 6576949"/>
              <a:gd name="connsiteY3754" fmla="*/ 4260904 h 11849802"/>
              <a:gd name="connsiteX3755" fmla="*/ 4812566 w 6576949"/>
              <a:gd name="connsiteY3755" fmla="*/ 4314963 h 11849802"/>
              <a:gd name="connsiteX3756" fmla="*/ 4719433 w 6576949"/>
              <a:gd name="connsiteY3756" fmla="*/ 4369022 h 11849802"/>
              <a:gd name="connsiteX3757" fmla="*/ 4625785 w 6576949"/>
              <a:gd name="connsiteY3757" fmla="*/ 4314963 h 11849802"/>
              <a:gd name="connsiteX3758" fmla="*/ 4532652 w 6576949"/>
              <a:gd name="connsiteY3758" fmla="*/ 4260904 h 11849802"/>
              <a:gd name="connsiteX3759" fmla="*/ 4532652 w 6576949"/>
              <a:gd name="connsiteY3759" fmla="*/ 4045696 h 11849802"/>
              <a:gd name="connsiteX3760" fmla="*/ 4625785 w 6576949"/>
              <a:gd name="connsiteY3760" fmla="*/ 3991637 h 11849802"/>
              <a:gd name="connsiteX3761" fmla="*/ 4718918 w 6576949"/>
              <a:gd name="connsiteY3761" fmla="*/ 3937578 h 11849802"/>
              <a:gd name="connsiteX3762" fmla="*/ 4812051 w 6576949"/>
              <a:gd name="connsiteY3762" fmla="*/ 3991637 h 11849802"/>
              <a:gd name="connsiteX3763" fmla="*/ 4905699 w 6576949"/>
              <a:gd name="connsiteY3763" fmla="*/ 4045696 h 11849802"/>
              <a:gd name="connsiteX3764" fmla="*/ 4905699 w 6576949"/>
              <a:gd name="connsiteY3764" fmla="*/ 4754131 h 11849802"/>
              <a:gd name="connsiteX3765" fmla="*/ 4905699 w 6576949"/>
              <a:gd name="connsiteY3765" fmla="*/ 4969338 h 11849802"/>
              <a:gd name="connsiteX3766" fmla="*/ 4812566 w 6576949"/>
              <a:gd name="connsiteY3766" fmla="*/ 5023398 h 11849802"/>
              <a:gd name="connsiteX3767" fmla="*/ 4719433 w 6576949"/>
              <a:gd name="connsiteY3767" fmla="*/ 5077457 h 11849802"/>
              <a:gd name="connsiteX3768" fmla="*/ 4625785 w 6576949"/>
              <a:gd name="connsiteY3768" fmla="*/ 5023398 h 11849802"/>
              <a:gd name="connsiteX3769" fmla="*/ 4532652 w 6576949"/>
              <a:gd name="connsiteY3769" fmla="*/ 4969338 h 11849802"/>
              <a:gd name="connsiteX3770" fmla="*/ 4532652 w 6576949"/>
              <a:gd name="connsiteY3770" fmla="*/ 4754131 h 11849802"/>
              <a:gd name="connsiteX3771" fmla="*/ 4625785 w 6576949"/>
              <a:gd name="connsiteY3771" fmla="*/ 4700586 h 11849802"/>
              <a:gd name="connsiteX3772" fmla="*/ 4718918 w 6576949"/>
              <a:gd name="connsiteY3772" fmla="*/ 4646527 h 11849802"/>
              <a:gd name="connsiteX3773" fmla="*/ 4812051 w 6576949"/>
              <a:gd name="connsiteY3773" fmla="*/ 4700586 h 11849802"/>
              <a:gd name="connsiteX3774" fmla="*/ 4905699 w 6576949"/>
              <a:gd name="connsiteY3774" fmla="*/ 4754131 h 11849802"/>
              <a:gd name="connsiteX3775" fmla="*/ 4905699 w 6576949"/>
              <a:gd name="connsiteY3775" fmla="*/ 5463080 h 11849802"/>
              <a:gd name="connsiteX3776" fmla="*/ 4905699 w 6576949"/>
              <a:gd name="connsiteY3776" fmla="*/ 5678288 h 11849802"/>
              <a:gd name="connsiteX3777" fmla="*/ 4812566 w 6576949"/>
              <a:gd name="connsiteY3777" fmla="*/ 5732347 h 11849802"/>
              <a:gd name="connsiteX3778" fmla="*/ 4719433 w 6576949"/>
              <a:gd name="connsiteY3778" fmla="*/ 5786406 h 11849802"/>
              <a:gd name="connsiteX3779" fmla="*/ 4626299 w 6576949"/>
              <a:gd name="connsiteY3779" fmla="*/ 5732347 h 11849802"/>
              <a:gd name="connsiteX3780" fmla="*/ 4533166 w 6576949"/>
              <a:gd name="connsiteY3780" fmla="*/ 5678288 h 11849802"/>
              <a:gd name="connsiteX3781" fmla="*/ 4533166 w 6576949"/>
              <a:gd name="connsiteY3781" fmla="*/ 5463080 h 11849802"/>
              <a:gd name="connsiteX3782" fmla="*/ 4626299 w 6576949"/>
              <a:gd name="connsiteY3782" fmla="*/ 5409021 h 11849802"/>
              <a:gd name="connsiteX3783" fmla="*/ 4719433 w 6576949"/>
              <a:gd name="connsiteY3783" fmla="*/ 5354961 h 11849802"/>
              <a:gd name="connsiteX3784" fmla="*/ 4812566 w 6576949"/>
              <a:gd name="connsiteY3784" fmla="*/ 5409021 h 11849802"/>
              <a:gd name="connsiteX3785" fmla="*/ 4905699 w 6576949"/>
              <a:gd name="connsiteY3785" fmla="*/ 5463080 h 11849802"/>
              <a:gd name="connsiteX3786" fmla="*/ 4905699 w 6576949"/>
              <a:gd name="connsiteY3786" fmla="*/ 6171514 h 11849802"/>
              <a:gd name="connsiteX3787" fmla="*/ 4905699 w 6576949"/>
              <a:gd name="connsiteY3787" fmla="*/ 6386722 h 11849802"/>
              <a:gd name="connsiteX3788" fmla="*/ 4812566 w 6576949"/>
              <a:gd name="connsiteY3788" fmla="*/ 6440781 h 11849802"/>
              <a:gd name="connsiteX3789" fmla="*/ 4719433 w 6576949"/>
              <a:gd name="connsiteY3789" fmla="*/ 6494841 h 11849802"/>
              <a:gd name="connsiteX3790" fmla="*/ 4626299 w 6576949"/>
              <a:gd name="connsiteY3790" fmla="*/ 6440781 h 11849802"/>
              <a:gd name="connsiteX3791" fmla="*/ 4533166 w 6576949"/>
              <a:gd name="connsiteY3791" fmla="*/ 6386722 h 11849802"/>
              <a:gd name="connsiteX3792" fmla="*/ 4533166 w 6576949"/>
              <a:gd name="connsiteY3792" fmla="*/ 6171514 h 11849802"/>
              <a:gd name="connsiteX3793" fmla="*/ 4626299 w 6576949"/>
              <a:gd name="connsiteY3793" fmla="*/ 6117455 h 11849802"/>
              <a:gd name="connsiteX3794" fmla="*/ 4719433 w 6576949"/>
              <a:gd name="connsiteY3794" fmla="*/ 6063396 h 11849802"/>
              <a:gd name="connsiteX3795" fmla="*/ 4812566 w 6576949"/>
              <a:gd name="connsiteY3795" fmla="*/ 6117455 h 11849802"/>
              <a:gd name="connsiteX3796" fmla="*/ 4905699 w 6576949"/>
              <a:gd name="connsiteY3796" fmla="*/ 6171514 h 11849802"/>
              <a:gd name="connsiteX3797" fmla="*/ 4905699 w 6576949"/>
              <a:gd name="connsiteY3797" fmla="*/ 6879949 h 11849802"/>
              <a:gd name="connsiteX3798" fmla="*/ 4905699 w 6576949"/>
              <a:gd name="connsiteY3798" fmla="*/ 7095156 h 11849802"/>
              <a:gd name="connsiteX3799" fmla="*/ 4812566 w 6576949"/>
              <a:gd name="connsiteY3799" fmla="*/ 7149216 h 11849802"/>
              <a:gd name="connsiteX3800" fmla="*/ 4719433 w 6576949"/>
              <a:gd name="connsiteY3800" fmla="*/ 7203275 h 11849802"/>
              <a:gd name="connsiteX3801" fmla="*/ 4626299 w 6576949"/>
              <a:gd name="connsiteY3801" fmla="*/ 7149216 h 11849802"/>
              <a:gd name="connsiteX3802" fmla="*/ 4533166 w 6576949"/>
              <a:gd name="connsiteY3802" fmla="*/ 7095156 h 11849802"/>
              <a:gd name="connsiteX3803" fmla="*/ 4533166 w 6576949"/>
              <a:gd name="connsiteY3803" fmla="*/ 6879949 h 11849802"/>
              <a:gd name="connsiteX3804" fmla="*/ 4626299 w 6576949"/>
              <a:gd name="connsiteY3804" fmla="*/ 6825890 h 11849802"/>
              <a:gd name="connsiteX3805" fmla="*/ 4719433 w 6576949"/>
              <a:gd name="connsiteY3805" fmla="*/ 6771831 h 11849802"/>
              <a:gd name="connsiteX3806" fmla="*/ 4812566 w 6576949"/>
              <a:gd name="connsiteY3806" fmla="*/ 6825890 h 11849802"/>
              <a:gd name="connsiteX3807" fmla="*/ 4905699 w 6576949"/>
              <a:gd name="connsiteY3807" fmla="*/ 6879949 h 11849802"/>
              <a:gd name="connsiteX3808" fmla="*/ 4905699 w 6576949"/>
              <a:gd name="connsiteY3808" fmla="*/ 7588383 h 11849802"/>
              <a:gd name="connsiteX3809" fmla="*/ 4905699 w 6576949"/>
              <a:gd name="connsiteY3809" fmla="*/ 7803591 h 11849802"/>
              <a:gd name="connsiteX3810" fmla="*/ 4812566 w 6576949"/>
              <a:gd name="connsiteY3810" fmla="*/ 7857650 h 11849802"/>
              <a:gd name="connsiteX3811" fmla="*/ 4719433 w 6576949"/>
              <a:gd name="connsiteY3811" fmla="*/ 7911709 h 11849802"/>
              <a:gd name="connsiteX3812" fmla="*/ 4626299 w 6576949"/>
              <a:gd name="connsiteY3812" fmla="*/ 7857650 h 11849802"/>
              <a:gd name="connsiteX3813" fmla="*/ 4533166 w 6576949"/>
              <a:gd name="connsiteY3813" fmla="*/ 7803591 h 11849802"/>
              <a:gd name="connsiteX3814" fmla="*/ 4533166 w 6576949"/>
              <a:gd name="connsiteY3814" fmla="*/ 7588383 h 11849802"/>
              <a:gd name="connsiteX3815" fmla="*/ 4626299 w 6576949"/>
              <a:gd name="connsiteY3815" fmla="*/ 7534324 h 11849802"/>
              <a:gd name="connsiteX3816" fmla="*/ 4719433 w 6576949"/>
              <a:gd name="connsiteY3816" fmla="*/ 7480265 h 11849802"/>
              <a:gd name="connsiteX3817" fmla="*/ 4812566 w 6576949"/>
              <a:gd name="connsiteY3817" fmla="*/ 7534324 h 11849802"/>
              <a:gd name="connsiteX3818" fmla="*/ 4905699 w 6576949"/>
              <a:gd name="connsiteY3818" fmla="*/ 7588383 h 11849802"/>
              <a:gd name="connsiteX3819" fmla="*/ 4905699 w 6576949"/>
              <a:gd name="connsiteY3819" fmla="*/ 8296818 h 11849802"/>
              <a:gd name="connsiteX3820" fmla="*/ 4905699 w 6576949"/>
              <a:gd name="connsiteY3820" fmla="*/ 8512025 h 11849802"/>
              <a:gd name="connsiteX3821" fmla="*/ 4812566 w 6576949"/>
              <a:gd name="connsiteY3821" fmla="*/ 8566085 h 11849802"/>
              <a:gd name="connsiteX3822" fmla="*/ 4719433 w 6576949"/>
              <a:gd name="connsiteY3822" fmla="*/ 8620144 h 11849802"/>
              <a:gd name="connsiteX3823" fmla="*/ 4626299 w 6576949"/>
              <a:gd name="connsiteY3823" fmla="*/ 8566085 h 11849802"/>
              <a:gd name="connsiteX3824" fmla="*/ 4533166 w 6576949"/>
              <a:gd name="connsiteY3824" fmla="*/ 8512025 h 11849802"/>
              <a:gd name="connsiteX3825" fmla="*/ 4533166 w 6576949"/>
              <a:gd name="connsiteY3825" fmla="*/ 8296818 h 11849802"/>
              <a:gd name="connsiteX3826" fmla="*/ 4625785 w 6576949"/>
              <a:gd name="connsiteY3826" fmla="*/ 8242758 h 11849802"/>
              <a:gd name="connsiteX3827" fmla="*/ 4718918 w 6576949"/>
              <a:gd name="connsiteY3827" fmla="*/ 8188699 h 11849802"/>
              <a:gd name="connsiteX3828" fmla="*/ 4812051 w 6576949"/>
              <a:gd name="connsiteY3828" fmla="*/ 8242758 h 11849802"/>
              <a:gd name="connsiteX3829" fmla="*/ 4905699 w 6576949"/>
              <a:gd name="connsiteY3829" fmla="*/ 8296818 h 11849802"/>
              <a:gd name="connsiteX3830" fmla="*/ 4514643 w 6576949"/>
              <a:gd name="connsiteY3830" fmla="*/ 8973846 h 11849802"/>
              <a:gd name="connsiteX3831" fmla="*/ 4421510 w 6576949"/>
              <a:gd name="connsiteY3831" fmla="*/ 8919787 h 11849802"/>
              <a:gd name="connsiteX3832" fmla="*/ 4328376 w 6576949"/>
              <a:gd name="connsiteY3832" fmla="*/ 8865727 h 11849802"/>
              <a:gd name="connsiteX3833" fmla="*/ 4328376 w 6576949"/>
              <a:gd name="connsiteY3833" fmla="*/ 8650520 h 11849802"/>
              <a:gd name="connsiteX3834" fmla="*/ 4421510 w 6576949"/>
              <a:gd name="connsiteY3834" fmla="*/ 8596460 h 11849802"/>
              <a:gd name="connsiteX3835" fmla="*/ 4514643 w 6576949"/>
              <a:gd name="connsiteY3835" fmla="*/ 8542401 h 11849802"/>
              <a:gd name="connsiteX3836" fmla="*/ 4607776 w 6576949"/>
              <a:gd name="connsiteY3836" fmla="*/ 8596460 h 11849802"/>
              <a:gd name="connsiteX3837" fmla="*/ 4700909 w 6576949"/>
              <a:gd name="connsiteY3837" fmla="*/ 8650520 h 11849802"/>
              <a:gd name="connsiteX3838" fmla="*/ 4700909 w 6576949"/>
              <a:gd name="connsiteY3838" fmla="*/ 8865727 h 11849802"/>
              <a:gd name="connsiteX3839" fmla="*/ 4607776 w 6576949"/>
              <a:gd name="connsiteY3839" fmla="*/ 8919787 h 11849802"/>
              <a:gd name="connsiteX3840" fmla="*/ 4514643 w 6576949"/>
              <a:gd name="connsiteY3840" fmla="*/ 8973846 h 11849802"/>
              <a:gd name="connsiteX3841" fmla="*/ 4106092 w 6576949"/>
              <a:gd name="connsiteY3841" fmla="*/ 8973846 h 11849802"/>
              <a:gd name="connsiteX3842" fmla="*/ 4012959 w 6576949"/>
              <a:gd name="connsiteY3842" fmla="*/ 8919787 h 11849802"/>
              <a:gd name="connsiteX3843" fmla="*/ 3919825 w 6576949"/>
              <a:gd name="connsiteY3843" fmla="*/ 8865727 h 11849802"/>
              <a:gd name="connsiteX3844" fmla="*/ 3919825 w 6576949"/>
              <a:gd name="connsiteY3844" fmla="*/ 8650520 h 11849802"/>
              <a:gd name="connsiteX3845" fmla="*/ 4012959 w 6576949"/>
              <a:gd name="connsiteY3845" fmla="*/ 8596460 h 11849802"/>
              <a:gd name="connsiteX3846" fmla="*/ 4106092 w 6576949"/>
              <a:gd name="connsiteY3846" fmla="*/ 8542401 h 11849802"/>
              <a:gd name="connsiteX3847" fmla="*/ 4199225 w 6576949"/>
              <a:gd name="connsiteY3847" fmla="*/ 8596460 h 11849802"/>
              <a:gd name="connsiteX3848" fmla="*/ 4292358 w 6576949"/>
              <a:gd name="connsiteY3848" fmla="*/ 8650520 h 11849802"/>
              <a:gd name="connsiteX3849" fmla="*/ 4292358 w 6576949"/>
              <a:gd name="connsiteY3849" fmla="*/ 8865727 h 11849802"/>
              <a:gd name="connsiteX3850" fmla="*/ 4199225 w 6576949"/>
              <a:gd name="connsiteY3850" fmla="*/ 8919787 h 11849802"/>
              <a:gd name="connsiteX3851" fmla="*/ 4106092 w 6576949"/>
              <a:gd name="connsiteY3851" fmla="*/ 8973846 h 11849802"/>
              <a:gd name="connsiteX3852" fmla="*/ 3697026 w 6576949"/>
              <a:gd name="connsiteY3852" fmla="*/ 8973846 h 11849802"/>
              <a:gd name="connsiteX3853" fmla="*/ 3603893 w 6576949"/>
              <a:gd name="connsiteY3853" fmla="*/ 8919787 h 11849802"/>
              <a:gd name="connsiteX3854" fmla="*/ 3510760 w 6576949"/>
              <a:gd name="connsiteY3854" fmla="*/ 8865727 h 11849802"/>
              <a:gd name="connsiteX3855" fmla="*/ 3510760 w 6576949"/>
              <a:gd name="connsiteY3855" fmla="*/ 8650520 h 11849802"/>
              <a:gd name="connsiteX3856" fmla="*/ 3603893 w 6576949"/>
              <a:gd name="connsiteY3856" fmla="*/ 8596460 h 11849802"/>
              <a:gd name="connsiteX3857" fmla="*/ 3697026 w 6576949"/>
              <a:gd name="connsiteY3857" fmla="*/ 8542401 h 11849802"/>
              <a:gd name="connsiteX3858" fmla="*/ 3790159 w 6576949"/>
              <a:gd name="connsiteY3858" fmla="*/ 8596460 h 11849802"/>
              <a:gd name="connsiteX3859" fmla="*/ 3883293 w 6576949"/>
              <a:gd name="connsiteY3859" fmla="*/ 8650520 h 11849802"/>
              <a:gd name="connsiteX3860" fmla="*/ 3883293 w 6576949"/>
              <a:gd name="connsiteY3860" fmla="*/ 8865727 h 11849802"/>
              <a:gd name="connsiteX3861" fmla="*/ 3790159 w 6576949"/>
              <a:gd name="connsiteY3861" fmla="*/ 8919787 h 11849802"/>
              <a:gd name="connsiteX3862" fmla="*/ 3697026 w 6576949"/>
              <a:gd name="connsiteY3862" fmla="*/ 8973846 h 11849802"/>
              <a:gd name="connsiteX3863" fmla="*/ 3288475 w 6576949"/>
              <a:gd name="connsiteY3863" fmla="*/ 8973846 h 11849802"/>
              <a:gd name="connsiteX3864" fmla="*/ 3195342 w 6576949"/>
              <a:gd name="connsiteY3864" fmla="*/ 8919787 h 11849802"/>
              <a:gd name="connsiteX3865" fmla="*/ 3102209 w 6576949"/>
              <a:gd name="connsiteY3865" fmla="*/ 8865727 h 11849802"/>
              <a:gd name="connsiteX3866" fmla="*/ 3102209 w 6576949"/>
              <a:gd name="connsiteY3866" fmla="*/ 8650520 h 11849802"/>
              <a:gd name="connsiteX3867" fmla="*/ 3195342 w 6576949"/>
              <a:gd name="connsiteY3867" fmla="*/ 8596460 h 11849802"/>
              <a:gd name="connsiteX3868" fmla="*/ 3288475 w 6576949"/>
              <a:gd name="connsiteY3868" fmla="*/ 8542401 h 11849802"/>
              <a:gd name="connsiteX3869" fmla="*/ 3381608 w 6576949"/>
              <a:gd name="connsiteY3869" fmla="*/ 8596460 h 11849802"/>
              <a:gd name="connsiteX3870" fmla="*/ 3474741 w 6576949"/>
              <a:gd name="connsiteY3870" fmla="*/ 8650520 h 11849802"/>
              <a:gd name="connsiteX3871" fmla="*/ 3474741 w 6576949"/>
              <a:gd name="connsiteY3871" fmla="*/ 8865727 h 11849802"/>
              <a:gd name="connsiteX3872" fmla="*/ 3381608 w 6576949"/>
              <a:gd name="connsiteY3872" fmla="*/ 8919787 h 11849802"/>
              <a:gd name="connsiteX3873" fmla="*/ 3288475 w 6576949"/>
              <a:gd name="connsiteY3873" fmla="*/ 8973846 h 11849802"/>
              <a:gd name="connsiteX3874" fmla="*/ 2879410 w 6576949"/>
              <a:gd name="connsiteY3874" fmla="*/ 8973846 h 11849802"/>
              <a:gd name="connsiteX3875" fmla="*/ 2786277 w 6576949"/>
              <a:gd name="connsiteY3875" fmla="*/ 8919787 h 11849802"/>
              <a:gd name="connsiteX3876" fmla="*/ 2693143 w 6576949"/>
              <a:gd name="connsiteY3876" fmla="*/ 8865727 h 11849802"/>
              <a:gd name="connsiteX3877" fmla="*/ 2693143 w 6576949"/>
              <a:gd name="connsiteY3877" fmla="*/ 8650520 h 11849802"/>
              <a:gd name="connsiteX3878" fmla="*/ 2786277 w 6576949"/>
              <a:gd name="connsiteY3878" fmla="*/ 8596460 h 11849802"/>
              <a:gd name="connsiteX3879" fmla="*/ 2879410 w 6576949"/>
              <a:gd name="connsiteY3879" fmla="*/ 8542401 h 11849802"/>
              <a:gd name="connsiteX3880" fmla="*/ 2972543 w 6576949"/>
              <a:gd name="connsiteY3880" fmla="*/ 8596460 h 11849802"/>
              <a:gd name="connsiteX3881" fmla="*/ 3065676 w 6576949"/>
              <a:gd name="connsiteY3881" fmla="*/ 8650520 h 11849802"/>
              <a:gd name="connsiteX3882" fmla="*/ 3065676 w 6576949"/>
              <a:gd name="connsiteY3882" fmla="*/ 8865727 h 11849802"/>
              <a:gd name="connsiteX3883" fmla="*/ 2972543 w 6576949"/>
              <a:gd name="connsiteY3883" fmla="*/ 8919787 h 11849802"/>
              <a:gd name="connsiteX3884" fmla="*/ 2879410 w 6576949"/>
              <a:gd name="connsiteY3884" fmla="*/ 8973846 h 11849802"/>
              <a:gd name="connsiteX3885" fmla="*/ 2470859 w 6576949"/>
              <a:gd name="connsiteY3885" fmla="*/ 8973846 h 11849802"/>
              <a:gd name="connsiteX3886" fmla="*/ 2377726 w 6576949"/>
              <a:gd name="connsiteY3886" fmla="*/ 8919787 h 11849802"/>
              <a:gd name="connsiteX3887" fmla="*/ 2284592 w 6576949"/>
              <a:gd name="connsiteY3887" fmla="*/ 8865727 h 11849802"/>
              <a:gd name="connsiteX3888" fmla="*/ 2284592 w 6576949"/>
              <a:gd name="connsiteY3888" fmla="*/ 8650520 h 11849802"/>
              <a:gd name="connsiteX3889" fmla="*/ 2377726 w 6576949"/>
              <a:gd name="connsiteY3889" fmla="*/ 8596460 h 11849802"/>
              <a:gd name="connsiteX3890" fmla="*/ 2470859 w 6576949"/>
              <a:gd name="connsiteY3890" fmla="*/ 8542401 h 11849802"/>
              <a:gd name="connsiteX3891" fmla="*/ 2563992 w 6576949"/>
              <a:gd name="connsiteY3891" fmla="*/ 8596460 h 11849802"/>
              <a:gd name="connsiteX3892" fmla="*/ 2657125 w 6576949"/>
              <a:gd name="connsiteY3892" fmla="*/ 8650520 h 11849802"/>
              <a:gd name="connsiteX3893" fmla="*/ 2657125 w 6576949"/>
              <a:gd name="connsiteY3893" fmla="*/ 8865727 h 11849802"/>
              <a:gd name="connsiteX3894" fmla="*/ 2563992 w 6576949"/>
              <a:gd name="connsiteY3894" fmla="*/ 8919787 h 11849802"/>
              <a:gd name="connsiteX3895" fmla="*/ 2470859 w 6576949"/>
              <a:gd name="connsiteY3895" fmla="*/ 8973846 h 11849802"/>
              <a:gd name="connsiteX3896" fmla="*/ 2061793 w 6576949"/>
              <a:gd name="connsiteY3896" fmla="*/ 8973846 h 11849802"/>
              <a:gd name="connsiteX3897" fmla="*/ 1968660 w 6576949"/>
              <a:gd name="connsiteY3897" fmla="*/ 8919787 h 11849802"/>
              <a:gd name="connsiteX3898" fmla="*/ 1875527 w 6576949"/>
              <a:gd name="connsiteY3898" fmla="*/ 8865727 h 11849802"/>
              <a:gd name="connsiteX3899" fmla="*/ 1875527 w 6576949"/>
              <a:gd name="connsiteY3899" fmla="*/ 8650520 h 11849802"/>
              <a:gd name="connsiteX3900" fmla="*/ 1968660 w 6576949"/>
              <a:gd name="connsiteY3900" fmla="*/ 8596460 h 11849802"/>
              <a:gd name="connsiteX3901" fmla="*/ 2061793 w 6576949"/>
              <a:gd name="connsiteY3901" fmla="*/ 8542401 h 11849802"/>
              <a:gd name="connsiteX3902" fmla="*/ 2154926 w 6576949"/>
              <a:gd name="connsiteY3902" fmla="*/ 8596460 h 11849802"/>
              <a:gd name="connsiteX3903" fmla="*/ 2248059 w 6576949"/>
              <a:gd name="connsiteY3903" fmla="*/ 8650520 h 11849802"/>
              <a:gd name="connsiteX3904" fmla="*/ 2248059 w 6576949"/>
              <a:gd name="connsiteY3904" fmla="*/ 8865727 h 11849802"/>
              <a:gd name="connsiteX3905" fmla="*/ 2154926 w 6576949"/>
              <a:gd name="connsiteY3905" fmla="*/ 8919787 h 11849802"/>
              <a:gd name="connsiteX3906" fmla="*/ 2061793 w 6576949"/>
              <a:gd name="connsiteY3906" fmla="*/ 8973846 h 11849802"/>
              <a:gd name="connsiteX3907" fmla="*/ 1671251 w 6576949"/>
              <a:gd name="connsiteY3907" fmla="*/ 8512025 h 11849802"/>
              <a:gd name="connsiteX3908" fmla="*/ 1671251 w 6576949"/>
              <a:gd name="connsiteY3908" fmla="*/ 8296818 h 11849802"/>
              <a:gd name="connsiteX3909" fmla="*/ 1764384 w 6576949"/>
              <a:gd name="connsiteY3909" fmla="*/ 8242758 h 11849802"/>
              <a:gd name="connsiteX3910" fmla="*/ 1857518 w 6576949"/>
              <a:gd name="connsiteY3910" fmla="*/ 8188699 h 11849802"/>
              <a:gd name="connsiteX3911" fmla="*/ 1950651 w 6576949"/>
              <a:gd name="connsiteY3911" fmla="*/ 8242758 h 11849802"/>
              <a:gd name="connsiteX3912" fmla="*/ 2043784 w 6576949"/>
              <a:gd name="connsiteY3912" fmla="*/ 8296818 h 11849802"/>
              <a:gd name="connsiteX3913" fmla="*/ 2043784 w 6576949"/>
              <a:gd name="connsiteY3913" fmla="*/ 8512025 h 11849802"/>
              <a:gd name="connsiteX3914" fmla="*/ 1950651 w 6576949"/>
              <a:gd name="connsiteY3914" fmla="*/ 8566085 h 11849802"/>
              <a:gd name="connsiteX3915" fmla="*/ 1857518 w 6576949"/>
              <a:gd name="connsiteY3915" fmla="*/ 8620144 h 11849802"/>
              <a:gd name="connsiteX3916" fmla="*/ 1764384 w 6576949"/>
              <a:gd name="connsiteY3916" fmla="*/ 8566085 h 11849802"/>
              <a:gd name="connsiteX3917" fmla="*/ 1671251 w 6576949"/>
              <a:gd name="connsiteY3917" fmla="*/ 8512025 h 11849802"/>
              <a:gd name="connsiteX3918" fmla="*/ 1671251 w 6576949"/>
              <a:gd name="connsiteY3918" fmla="*/ 7803591 h 11849802"/>
              <a:gd name="connsiteX3919" fmla="*/ 1671251 w 6576949"/>
              <a:gd name="connsiteY3919" fmla="*/ 7588383 h 11849802"/>
              <a:gd name="connsiteX3920" fmla="*/ 1764384 w 6576949"/>
              <a:gd name="connsiteY3920" fmla="*/ 7534324 h 11849802"/>
              <a:gd name="connsiteX3921" fmla="*/ 1857518 w 6576949"/>
              <a:gd name="connsiteY3921" fmla="*/ 7480780 h 11849802"/>
              <a:gd name="connsiteX3922" fmla="*/ 1950651 w 6576949"/>
              <a:gd name="connsiteY3922" fmla="*/ 7534839 h 11849802"/>
              <a:gd name="connsiteX3923" fmla="*/ 2043784 w 6576949"/>
              <a:gd name="connsiteY3923" fmla="*/ 7588898 h 11849802"/>
              <a:gd name="connsiteX3924" fmla="*/ 2043784 w 6576949"/>
              <a:gd name="connsiteY3924" fmla="*/ 7804106 h 11849802"/>
              <a:gd name="connsiteX3925" fmla="*/ 1950651 w 6576949"/>
              <a:gd name="connsiteY3925" fmla="*/ 7858165 h 11849802"/>
              <a:gd name="connsiteX3926" fmla="*/ 1857518 w 6576949"/>
              <a:gd name="connsiteY3926" fmla="*/ 7912225 h 11849802"/>
              <a:gd name="connsiteX3927" fmla="*/ 1764384 w 6576949"/>
              <a:gd name="connsiteY3927" fmla="*/ 7858165 h 11849802"/>
              <a:gd name="connsiteX3928" fmla="*/ 1671251 w 6576949"/>
              <a:gd name="connsiteY3928" fmla="*/ 7803591 h 11849802"/>
              <a:gd name="connsiteX3929" fmla="*/ 1671251 w 6576949"/>
              <a:gd name="connsiteY3929" fmla="*/ 7095156 h 11849802"/>
              <a:gd name="connsiteX3930" fmla="*/ 1671251 w 6576949"/>
              <a:gd name="connsiteY3930" fmla="*/ 6879949 h 11849802"/>
              <a:gd name="connsiteX3931" fmla="*/ 1764384 w 6576949"/>
              <a:gd name="connsiteY3931" fmla="*/ 6825890 h 11849802"/>
              <a:gd name="connsiteX3932" fmla="*/ 1857518 w 6576949"/>
              <a:gd name="connsiteY3932" fmla="*/ 6771831 h 11849802"/>
              <a:gd name="connsiteX3933" fmla="*/ 1950651 w 6576949"/>
              <a:gd name="connsiteY3933" fmla="*/ 6825890 h 11849802"/>
              <a:gd name="connsiteX3934" fmla="*/ 2043784 w 6576949"/>
              <a:gd name="connsiteY3934" fmla="*/ 6879949 h 11849802"/>
              <a:gd name="connsiteX3935" fmla="*/ 2043784 w 6576949"/>
              <a:gd name="connsiteY3935" fmla="*/ 7095156 h 11849802"/>
              <a:gd name="connsiteX3936" fmla="*/ 1950651 w 6576949"/>
              <a:gd name="connsiteY3936" fmla="*/ 7149216 h 11849802"/>
              <a:gd name="connsiteX3937" fmla="*/ 1857518 w 6576949"/>
              <a:gd name="connsiteY3937" fmla="*/ 7202760 h 11849802"/>
              <a:gd name="connsiteX3938" fmla="*/ 1764384 w 6576949"/>
              <a:gd name="connsiteY3938" fmla="*/ 7148701 h 11849802"/>
              <a:gd name="connsiteX3939" fmla="*/ 1671251 w 6576949"/>
              <a:gd name="connsiteY3939" fmla="*/ 7095156 h 11849802"/>
              <a:gd name="connsiteX3940" fmla="*/ 1671251 w 6576949"/>
              <a:gd name="connsiteY3940" fmla="*/ 6386722 h 11849802"/>
              <a:gd name="connsiteX3941" fmla="*/ 1671251 w 6576949"/>
              <a:gd name="connsiteY3941" fmla="*/ 6171514 h 11849802"/>
              <a:gd name="connsiteX3942" fmla="*/ 1764384 w 6576949"/>
              <a:gd name="connsiteY3942" fmla="*/ 6117455 h 11849802"/>
              <a:gd name="connsiteX3943" fmla="*/ 1857518 w 6576949"/>
              <a:gd name="connsiteY3943" fmla="*/ 6063396 h 11849802"/>
              <a:gd name="connsiteX3944" fmla="*/ 1950651 w 6576949"/>
              <a:gd name="connsiteY3944" fmla="*/ 6117455 h 11849802"/>
              <a:gd name="connsiteX3945" fmla="*/ 2043784 w 6576949"/>
              <a:gd name="connsiteY3945" fmla="*/ 6171514 h 11849802"/>
              <a:gd name="connsiteX3946" fmla="*/ 2043784 w 6576949"/>
              <a:gd name="connsiteY3946" fmla="*/ 6386722 h 11849802"/>
              <a:gd name="connsiteX3947" fmla="*/ 1950651 w 6576949"/>
              <a:gd name="connsiteY3947" fmla="*/ 6440781 h 11849802"/>
              <a:gd name="connsiteX3948" fmla="*/ 1857518 w 6576949"/>
              <a:gd name="connsiteY3948" fmla="*/ 6494841 h 11849802"/>
              <a:gd name="connsiteX3949" fmla="*/ 1764384 w 6576949"/>
              <a:gd name="connsiteY3949" fmla="*/ 6440781 h 11849802"/>
              <a:gd name="connsiteX3950" fmla="*/ 1671251 w 6576949"/>
              <a:gd name="connsiteY3950" fmla="*/ 6386722 h 11849802"/>
              <a:gd name="connsiteX3951" fmla="*/ 1671251 w 6576949"/>
              <a:gd name="connsiteY3951" fmla="*/ 5678288 h 11849802"/>
              <a:gd name="connsiteX3952" fmla="*/ 1671251 w 6576949"/>
              <a:gd name="connsiteY3952" fmla="*/ 5463080 h 11849802"/>
              <a:gd name="connsiteX3953" fmla="*/ 1764384 w 6576949"/>
              <a:gd name="connsiteY3953" fmla="*/ 5409021 h 11849802"/>
              <a:gd name="connsiteX3954" fmla="*/ 1857518 w 6576949"/>
              <a:gd name="connsiteY3954" fmla="*/ 5354961 h 11849802"/>
              <a:gd name="connsiteX3955" fmla="*/ 1950651 w 6576949"/>
              <a:gd name="connsiteY3955" fmla="*/ 5409021 h 11849802"/>
              <a:gd name="connsiteX3956" fmla="*/ 2043784 w 6576949"/>
              <a:gd name="connsiteY3956" fmla="*/ 5463080 h 11849802"/>
              <a:gd name="connsiteX3957" fmla="*/ 2043784 w 6576949"/>
              <a:gd name="connsiteY3957" fmla="*/ 5678288 h 11849802"/>
              <a:gd name="connsiteX3958" fmla="*/ 1950651 w 6576949"/>
              <a:gd name="connsiteY3958" fmla="*/ 5732347 h 11849802"/>
              <a:gd name="connsiteX3959" fmla="*/ 1857518 w 6576949"/>
              <a:gd name="connsiteY3959" fmla="*/ 5786406 h 11849802"/>
              <a:gd name="connsiteX3960" fmla="*/ 1764384 w 6576949"/>
              <a:gd name="connsiteY3960" fmla="*/ 5732347 h 11849802"/>
              <a:gd name="connsiteX3961" fmla="*/ 1671251 w 6576949"/>
              <a:gd name="connsiteY3961" fmla="*/ 5678288 h 11849802"/>
              <a:gd name="connsiteX3962" fmla="*/ 1671251 w 6576949"/>
              <a:gd name="connsiteY3962" fmla="*/ 4969853 h 11849802"/>
              <a:gd name="connsiteX3963" fmla="*/ 1671251 w 6576949"/>
              <a:gd name="connsiteY3963" fmla="*/ 4754646 h 11849802"/>
              <a:gd name="connsiteX3964" fmla="*/ 1764384 w 6576949"/>
              <a:gd name="connsiteY3964" fmla="*/ 4700586 h 11849802"/>
              <a:gd name="connsiteX3965" fmla="*/ 1857518 w 6576949"/>
              <a:gd name="connsiteY3965" fmla="*/ 4646527 h 11849802"/>
              <a:gd name="connsiteX3966" fmla="*/ 1950651 w 6576949"/>
              <a:gd name="connsiteY3966" fmla="*/ 4700586 h 11849802"/>
              <a:gd name="connsiteX3967" fmla="*/ 2043784 w 6576949"/>
              <a:gd name="connsiteY3967" fmla="*/ 4754646 h 11849802"/>
              <a:gd name="connsiteX3968" fmla="*/ 2043784 w 6576949"/>
              <a:gd name="connsiteY3968" fmla="*/ 4969853 h 11849802"/>
              <a:gd name="connsiteX3969" fmla="*/ 1950651 w 6576949"/>
              <a:gd name="connsiteY3969" fmla="*/ 5023912 h 11849802"/>
              <a:gd name="connsiteX3970" fmla="*/ 1857518 w 6576949"/>
              <a:gd name="connsiteY3970" fmla="*/ 5077457 h 11849802"/>
              <a:gd name="connsiteX3971" fmla="*/ 1764384 w 6576949"/>
              <a:gd name="connsiteY3971" fmla="*/ 5023398 h 11849802"/>
              <a:gd name="connsiteX3972" fmla="*/ 1671251 w 6576949"/>
              <a:gd name="connsiteY3972" fmla="*/ 4969853 h 11849802"/>
              <a:gd name="connsiteX3973" fmla="*/ 1671251 w 6576949"/>
              <a:gd name="connsiteY3973" fmla="*/ 4261419 h 11849802"/>
              <a:gd name="connsiteX3974" fmla="*/ 1671251 w 6576949"/>
              <a:gd name="connsiteY3974" fmla="*/ 4046211 h 11849802"/>
              <a:gd name="connsiteX3975" fmla="*/ 1764384 w 6576949"/>
              <a:gd name="connsiteY3975" fmla="*/ 3992152 h 11849802"/>
              <a:gd name="connsiteX3976" fmla="*/ 1857518 w 6576949"/>
              <a:gd name="connsiteY3976" fmla="*/ 3938093 h 11849802"/>
              <a:gd name="connsiteX3977" fmla="*/ 1950651 w 6576949"/>
              <a:gd name="connsiteY3977" fmla="*/ 3992152 h 11849802"/>
              <a:gd name="connsiteX3978" fmla="*/ 2043784 w 6576949"/>
              <a:gd name="connsiteY3978" fmla="*/ 4046211 h 11849802"/>
              <a:gd name="connsiteX3979" fmla="*/ 2043784 w 6576949"/>
              <a:gd name="connsiteY3979" fmla="*/ 4261419 h 11849802"/>
              <a:gd name="connsiteX3980" fmla="*/ 1950651 w 6576949"/>
              <a:gd name="connsiteY3980" fmla="*/ 4315478 h 11849802"/>
              <a:gd name="connsiteX3981" fmla="*/ 1857518 w 6576949"/>
              <a:gd name="connsiteY3981" fmla="*/ 4369022 h 11849802"/>
              <a:gd name="connsiteX3982" fmla="*/ 1764384 w 6576949"/>
              <a:gd name="connsiteY3982" fmla="*/ 4314963 h 11849802"/>
              <a:gd name="connsiteX3983" fmla="*/ 1671251 w 6576949"/>
              <a:gd name="connsiteY3983" fmla="*/ 4261419 h 11849802"/>
              <a:gd name="connsiteX3984" fmla="*/ 1671251 w 6576949"/>
              <a:gd name="connsiteY3984" fmla="*/ 3552984 h 11849802"/>
              <a:gd name="connsiteX3985" fmla="*/ 1671251 w 6576949"/>
              <a:gd name="connsiteY3985" fmla="*/ 3337777 h 11849802"/>
              <a:gd name="connsiteX3986" fmla="*/ 1764384 w 6576949"/>
              <a:gd name="connsiteY3986" fmla="*/ 3283717 h 11849802"/>
              <a:gd name="connsiteX3987" fmla="*/ 1857518 w 6576949"/>
              <a:gd name="connsiteY3987" fmla="*/ 3229658 h 11849802"/>
              <a:gd name="connsiteX3988" fmla="*/ 1950651 w 6576949"/>
              <a:gd name="connsiteY3988" fmla="*/ 3283717 h 11849802"/>
              <a:gd name="connsiteX3989" fmla="*/ 2043784 w 6576949"/>
              <a:gd name="connsiteY3989" fmla="*/ 3337777 h 11849802"/>
              <a:gd name="connsiteX3990" fmla="*/ 2043784 w 6576949"/>
              <a:gd name="connsiteY3990" fmla="*/ 3552984 h 11849802"/>
              <a:gd name="connsiteX3991" fmla="*/ 1950651 w 6576949"/>
              <a:gd name="connsiteY3991" fmla="*/ 3607043 h 11849802"/>
              <a:gd name="connsiteX3992" fmla="*/ 1857518 w 6576949"/>
              <a:gd name="connsiteY3992" fmla="*/ 3660588 h 11849802"/>
              <a:gd name="connsiteX3993" fmla="*/ 1764384 w 6576949"/>
              <a:gd name="connsiteY3993" fmla="*/ 3606529 h 11849802"/>
              <a:gd name="connsiteX3994" fmla="*/ 1671251 w 6576949"/>
              <a:gd name="connsiteY3994" fmla="*/ 3552984 h 11849802"/>
              <a:gd name="connsiteX3995" fmla="*/ 2061793 w 6576949"/>
              <a:gd name="connsiteY3995" fmla="*/ 2875441 h 11849802"/>
              <a:gd name="connsiteX3996" fmla="*/ 2154926 w 6576949"/>
              <a:gd name="connsiteY3996" fmla="*/ 2929500 h 11849802"/>
              <a:gd name="connsiteX3997" fmla="*/ 2248059 w 6576949"/>
              <a:gd name="connsiteY3997" fmla="*/ 2983559 h 11849802"/>
              <a:gd name="connsiteX3998" fmla="*/ 2248059 w 6576949"/>
              <a:gd name="connsiteY3998" fmla="*/ 3198767 h 11849802"/>
              <a:gd name="connsiteX3999" fmla="*/ 2154926 w 6576949"/>
              <a:gd name="connsiteY3999" fmla="*/ 3252826 h 11849802"/>
              <a:gd name="connsiteX4000" fmla="*/ 2061793 w 6576949"/>
              <a:gd name="connsiteY4000" fmla="*/ 3306886 h 11849802"/>
              <a:gd name="connsiteX4001" fmla="*/ 1968660 w 6576949"/>
              <a:gd name="connsiteY4001" fmla="*/ 3252826 h 11849802"/>
              <a:gd name="connsiteX4002" fmla="*/ 1875527 w 6576949"/>
              <a:gd name="connsiteY4002" fmla="*/ 3198767 h 11849802"/>
              <a:gd name="connsiteX4003" fmla="*/ 1875527 w 6576949"/>
              <a:gd name="connsiteY4003" fmla="*/ 2983559 h 11849802"/>
              <a:gd name="connsiteX4004" fmla="*/ 1968660 w 6576949"/>
              <a:gd name="connsiteY4004" fmla="*/ 2929500 h 11849802"/>
              <a:gd name="connsiteX4005" fmla="*/ 2061793 w 6576949"/>
              <a:gd name="connsiteY4005" fmla="*/ 2875441 h 11849802"/>
              <a:gd name="connsiteX4006" fmla="*/ 2470859 w 6576949"/>
              <a:gd name="connsiteY4006" fmla="*/ 2875441 h 11849802"/>
              <a:gd name="connsiteX4007" fmla="*/ 2563992 w 6576949"/>
              <a:gd name="connsiteY4007" fmla="*/ 2929500 h 11849802"/>
              <a:gd name="connsiteX4008" fmla="*/ 2657125 w 6576949"/>
              <a:gd name="connsiteY4008" fmla="*/ 2983559 h 11849802"/>
              <a:gd name="connsiteX4009" fmla="*/ 2657125 w 6576949"/>
              <a:gd name="connsiteY4009" fmla="*/ 3198767 h 11849802"/>
              <a:gd name="connsiteX4010" fmla="*/ 2563992 w 6576949"/>
              <a:gd name="connsiteY4010" fmla="*/ 3252826 h 11849802"/>
              <a:gd name="connsiteX4011" fmla="*/ 2470859 w 6576949"/>
              <a:gd name="connsiteY4011" fmla="*/ 3306886 h 11849802"/>
              <a:gd name="connsiteX4012" fmla="*/ 2377726 w 6576949"/>
              <a:gd name="connsiteY4012" fmla="*/ 3252826 h 11849802"/>
              <a:gd name="connsiteX4013" fmla="*/ 2284592 w 6576949"/>
              <a:gd name="connsiteY4013" fmla="*/ 3198767 h 11849802"/>
              <a:gd name="connsiteX4014" fmla="*/ 2284592 w 6576949"/>
              <a:gd name="connsiteY4014" fmla="*/ 2983559 h 11849802"/>
              <a:gd name="connsiteX4015" fmla="*/ 2377726 w 6576949"/>
              <a:gd name="connsiteY4015" fmla="*/ 2929500 h 11849802"/>
              <a:gd name="connsiteX4016" fmla="*/ 2470859 w 6576949"/>
              <a:gd name="connsiteY4016" fmla="*/ 2875441 h 11849802"/>
              <a:gd name="connsiteX4017" fmla="*/ 2879410 w 6576949"/>
              <a:gd name="connsiteY4017" fmla="*/ 2875441 h 11849802"/>
              <a:gd name="connsiteX4018" fmla="*/ 2972543 w 6576949"/>
              <a:gd name="connsiteY4018" fmla="*/ 2929500 h 11849802"/>
              <a:gd name="connsiteX4019" fmla="*/ 3065676 w 6576949"/>
              <a:gd name="connsiteY4019" fmla="*/ 2983559 h 11849802"/>
              <a:gd name="connsiteX4020" fmla="*/ 3065676 w 6576949"/>
              <a:gd name="connsiteY4020" fmla="*/ 3198767 h 11849802"/>
              <a:gd name="connsiteX4021" fmla="*/ 2972543 w 6576949"/>
              <a:gd name="connsiteY4021" fmla="*/ 3252826 h 11849802"/>
              <a:gd name="connsiteX4022" fmla="*/ 2879410 w 6576949"/>
              <a:gd name="connsiteY4022" fmla="*/ 3306886 h 11849802"/>
              <a:gd name="connsiteX4023" fmla="*/ 2786277 w 6576949"/>
              <a:gd name="connsiteY4023" fmla="*/ 3252826 h 11849802"/>
              <a:gd name="connsiteX4024" fmla="*/ 2693143 w 6576949"/>
              <a:gd name="connsiteY4024" fmla="*/ 3198767 h 11849802"/>
              <a:gd name="connsiteX4025" fmla="*/ 2693143 w 6576949"/>
              <a:gd name="connsiteY4025" fmla="*/ 2983559 h 11849802"/>
              <a:gd name="connsiteX4026" fmla="*/ 2786277 w 6576949"/>
              <a:gd name="connsiteY4026" fmla="*/ 2929500 h 11849802"/>
              <a:gd name="connsiteX4027" fmla="*/ 2879410 w 6576949"/>
              <a:gd name="connsiteY4027" fmla="*/ 2875441 h 11849802"/>
              <a:gd name="connsiteX4028" fmla="*/ 3288475 w 6576949"/>
              <a:gd name="connsiteY4028" fmla="*/ 2875441 h 11849802"/>
              <a:gd name="connsiteX4029" fmla="*/ 3381608 w 6576949"/>
              <a:gd name="connsiteY4029" fmla="*/ 2929500 h 11849802"/>
              <a:gd name="connsiteX4030" fmla="*/ 3474741 w 6576949"/>
              <a:gd name="connsiteY4030" fmla="*/ 2983559 h 11849802"/>
              <a:gd name="connsiteX4031" fmla="*/ 3474741 w 6576949"/>
              <a:gd name="connsiteY4031" fmla="*/ 3198767 h 11849802"/>
              <a:gd name="connsiteX4032" fmla="*/ 3381608 w 6576949"/>
              <a:gd name="connsiteY4032" fmla="*/ 3252826 h 11849802"/>
              <a:gd name="connsiteX4033" fmla="*/ 3288475 w 6576949"/>
              <a:gd name="connsiteY4033" fmla="*/ 3306886 h 11849802"/>
              <a:gd name="connsiteX4034" fmla="*/ 3195342 w 6576949"/>
              <a:gd name="connsiteY4034" fmla="*/ 3252311 h 11849802"/>
              <a:gd name="connsiteX4035" fmla="*/ 3102209 w 6576949"/>
              <a:gd name="connsiteY4035" fmla="*/ 3198252 h 11849802"/>
              <a:gd name="connsiteX4036" fmla="*/ 3102209 w 6576949"/>
              <a:gd name="connsiteY4036" fmla="*/ 2983045 h 11849802"/>
              <a:gd name="connsiteX4037" fmla="*/ 3195342 w 6576949"/>
              <a:gd name="connsiteY4037" fmla="*/ 2929500 h 11849802"/>
              <a:gd name="connsiteX4038" fmla="*/ 3288475 w 6576949"/>
              <a:gd name="connsiteY4038" fmla="*/ 2875441 h 11849802"/>
              <a:gd name="connsiteX4039" fmla="*/ 3697026 w 6576949"/>
              <a:gd name="connsiteY4039" fmla="*/ 2875441 h 11849802"/>
              <a:gd name="connsiteX4040" fmla="*/ 3790159 w 6576949"/>
              <a:gd name="connsiteY4040" fmla="*/ 2929500 h 11849802"/>
              <a:gd name="connsiteX4041" fmla="*/ 3883293 w 6576949"/>
              <a:gd name="connsiteY4041" fmla="*/ 2983559 h 11849802"/>
              <a:gd name="connsiteX4042" fmla="*/ 3883293 w 6576949"/>
              <a:gd name="connsiteY4042" fmla="*/ 3198767 h 11849802"/>
              <a:gd name="connsiteX4043" fmla="*/ 3790159 w 6576949"/>
              <a:gd name="connsiteY4043" fmla="*/ 3252826 h 11849802"/>
              <a:gd name="connsiteX4044" fmla="*/ 3697026 w 6576949"/>
              <a:gd name="connsiteY4044" fmla="*/ 3306886 h 11849802"/>
              <a:gd name="connsiteX4045" fmla="*/ 3603893 w 6576949"/>
              <a:gd name="connsiteY4045" fmla="*/ 3252826 h 11849802"/>
              <a:gd name="connsiteX4046" fmla="*/ 3510760 w 6576949"/>
              <a:gd name="connsiteY4046" fmla="*/ 3198767 h 11849802"/>
              <a:gd name="connsiteX4047" fmla="*/ 3510760 w 6576949"/>
              <a:gd name="connsiteY4047" fmla="*/ 2983559 h 11849802"/>
              <a:gd name="connsiteX4048" fmla="*/ 3603893 w 6576949"/>
              <a:gd name="connsiteY4048" fmla="*/ 2929500 h 11849802"/>
              <a:gd name="connsiteX4049" fmla="*/ 3697026 w 6576949"/>
              <a:gd name="connsiteY4049" fmla="*/ 2875441 h 11849802"/>
              <a:gd name="connsiteX4050" fmla="*/ 4106092 w 6576949"/>
              <a:gd name="connsiteY4050" fmla="*/ 2875441 h 11849802"/>
              <a:gd name="connsiteX4051" fmla="*/ 4199225 w 6576949"/>
              <a:gd name="connsiteY4051" fmla="*/ 2929500 h 11849802"/>
              <a:gd name="connsiteX4052" fmla="*/ 4292358 w 6576949"/>
              <a:gd name="connsiteY4052" fmla="*/ 2983559 h 11849802"/>
              <a:gd name="connsiteX4053" fmla="*/ 4292358 w 6576949"/>
              <a:gd name="connsiteY4053" fmla="*/ 3198767 h 11849802"/>
              <a:gd name="connsiteX4054" fmla="*/ 4199225 w 6576949"/>
              <a:gd name="connsiteY4054" fmla="*/ 3252826 h 11849802"/>
              <a:gd name="connsiteX4055" fmla="*/ 4106092 w 6576949"/>
              <a:gd name="connsiteY4055" fmla="*/ 3306371 h 11849802"/>
              <a:gd name="connsiteX4056" fmla="*/ 4012959 w 6576949"/>
              <a:gd name="connsiteY4056" fmla="*/ 3252311 h 11849802"/>
              <a:gd name="connsiteX4057" fmla="*/ 3919825 w 6576949"/>
              <a:gd name="connsiteY4057" fmla="*/ 3198252 h 11849802"/>
              <a:gd name="connsiteX4058" fmla="*/ 3919825 w 6576949"/>
              <a:gd name="connsiteY4058" fmla="*/ 2983045 h 11849802"/>
              <a:gd name="connsiteX4059" fmla="*/ 4012959 w 6576949"/>
              <a:gd name="connsiteY4059" fmla="*/ 2928985 h 11849802"/>
              <a:gd name="connsiteX4060" fmla="*/ 4106092 w 6576949"/>
              <a:gd name="connsiteY4060" fmla="*/ 2875441 h 11849802"/>
              <a:gd name="connsiteX4061" fmla="*/ 4514643 w 6576949"/>
              <a:gd name="connsiteY4061" fmla="*/ 2875441 h 11849802"/>
              <a:gd name="connsiteX4062" fmla="*/ 4607776 w 6576949"/>
              <a:gd name="connsiteY4062" fmla="*/ 2929500 h 11849802"/>
              <a:gd name="connsiteX4063" fmla="*/ 4700909 w 6576949"/>
              <a:gd name="connsiteY4063" fmla="*/ 2983559 h 11849802"/>
              <a:gd name="connsiteX4064" fmla="*/ 4700909 w 6576949"/>
              <a:gd name="connsiteY4064" fmla="*/ 3198767 h 11849802"/>
              <a:gd name="connsiteX4065" fmla="*/ 4607776 w 6576949"/>
              <a:gd name="connsiteY4065" fmla="*/ 3252826 h 11849802"/>
              <a:gd name="connsiteX4066" fmla="*/ 4514643 w 6576949"/>
              <a:gd name="connsiteY4066" fmla="*/ 3306886 h 11849802"/>
              <a:gd name="connsiteX4067" fmla="*/ 4421510 w 6576949"/>
              <a:gd name="connsiteY4067" fmla="*/ 3252826 h 11849802"/>
              <a:gd name="connsiteX4068" fmla="*/ 4328376 w 6576949"/>
              <a:gd name="connsiteY4068" fmla="*/ 3198767 h 11849802"/>
              <a:gd name="connsiteX4069" fmla="*/ 4328376 w 6576949"/>
              <a:gd name="connsiteY4069" fmla="*/ 2983559 h 11849802"/>
              <a:gd name="connsiteX4070" fmla="*/ 4421510 w 6576949"/>
              <a:gd name="connsiteY4070" fmla="*/ 2929500 h 11849802"/>
              <a:gd name="connsiteX4071" fmla="*/ 4514643 w 6576949"/>
              <a:gd name="connsiteY4071" fmla="*/ 2875441 h 11849802"/>
              <a:gd name="connsiteX4072" fmla="*/ 4700909 w 6576949"/>
              <a:gd name="connsiteY4072" fmla="*/ 3691479 h 11849802"/>
              <a:gd name="connsiteX4073" fmla="*/ 4700909 w 6576949"/>
              <a:gd name="connsiteY4073" fmla="*/ 3906686 h 11849802"/>
              <a:gd name="connsiteX4074" fmla="*/ 4607776 w 6576949"/>
              <a:gd name="connsiteY4074" fmla="*/ 3960746 h 11849802"/>
              <a:gd name="connsiteX4075" fmla="*/ 4514643 w 6576949"/>
              <a:gd name="connsiteY4075" fmla="*/ 4014805 h 11849802"/>
              <a:gd name="connsiteX4076" fmla="*/ 4421510 w 6576949"/>
              <a:gd name="connsiteY4076" fmla="*/ 3960746 h 11849802"/>
              <a:gd name="connsiteX4077" fmla="*/ 4328376 w 6576949"/>
              <a:gd name="connsiteY4077" fmla="*/ 3906686 h 11849802"/>
              <a:gd name="connsiteX4078" fmla="*/ 4328376 w 6576949"/>
              <a:gd name="connsiteY4078" fmla="*/ 3691479 h 11849802"/>
              <a:gd name="connsiteX4079" fmla="*/ 4421510 w 6576949"/>
              <a:gd name="connsiteY4079" fmla="*/ 3637420 h 11849802"/>
              <a:gd name="connsiteX4080" fmla="*/ 4514643 w 6576949"/>
              <a:gd name="connsiteY4080" fmla="*/ 3583360 h 11849802"/>
              <a:gd name="connsiteX4081" fmla="*/ 4607776 w 6576949"/>
              <a:gd name="connsiteY4081" fmla="*/ 3637420 h 11849802"/>
              <a:gd name="connsiteX4082" fmla="*/ 4700909 w 6576949"/>
              <a:gd name="connsiteY4082" fmla="*/ 3691479 h 11849802"/>
              <a:gd name="connsiteX4083" fmla="*/ 4700909 w 6576949"/>
              <a:gd name="connsiteY4083" fmla="*/ 4399913 h 11849802"/>
              <a:gd name="connsiteX4084" fmla="*/ 4700909 w 6576949"/>
              <a:gd name="connsiteY4084" fmla="*/ 4615121 h 11849802"/>
              <a:gd name="connsiteX4085" fmla="*/ 4607776 w 6576949"/>
              <a:gd name="connsiteY4085" fmla="*/ 4669181 h 11849802"/>
              <a:gd name="connsiteX4086" fmla="*/ 4514643 w 6576949"/>
              <a:gd name="connsiteY4086" fmla="*/ 4723240 h 11849802"/>
              <a:gd name="connsiteX4087" fmla="*/ 4421510 w 6576949"/>
              <a:gd name="connsiteY4087" fmla="*/ 4669181 h 11849802"/>
              <a:gd name="connsiteX4088" fmla="*/ 4328376 w 6576949"/>
              <a:gd name="connsiteY4088" fmla="*/ 4615121 h 11849802"/>
              <a:gd name="connsiteX4089" fmla="*/ 4328376 w 6576949"/>
              <a:gd name="connsiteY4089" fmla="*/ 4399913 h 11849802"/>
              <a:gd name="connsiteX4090" fmla="*/ 4421510 w 6576949"/>
              <a:gd name="connsiteY4090" fmla="*/ 4345854 h 11849802"/>
              <a:gd name="connsiteX4091" fmla="*/ 4514643 w 6576949"/>
              <a:gd name="connsiteY4091" fmla="*/ 4291795 h 11849802"/>
              <a:gd name="connsiteX4092" fmla="*/ 4607776 w 6576949"/>
              <a:gd name="connsiteY4092" fmla="*/ 4345854 h 11849802"/>
              <a:gd name="connsiteX4093" fmla="*/ 4700909 w 6576949"/>
              <a:gd name="connsiteY4093" fmla="*/ 4399913 h 11849802"/>
              <a:gd name="connsiteX4094" fmla="*/ 4700909 w 6576949"/>
              <a:gd name="connsiteY4094" fmla="*/ 5108348 h 11849802"/>
              <a:gd name="connsiteX4095" fmla="*/ 4700909 w 6576949"/>
              <a:gd name="connsiteY4095" fmla="*/ 5323556 h 11849802"/>
              <a:gd name="connsiteX4096" fmla="*/ 4607776 w 6576949"/>
              <a:gd name="connsiteY4096" fmla="*/ 5377615 h 11849802"/>
              <a:gd name="connsiteX4097" fmla="*/ 4514643 w 6576949"/>
              <a:gd name="connsiteY4097" fmla="*/ 5431674 h 11849802"/>
              <a:gd name="connsiteX4098" fmla="*/ 4421510 w 6576949"/>
              <a:gd name="connsiteY4098" fmla="*/ 5377615 h 11849802"/>
              <a:gd name="connsiteX4099" fmla="*/ 4328376 w 6576949"/>
              <a:gd name="connsiteY4099" fmla="*/ 5323556 h 11849802"/>
              <a:gd name="connsiteX4100" fmla="*/ 4328376 w 6576949"/>
              <a:gd name="connsiteY4100" fmla="*/ 5108348 h 11849802"/>
              <a:gd name="connsiteX4101" fmla="*/ 4421510 w 6576949"/>
              <a:gd name="connsiteY4101" fmla="*/ 5054289 h 11849802"/>
              <a:gd name="connsiteX4102" fmla="*/ 4514643 w 6576949"/>
              <a:gd name="connsiteY4102" fmla="*/ 5000229 h 11849802"/>
              <a:gd name="connsiteX4103" fmla="*/ 4607776 w 6576949"/>
              <a:gd name="connsiteY4103" fmla="*/ 5054289 h 11849802"/>
              <a:gd name="connsiteX4104" fmla="*/ 4700909 w 6576949"/>
              <a:gd name="connsiteY4104" fmla="*/ 5108348 h 11849802"/>
              <a:gd name="connsiteX4105" fmla="*/ 4700909 w 6576949"/>
              <a:gd name="connsiteY4105" fmla="*/ 5817297 h 11849802"/>
              <a:gd name="connsiteX4106" fmla="*/ 4700909 w 6576949"/>
              <a:gd name="connsiteY4106" fmla="*/ 6032505 h 11849802"/>
              <a:gd name="connsiteX4107" fmla="*/ 4607776 w 6576949"/>
              <a:gd name="connsiteY4107" fmla="*/ 6086564 h 11849802"/>
              <a:gd name="connsiteX4108" fmla="*/ 4514643 w 6576949"/>
              <a:gd name="connsiteY4108" fmla="*/ 6140623 h 11849802"/>
              <a:gd name="connsiteX4109" fmla="*/ 4421510 w 6576949"/>
              <a:gd name="connsiteY4109" fmla="*/ 6086564 h 11849802"/>
              <a:gd name="connsiteX4110" fmla="*/ 4328376 w 6576949"/>
              <a:gd name="connsiteY4110" fmla="*/ 6032505 h 11849802"/>
              <a:gd name="connsiteX4111" fmla="*/ 4328376 w 6576949"/>
              <a:gd name="connsiteY4111" fmla="*/ 5817297 h 11849802"/>
              <a:gd name="connsiteX4112" fmla="*/ 4421510 w 6576949"/>
              <a:gd name="connsiteY4112" fmla="*/ 5763238 h 11849802"/>
              <a:gd name="connsiteX4113" fmla="*/ 4514643 w 6576949"/>
              <a:gd name="connsiteY4113" fmla="*/ 5709179 h 11849802"/>
              <a:gd name="connsiteX4114" fmla="*/ 4607776 w 6576949"/>
              <a:gd name="connsiteY4114" fmla="*/ 5763238 h 11849802"/>
              <a:gd name="connsiteX4115" fmla="*/ 4700909 w 6576949"/>
              <a:gd name="connsiteY4115" fmla="*/ 5817297 h 11849802"/>
              <a:gd name="connsiteX4116" fmla="*/ 4700909 w 6576949"/>
              <a:gd name="connsiteY4116" fmla="*/ 6525732 h 11849802"/>
              <a:gd name="connsiteX4117" fmla="*/ 4700909 w 6576949"/>
              <a:gd name="connsiteY4117" fmla="*/ 6740940 h 11849802"/>
              <a:gd name="connsiteX4118" fmla="*/ 4607776 w 6576949"/>
              <a:gd name="connsiteY4118" fmla="*/ 6794999 h 11849802"/>
              <a:gd name="connsiteX4119" fmla="*/ 4514643 w 6576949"/>
              <a:gd name="connsiteY4119" fmla="*/ 6849058 h 11849802"/>
              <a:gd name="connsiteX4120" fmla="*/ 4421510 w 6576949"/>
              <a:gd name="connsiteY4120" fmla="*/ 6794999 h 11849802"/>
              <a:gd name="connsiteX4121" fmla="*/ 4328376 w 6576949"/>
              <a:gd name="connsiteY4121" fmla="*/ 6740940 h 11849802"/>
              <a:gd name="connsiteX4122" fmla="*/ 4328376 w 6576949"/>
              <a:gd name="connsiteY4122" fmla="*/ 6525732 h 11849802"/>
              <a:gd name="connsiteX4123" fmla="*/ 4421510 w 6576949"/>
              <a:gd name="connsiteY4123" fmla="*/ 6471672 h 11849802"/>
              <a:gd name="connsiteX4124" fmla="*/ 4514643 w 6576949"/>
              <a:gd name="connsiteY4124" fmla="*/ 6417613 h 11849802"/>
              <a:gd name="connsiteX4125" fmla="*/ 4607776 w 6576949"/>
              <a:gd name="connsiteY4125" fmla="*/ 6471672 h 11849802"/>
              <a:gd name="connsiteX4126" fmla="*/ 4700909 w 6576949"/>
              <a:gd name="connsiteY4126" fmla="*/ 6525732 h 11849802"/>
              <a:gd name="connsiteX4127" fmla="*/ 4700909 w 6576949"/>
              <a:gd name="connsiteY4127" fmla="*/ 7234166 h 11849802"/>
              <a:gd name="connsiteX4128" fmla="*/ 4700909 w 6576949"/>
              <a:gd name="connsiteY4128" fmla="*/ 7449374 h 11849802"/>
              <a:gd name="connsiteX4129" fmla="*/ 4607776 w 6576949"/>
              <a:gd name="connsiteY4129" fmla="*/ 7503433 h 11849802"/>
              <a:gd name="connsiteX4130" fmla="*/ 4514643 w 6576949"/>
              <a:gd name="connsiteY4130" fmla="*/ 7557492 h 11849802"/>
              <a:gd name="connsiteX4131" fmla="*/ 4421510 w 6576949"/>
              <a:gd name="connsiteY4131" fmla="*/ 7503433 h 11849802"/>
              <a:gd name="connsiteX4132" fmla="*/ 4328376 w 6576949"/>
              <a:gd name="connsiteY4132" fmla="*/ 7449374 h 11849802"/>
              <a:gd name="connsiteX4133" fmla="*/ 4328376 w 6576949"/>
              <a:gd name="connsiteY4133" fmla="*/ 7234166 h 11849802"/>
              <a:gd name="connsiteX4134" fmla="*/ 4421510 w 6576949"/>
              <a:gd name="connsiteY4134" fmla="*/ 7180107 h 11849802"/>
              <a:gd name="connsiteX4135" fmla="*/ 4514643 w 6576949"/>
              <a:gd name="connsiteY4135" fmla="*/ 7126047 h 11849802"/>
              <a:gd name="connsiteX4136" fmla="*/ 4607776 w 6576949"/>
              <a:gd name="connsiteY4136" fmla="*/ 7180107 h 11849802"/>
              <a:gd name="connsiteX4137" fmla="*/ 4700909 w 6576949"/>
              <a:gd name="connsiteY4137" fmla="*/ 7234166 h 11849802"/>
              <a:gd name="connsiteX4138" fmla="*/ 4700909 w 6576949"/>
              <a:gd name="connsiteY4138" fmla="*/ 7942600 h 11849802"/>
              <a:gd name="connsiteX4139" fmla="*/ 4700909 w 6576949"/>
              <a:gd name="connsiteY4139" fmla="*/ 8157808 h 11849802"/>
              <a:gd name="connsiteX4140" fmla="*/ 4607776 w 6576949"/>
              <a:gd name="connsiteY4140" fmla="*/ 8211867 h 11849802"/>
              <a:gd name="connsiteX4141" fmla="*/ 4514643 w 6576949"/>
              <a:gd name="connsiteY4141" fmla="*/ 8265927 h 11849802"/>
              <a:gd name="connsiteX4142" fmla="*/ 4421510 w 6576949"/>
              <a:gd name="connsiteY4142" fmla="*/ 8211867 h 11849802"/>
              <a:gd name="connsiteX4143" fmla="*/ 4328376 w 6576949"/>
              <a:gd name="connsiteY4143" fmla="*/ 8157808 h 11849802"/>
              <a:gd name="connsiteX4144" fmla="*/ 4328376 w 6576949"/>
              <a:gd name="connsiteY4144" fmla="*/ 7942600 h 11849802"/>
              <a:gd name="connsiteX4145" fmla="*/ 4421510 w 6576949"/>
              <a:gd name="connsiteY4145" fmla="*/ 7888541 h 11849802"/>
              <a:gd name="connsiteX4146" fmla="*/ 4514643 w 6576949"/>
              <a:gd name="connsiteY4146" fmla="*/ 7834482 h 11849802"/>
              <a:gd name="connsiteX4147" fmla="*/ 4607776 w 6576949"/>
              <a:gd name="connsiteY4147" fmla="*/ 7888541 h 11849802"/>
              <a:gd name="connsiteX4148" fmla="*/ 4700909 w 6576949"/>
              <a:gd name="connsiteY4148" fmla="*/ 7942600 h 11849802"/>
              <a:gd name="connsiteX4149" fmla="*/ 4310367 w 6576949"/>
              <a:gd name="connsiteY4149" fmla="*/ 8619629 h 11849802"/>
              <a:gd name="connsiteX4150" fmla="*/ 4217234 w 6576949"/>
              <a:gd name="connsiteY4150" fmla="*/ 8565569 h 11849802"/>
              <a:gd name="connsiteX4151" fmla="*/ 4124101 w 6576949"/>
              <a:gd name="connsiteY4151" fmla="*/ 8511510 h 11849802"/>
              <a:gd name="connsiteX4152" fmla="*/ 4124101 w 6576949"/>
              <a:gd name="connsiteY4152" fmla="*/ 8296303 h 11849802"/>
              <a:gd name="connsiteX4153" fmla="*/ 4217234 w 6576949"/>
              <a:gd name="connsiteY4153" fmla="*/ 8242244 h 11849802"/>
              <a:gd name="connsiteX4154" fmla="*/ 4310367 w 6576949"/>
              <a:gd name="connsiteY4154" fmla="*/ 8188184 h 11849802"/>
              <a:gd name="connsiteX4155" fmla="*/ 4403500 w 6576949"/>
              <a:gd name="connsiteY4155" fmla="*/ 8242244 h 11849802"/>
              <a:gd name="connsiteX4156" fmla="*/ 4496634 w 6576949"/>
              <a:gd name="connsiteY4156" fmla="*/ 8296303 h 11849802"/>
              <a:gd name="connsiteX4157" fmla="*/ 4496634 w 6576949"/>
              <a:gd name="connsiteY4157" fmla="*/ 8511510 h 11849802"/>
              <a:gd name="connsiteX4158" fmla="*/ 4403500 w 6576949"/>
              <a:gd name="connsiteY4158" fmla="*/ 8565569 h 11849802"/>
              <a:gd name="connsiteX4159" fmla="*/ 4310367 w 6576949"/>
              <a:gd name="connsiteY4159" fmla="*/ 8619629 h 11849802"/>
              <a:gd name="connsiteX4160" fmla="*/ 3901816 w 6576949"/>
              <a:gd name="connsiteY4160" fmla="*/ 8619629 h 11849802"/>
              <a:gd name="connsiteX4161" fmla="*/ 3808683 w 6576949"/>
              <a:gd name="connsiteY4161" fmla="*/ 8565569 h 11849802"/>
              <a:gd name="connsiteX4162" fmla="*/ 3715550 w 6576949"/>
              <a:gd name="connsiteY4162" fmla="*/ 8511510 h 11849802"/>
              <a:gd name="connsiteX4163" fmla="*/ 3715550 w 6576949"/>
              <a:gd name="connsiteY4163" fmla="*/ 8296303 h 11849802"/>
              <a:gd name="connsiteX4164" fmla="*/ 3808683 w 6576949"/>
              <a:gd name="connsiteY4164" fmla="*/ 8242244 h 11849802"/>
              <a:gd name="connsiteX4165" fmla="*/ 3901816 w 6576949"/>
              <a:gd name="connsiteY4165" fmla="*/ 8188184 h 11849802"/>
              <a:gd name="connsiteX4166" fmla="*/ 3994949 w 6576949"/>
              <a:gd name="connsiteY4166" fmla="*/ 8242244 h 11849802"/>
              <a:gd name="connsiteX4167" fmla="*/ 4088082 w 6576949"/>
              <a:gd name="connsiteY4167" fmla="*/ 8296303 h 11849802"/>
              <a:gd name="connsiteX4168" fmla="*/ 4088082 w 6576949"/>
              <a:gd name="connsiteY4168" fmla="*/ 8511510 h 11849802"/>
              <a:gd name="connsiteX4169" fmla="*/ 3994949 w 6576949"/>
              <a:gd name="connsiteY4169" fmla="*/ 8565569 h 11849802"/>
              <a:gd name="connsiteX4170" fmla="*/ 3901816 w 6576949"/>
              <a:gd name="connsiteY4170" fmla="*/ 8619629 h 11849802"/>
              <a:gd name="connsiteX4171" fmla="*/ 3492751 w 6576949"/>
              <a:gd name="connsiteY4171" fmla="*/ 8619629 h 11849802"/>
              <a:gd name="connsiteX4172" fmla="*/ 3399618 w 6576949"/>
              <a:gd name="connsiteY4172" fmla="*/ 8565569 h 11849802"/>
              <a:gd name="connsiteX4173" fmla="*/ 3306484 w 6576949"/>
              <a:gd name="connsiteY4173" fmla="*/ 8511510 h 11849802"/>
              <a:gd name="connsiteX4174" fmla="*/ 3306484 w 6576949"/>
              <a:gd name="connsiteY4174" fmla="*/ 8296303 h 11849802"/>
              <a:gd name="connsiteX4175" fmla="*/ 3399618 w 6576949"/>
              <a:gd name="connsiteY4175" fmla="*/ 8242244 h 11849802"/>
              <a:gd name="connsiteX4176" fmla="*/ 3492751 w 6576949"/>
              <a:gd name="connsiteY4176" fmla="*/ 8188184 h 11849802"/>
              <a:gd name="connsiteX4177" fmla="*/ 3585884 w 6576949"/>
              <a:gd name="connsiteY4177" fmla="*/ 8242244 h 11849802"/>
              <a:gd name="connsiteX4178" fmla="*/ 3679017 w 6576949"/>
              <a:gd name="connsiteY4178" fmla="*/ 8296303 h 11849802"/>
              <a:gd name="connsiteX4179" fmla="*/ 3679017 w 6576949"/>
              <a:gd name="connsiteY4179" fmla="*/ 8511510 h 11849802"/>
              <a:gd name="connsiteX4180" fmla="*/ 3585884 w 6576949"/>
              <a:gd name="connsiteY4180" fmla="*/ 8565569 h 11849802"/>
              <a:gd name="connsiteX4181" fmla="*/ 3492751 w 6576949"/>
              <a:gd name="connsiteY4181" fmla="*/ 8619629 h 11849802"/>
              <a:gd name="connsiteX4182" fmla="*/ 3084200 w 6576949"/>
              <a:gd name="connsiteY4182" fmla="*/ 8619629 h 11849802"/>
              <a:gd name="connsiteX4183" fmla="*/ 2991066 w 6576949"/>
              <a:gd name="connsiteY4183" fmla="*/ 8565569 h 11849802"/>
              <a:gd name="connsiteX4184" fmla="*/ 2897933 w 6576949"/>
              <a:gd name="connsiteY4184" fmla="*/ 8511510 h 11849802"/>
              <a:gd name="connsiteX4185" fmla="*/ 2897933 w 6576949"/>
              <a:gd name="connsiteY4185" fmla="*/ 8296303 h 11849802"/>
              <a:gd name="connsiteX4186" fmla="*/ 2991066 w 6576949"/>
              <a:gd name="connsiteY4186" fmla="*/ 8242244 h 11849802"/>
              <a:gd name="connsiteX4187" fmla="*/ 3084200 w 6576949"/>
              <a:gd name="connsiteY4187" fmla="*/ 8188184 h 11849802"/>
              <a:gd name="connsiteX4188" fmla="*/ 3177333 w 6576949"/>
              <a:gd name="connsiteY4188" fmla="*/ 8242244 h 11849802"/>
              <a:gd name="connsiteX4189" fmla="*/ 3270466 w 6576949"/>
              <a:gd name="connsiteY4189" fmla="*/ 8296303 h 11849802"/>
              <a:gd name="connsiteX4190" fmla="*/ 3270466 w 6576949"/>
              <a:gd name="connsiteY4190" fmla="*/ 8511510 h 11849802"/>
              <a:gd name="connsiteX4191" fmla="*/ 3177333 w 6576949"/>
              <a:gd name="connsiteY4191" fmla="*/ 8565569 h 11849802"/>
              <a:gd name="connsiteX4192" fmla="*/ 3084200 w 6576949"/>
              <a:gd name="connsiteY4192" fmla="*/ 8619629 h 11849802"/>
              <a:gd name="connsiteX4193" fmla="*/ 2675134 w 6576949"/>
              <a:gd name="connsiteY4193" fmla="*/ 8619629 h 11849802"/>
              <a:gd name="connsiteX4194" fmla="*/ 2582001 w 6576949"/>
              <a:gd name="connsiteY4194" fmla="*/ 8565569 h 11849802"/>
              <a:gd name="connsiteX4195" fmla="*/ 2488868 w 6576949"/>
              <a:gd name="connsiteY4195" fmla="*/ 8511510 h 11849802"/>
              <a:gd name="connsiteX4196" fmla="*/ 2488868 w 6576949"/>
              <a:gd name="connsiteY4196" fmla="*/ 8296303 h 11849802"/>
              <a:gd name="connsiteX4197" fmla="*/ 2582001 w 6576949"/>
              <a:gd name="connsiteY4197" fmla="*/ 8242244 h 11849802"/>
              <a:gd name="connsiteX4198" fmla="*/ 2675134 w 6576949"/>
              <a:gd name="connsiteY4198" fmla="*/ 8188184 h 11849802"/>
              <a:gd name="connsiteX4199" fmla="*/ 2768267 w 6576949"/>
              <a:gd name="connsiteY4199" fmla="*/ 8242758 h 11849802"/>
              <a:gd name="connsiteX4200" fmla="*/ 2861400 w 6576949"/>
              <a:gd name="connsiteY4200" fmla="*/ 8296818 h 11849802"/>
              <a:gd name="connsiteX4201" fmla="*/ 2861400 w 6576949"/>
              <a:gd name="connsiteY4201" fmla="*/ 8512025 h 11849802"/>
              <a:gd name="connsiteX4202" fmla="*/ 2768267 w 6576949"/>
              <a:gd name="connsiteY4202" fmla="*/ 8566085 h 11849802"/>
              <a:gd name="connsiteX4203" fmla="*/ 2675134 w 6576949"/>
              <a:gd name="connsiteY4203" fmla="*/ 8619629 h 11849802"/>
              <a:gd name="connsiteX4204" fmla="*/ 2266583 w 6576949"/>
              <a:gd name="connsiteY4204" fmla="*/ 8619629 h 11849802"/>
              <a:gd name="connsiteX4205" fmla="*/ 2173450 w 6576949"/>
              <a:gd name="connsiteY4205" fmla="*/ 8565569 h 11849802"/>
              <a:gd name="connsiteX4206" fmla="*/ 2080317 w 6576949"/>
              <a:gd name="connsiteY4206" fmla="*/ 8511510 h 11849802"/>
              <a:gd name="connsiteX4207" fmla="*/ 2080317 w 6576949"/>
              <a:gd name="connsiteY4207" fmla="*/ 8296303 h 11849802"/>
              <a:gd name="connsiteX4208" fmla="*/ 2173450 w 6576949"/>
              <a:gd name="connsiteY4208" fmla="*/ 8242244 h 11849802"/>
              <a:gd name="connsiteX4209" fmla="*/ 2266583 w 6576949"/>
              <a:gd name="connsiteY4209" fmla="*/ 8188184 h 11849802"/>
              <a:gd name="connsiteX4210" fmla="*/ 2359716 w 6576949"/>
              <a:gd name="connsiteY4210" fmla="*/ 8242244 h 11849802"/>
              <a:gd name="connsiteX4211" fmla="*/ 2452850 w 6576949"/>
              <a:gd name="connsiteY4211" fmla="*/ 8296303 h 11849802"/>
              <a:gd name="connsiteX4212" fmla="*/ 2452850 w 6576949"/>
              <a:gd name="connsiteY4212" fmla="*/ 8511510 h 11849802"/>
              <a:gd name="connsiteX4213" fmla="*/ 2359716 w 6576949"/>
              <a:gd name="connsiteY4213" fmla="*/ 8565569 h 11849802"/>
              <a:gd name="connsiteX4214" fmla="*/ 2266583 w 6576949"/>
              <a:gd name="connsiteY4214" fmla="*/ 8619629 h 11849802"/>
              <a:gd name="connsiteX4215" fmla="*/ 1875527 w 6576949"/>
              <a:gd name="connsiteY4215" fmla="*/ 8157808 h 11849802"/>
              <a:gd name="connsiteX4216" fmla="*/ 1875527 w 6576949"/>
              <a:gd name="connsiteY4216" fmla="*/ 7942600 h 11849802"/>
              <a:gd name="connsiteX4217" fmla="*/ 1968660 w 6576949"/>
              <a:gd name="connsiteY4217" fmla="*/ 7888541 h 11849802"/>
              <a:gd name="connsiteX4218" fmla="*/ 2061793 w 6576949"/>
              <a:gd name="connsiteY4218" fmla="*/ 7834482 h 11849802"/>
              <a:gd name="connsiteX4219" fmla="*/ 2154926 w 6576949"/>
              <a:gd name="connsiteY4219" fmla="*/ 7888541 h 11849802"/>
              <a:gd name="connsiteX4220" fmla="*/ 2248059 w 6576949"/>
              <a:gd name="connsiteY4220" fmla="*/ 7942600 h 11849802"/>
              <a:gd name="connsiteX4221" fmla="*/ 2248059 w 6576949"/>
              <a:gd name="connsiteY4221" fmla="*/ 8157808 h 11849802"/>
              <a:gd name="connsiteX4222" fmla="*/ 2154926 w 6576949"/>
              <a:gd name="connsiteY4222" fmla="*/ 8211867 h 11849802"/>
              <a:gd name="connsiteX4223" fmla="*/ 2061793 w 6576949"/>
              <a:gd name="connsiteY4223" fmla="*/ 8265927 h 11849802"/>
              <a:gd name="connsiteX4224" fmla="*/ 1968660 w 6576949"/>
              <a:gd name="connsiteY4224" fmla="*/ 8211867 h 11849802"/>
              <a:gd name="connsiteX4225" fmla="*/ 1875527 w 6576949"/>
              <a:gd name="connsiteY4225" fmla="*/ 8157808 h 11849802"/>
              <a:gd name="connsiteX4226" fmla="*/ 1875527 w 6576949"/>
              <a:gd name="connsiteY4226" fmla="*/ 7449374 h 11849802"/>
              <a:gd name="connsiteX4227" fmla="*/ 1875527 w 6576949"/>
              <a:gd name="connsiteY4227" fmla="*/ 7234166 h 11849802"/>
              <a:gd name="connsiteX4228" fmla="*/ 1968660 w 6576949"/>
              <a:gd name="connsiteY4228" fmla="*/ 7180107 h 11849802"/>
              <a:gd name="connsiteX4229" fmla="*/ 2061793 w 6576949"/>
              <a:gd name="connsiteY4229" fmla="*/ 7126047 h 11849802"/>
              <a:gd name="connsiteX4230" fmla="*/ 2154926 w 6576949"/>
              <a:gd name="connsiteY4230" fmla="*/ 7180107 h 11849802"/>
              <a:gd name="connsiteX4231" fmla="*/ 2248059 w 6576949"/>
              <a:gd name="connsiteY4231" fmla="*/ 7234166 h 11849802"/>
              <a:gd name="connsiteX4232" fmla="*/ 2248059 w 6576949"/>
              <a:gd name="connsiteY4232" fmla="*/ 7449374 h 11849802"/>
              <a:gd name="connsiteX4233" fmla="*/ 2154926 w 6576949"/>
              <a:gd name="connsiteY4233" fmla="*/ 7503433 h 11849802"/>
              <a:gd name="connsiteX4234" fmla="*/ 2061793 w 6576949"/>
              <a:gd name="connsiteY4234" fmla="*/ 7557492 h 11849802"/>
              <a:gd name="connsiteX4235" fmla="*/ 1968660 w 6576949"/>
              <a:gd name="connsiteY4235" fmla="*/ 7503433 h 11849802"/>
              <a:gd name="connsiteX4236" fmla="*/ 1875527 w 6576949"/>
              <a:gd name="connsiteY4236" fmla="*/ 7449374 h 11849802"/>
              <a:gd name="connsiteX4237" fmla="*/ 1875527 w 6576949"/>
              <a:gd name="connsiteY4237" fmla="*/ 6740940 h 11849802"/>
              <a:gd name="connsiteX4238" fmla="*/ 1875527 w 6576949"/>
              <a:gd name="connsiteY4238" fmla="*/ 6525732 h 11849802"/>
              <a:gd name="connsiteX4239" fmla="*/ 1968660 w 6576949"/>
              <a:gd name="connsiteY4239" fmla="*/ 6471672 h 11849802"/>
              <a:gd name="connsiteX4240" fmla="*/ 2061793 w 6576949"/>
              <a:gd name="connsiteY4240" fmla="*/ 6417613 h 11849802"/>
              <a:gd name="connsiteX4241" fmla="*/ 2154926 w 6576949"/>
              <a:gd name="connsiteY4241" fmla="*/ 6471672 h 11849802"/>
              <a:gd name="connsiteX4242" fmla="*/ 2248059 w 6576949"/>
              <a:gd name="connsiteY4242" fmla="*/ 6525732 h 11849802"/>
              <a:gd name="connsiteX4243" fmla="*/ 2248059 w 6576949"/>
              <a:gd name="connsiteY4243" fmla="*/ 6740940 h 11849802"/>
              <a:gd name="connsiteX4244" fmla="*/ 2154926 w 6576949"/>
              <a:gd name="connsiteY4244" fmla="*/ 6794999 h 11849802"/>
              <a:gd name="connsiteX4245" fmla="*/ 2061793 w 6576949"/>
              <a:gd name="connsiteY4245" fmla="*/ 6849058 h 11849802"/>
              <a:gd name="connsiteX4246" fmla="*/ 1968660 w 6576949"/>
              <a:gd name="connsiteY4246" fmla="*/ 6794999 h 11849802"/>
              <a:gd name="connsiteX4247" fmla="*/ 1875527 w 6576949"/>
              <a:gd name="connsiteY4247" fmla="*/ 6740940 h 11849802"/>
              <a:gd name="connsiteX4248" fmla="*/ 1875527 w 6576949"/>
              <a:gd name="connsiteY4248" fmla="*/ 6032505 h 11849802"/>
              <a:gd name="connsiteX4249" fmla="*/ 1875527 w 6576949"/>
              <a:gd name="connsiteY4249" fmla="*/ 5817297 h 11849802"/>
              <a:gd name="connsiteX4250" fmla="*/ 1968660 w 6576949"/>
              <a:gd name="connsiteY4250" fmla="*/ 5763238 h 11849802"/>
              <a:gd name="connsiteX4251" fmla="*/ 2061793 w 6576949"/>
              <a:gd name="connsiteY4251" fmla="*/ 5709179 h 11849802"/>
              <a:gd name="connsiteX4252" fmla="*/ 2154926 w 6576949"/>
              <a:gd name="connsiteY4252" fmla="*/ 5763238 h 11849802"/>
              <a:gd name="connsiteX4253" fmla="*/ 2248059 w 6576949"/>
              <a:gd name="connsiteY4253" fmla="*/ 5817297 h 11849802"/>
              <a:gd name="connsiteX4254" fmla="*/ 2248059 w 6576949"/>
              <a:gd name="connsiteY4254" fmla="*/ 6032505 h 11849802"/>
              <a:gd name="connsiteX4255" fmla="*/ 2154926 w 6576949"/>
              <a:gd name="connsiteY4255" fmla="*/ 6086564 h 11849802"/>
              <a:gd name="connsiteX4256" fmla="*/ 2061793 w 6576949"/>
              <a:gd name="connsiteY4256" fmla="*/ 6140623 h 11849802"/>
              <a:gd name="connsiteX4257" fmla="*/ 1968660 w 6576949"/>
              <a:gd name="connsiteY4257" fmla="*/ 6086564 h 11849802"/>
              <a:gd name="connsiteX4258" fmla="*/ 1875527 w 6576949"/>
              <a:gd name="connsiteY4258" fmla="*/ 6032505 h 11849802"/>
              <a:gd name="connsiteX4259" fmla="*/ 1875527 w 6576949"/>
              <a:gd name="connsiteY4259" fmla="*/ 5324070 h 11849802"/>
              <a:gd name="connsiteX4260" fmla="*/ 1875527 w 6576949"/>
              <a:gd name="connsiteY4260" fmla="*/ 5108863 h 11849802"/>
              <a:gd name="connsiteX4261" fmla="*/ 1968660 w 6576949"/>
              <a:gd name="connsiteY4261" fmla="*/ 5054803 h 11849802"/>
              <a:gd name="connsiteX4262" fmla="*/ 2061793 w 6576949"/>
              <a:gd name="connsiteY4262" fmla="*/ 5000744 h 11849802"/>
              <a:gd name="connsiteX4263" fmla="*/ 2154926 w 6576949"/>
              <a:gd name="connsiteY4263" fmla="*/ 5054803 h 11849802"/>
              <a:gd name="connsiteX4264" fmla="*/ 2248059 w 6576949"/>
              <a:gd name="connsiteY4264" fmla="*/ 5108863 h 11849802"/>
              <a:gd name="connsiteX4265" fmla="*/ 2248059 w 6576949"/>
              <a:gd name="connsiteY4265" fmla="*/ 5324070 h 11849802"/>
              <a:gd name="connsiteX4266" fmla="*/ 2154926 w 6576949"/>
              <a:gd name="connsiteY4266" fmla="*/ 5378130 h 11849802"/>
              <a:gd name="connsiteX4267" fmla="*/ 2061793 w 6576949"/>
              <a:gd name="connsiteY4267" fmla="*/ 5432189 h 11849802"/>
              <a:gd name="connsiteX4268" fmla="*/ 1968660 w 6576949"/>
              <a:gd name="connsiteY4268" fmla="*/ 5378130 h 11849802"/>
              <a:gd name="connsiteX4269" fmla="*/ 1875527 w 6576949"/>
              <a:gd name="connsiteY4269" fmla="*/ 5324070 h 11849802"/>
              <a:gd name="connsiteX4270" fmla="*/ 1875527 w 6576949"/>
              <a:gd name="connsiteY4270" fmla="*/ 4615636 h 11849802"/>
              <a:gd name="connsiteX4271" fmla="*/ 1875527 w 6576949"/>
              <a:gd name="connsiteY4271" fmla="*/ 4400428 h 11849802"/>
              <a:gd name="connsiteX4272" fmla="*/ 1968660 w 6576949"/>
              <a:gd name="connsiteY4272" fmla="*/ 4346369 h 11849802"/>
              <a:gd name="connsiteX4273" fmla="*/ 2061793 w 6576949"/>
              <a:gd name="connsiteY4273" fmla="*/ 4292310 h 11849802"/>
              <a:gd name="connsiteX4274" fmla="*/ 2154926 w 6576949"/>
              <a:gd name="connsiteY4274" fmla="*/ 4346369 h 11849802"/>
              <a:gd name="connsiteX4275" fmla="*/ 2248059 w 6576949"/>
              <a:gd name="connsiteY4275" fmla="*/ 4400428 h 11849802"/>
              <a:gd name="connsiteX4276" fmla="*/ 2248059 w 6576949"/>
              <a:gd name="connsiteY4276" fmla="*/ 4615636 h 11849802"/>
              <a:gd name="connsiteX4277" fmla="*/ 2154926 w 6576949"/>
              <a:gd name="connsiteY4277" fmla="*/ 4669695 h 11849802"/>
              <a:gd name="connsiteX4278" fmla="*/ 2061793 w 6576949"/>
              <a:gd name="connsiteY4278" fmla="*/ 4723755 h 11849802"/>
              <a:gd name="connsiteX4279" fmla="*/ 1968660 w 6576949"/>
              <a:gd name="connsiteY4279" fmla="*/ 4669695 h 11849802"/>
              <a:gd name="connsiteX4280" fmla="*/ 1875527 w 6576949"/>
              <a:gd name="connsiteY4280" fmla="*/ 4615636 h 11849802"/>
              <a:gd name="connsiteX4281" fmla="*/ 1875527 w 6576949"/>
              <a:gd name="connsiteY4281" fmla="*/ 3907202 h 11849802"/>
              <a:gd name="connsiteX4282" fmla="*/ 1875527 w 6576949"/>
              <a:gd name="connsiteY4282" fmla="*/ 3691479 h 11849802"/>
              <a:gd name="connsiteX4283" fmla="*/ 1968660 w 6576949"/>
              <a:gd name="connsiteY4283" fmla="*/ 3637420 h 11849802"/>
              <a:gd name="connsiteX4284" fmla="*/ 2061793 w 6576949"/>
              <a:gd name="connsiteY4284" fmla="*/ 3583360 h 11849802"/>
              <a:gd name="connsiteX4285" fmla="*/ 2154926 w 6576949"/>
              <a:gd name="connsiteY4285" fmla="*/ 3637420 h 11849802"/>
              <a:gd name="connsiteX4286" fmla="*/ 2248574 w 6576949"/>
              <a:gd name="connsiteY4286" fmla="*/ 3691479 h 11849802"/>
              <a:gd name="connsiteX4287" fmla="*/ 2248574 w 6576949"/>
              <a:gd name="connsiteY4287" fmla="*/ 3906686 h 11849802"/>
              <a:gd name="connsiteX4288" fmla="*/ 2155441 w 6576949"/>
              <a:gd name="connsiteY4288" fmla="*/ 3960746 h 11849802"/>
              <a:gd name="connsiteX4289" fmla="*/ 2062308 w 6576949"/>
              <a:gd name="connsiteY4289" fmla="*/ 4014805 h 11849802"/>
              <a:gd name="connsiteX4290" fmla="*/ 1969175 w 6576949"/>
              <a:gd name="connsiteY4290" fmla="*/ 3960746 h 11849802"/>
              <a:gd name="connsiteX4291" fmla="*/ 1875527 w 6576949"/>
              <a:gd name="connsiteY4291" fmla="*/ 3907202 h 11849802"/>
              <a:gd name="connsiteX4292" fmla="*/ 2266583 w 6576949"/>
              <a:gd name="connsiteY4292" fmla="*/ 3229658 h 11849802"/>
              <a:gd name="connsiteX4293" fmla="*/ 2359716 w 6576949"/>
              <a:gd name="connsiteY4293" fmla="*/ 3283717 h 11849802"/>
              <a:gd name="connsiteX4294" fmla="*/ 2452850 w 6576949"/>
              <a:gd name="connsiteY4294" fmla="*/ 3337777 h 11849802"/>
              <a:gd name="connsiteX4295" fmla="*/ 2452850 w 6576949"/>
              <a:gd name="connsiteY4295" fmla="*/ 3552984 h 11849802"/>
              <a:gd name="connsiteX4296" fmla="*/ 2359716 w 6576949"/>
              <a:gd name="connsiteY4296" fmla="*/ 3607043 h 11849802"/>
              <a:gd name="connsiteX4297" fmla="*/ 2266583 w 6576949"/>
              <a:gd name="connsiteY4297" fmla="*/ 3660588 h 11849802"/>
              <a:gd name="connsiteX4298" fmla="*/ 2173450 w 6576949"/>
              <a:gd name="connsiteY4298" fmla="*/ 3606529 h 11849802"/>
              <a:gd name="connsiteX4299" fmla="*/ 2080317 w 6576949"/>
              <a:gd name="connsiteY4299" fmla="*/ 3552469 h 11849802"/>
              <a:gd name="connsiteX4300" fmla="*/ 2080317 w 6576949"/>
              <a:gd name="connsiteY4300" fmla="*/ 3337262 h 11849802"/>
              <a:gd name="connsiteX4301" fmla="*/ 2173450 w 6576949"/>
              <a:gd name="connsiteY4301" fmla="*/ 3283203 h 11849802"/>
              <a:gd name="connsiteX4302" fmla="*/ 2266583 w 6576949"/>
              <a:gd name="connsiteY4302" fmla="*/ 3229658 h 11849802"/>
              <a:gd name="connsiteX4303" fmla="*/ 2675134 w 6576949"/>
              <a:gd name="connsiteY4303" fmla="*/ 3229658 h 11849802"/>
              <a:gd name="connsiteX4304" fmla="*/ 2768267 w 6576949"/>
              <a:gd name="connsiteY4304" fmla="*/ 3283717 h 11849802"/>
              <a:gd name="connsiteX4305" fmla="*/ 2861400 w 6576949"/>
              <a:gd name="connsiteY4305" fmla="*/ 3337777 h 11849802"/>
              <a:gd name="connsiteX4306" fmla="*/ 2861400 w 6576949"/>
              <a:gd name="connsiteY4306" fmla="*/ 3552984 h 11849802"/>
              <a:gd name="connsiteX4307" fmla="*/ 2768267 w 6576949"/>
              <a:gd name="connsiteY4307" fmla="*/ 3606529 h 11849802"/>
              <a:gd name="connsiteX4308" fmla="*/ 2675134 w 6576949"/>
              <a:gd name="connsiteY4308" fmla="*/ 3660588 h 11849802"/>
              <a:gd name="connsiteX4309" fmla="*/ 2582001 w 6576949"/>
              <a:gd name="connsiteY4309" fmla="*/ 3606529 h 11849802"/>
              <a:gd name="connsiteX4310" fmla="*/ 2488868 w 6576949"/>
              <a:gd name="connsiteY4310" fmla="*/ 3552469 h 11849802"/>
              <a:gd name="connsiteX4311" fmla="*/ 2488868 w 6576949"/>
              <a:gd name="connsiteY4311" fmla="*/ 3337262 h 11849802"/>
              <a:gd name="connsiteX4312" fmla="*/ 2582001 w 6576949"/>
              <a:gd name="connsiteY4312" fmla="*/ 3283203 h 11849802"/>
              <a:gd name="connsiteX4313" fmla="*/ 2675134 w 6576949"/>
              <a:gd name="connsiteY4313" fmla="*/ 3229658 h 11849802"/>
              <a:gd name="connsiteX4314" fmla="*/ 3084200 w 6576949"/>
              <a:gd name="connsiteY4314" fmla="*/ 3229658 h 11849802"/>
              <a:gd name="connsiteX4315" fmla="*/ 3177333 w 6576949"/>
              <a:gd name="connsiteY4315" fmla="*/ 3283717 h 11849802"/>
              <a:gd name="connsiteX4316" fmla="*/ 3270466 w 6576949"/>
              <a:gd name="connsiteY4316" fmla="*/ 3337777 h 11849802"/>
              <a:gd name="connsiteX4317" fmla="*/ 3270466 w 6576949"/>
              <a:gd name="connsiteY4317" fmla="*/ 3552984 h 11849802"/>
              <a:gd name="connsiteX4318" fmla="*/ 3177333 w 6576949"/>
              <a:gd name="connsiteY4318" fmla="*/ 3607043 h 11849802"/>
              <a:gd name="connsiteX4319" fmla="*/ 3084200 w 6576949"/>
              <a:gd name="connsiteY4319" fmla="*/ 3660588 h 11849802"/>
              <a:gd name="connsiteX4320" fmla="*/ 2991066 w 6576949"/>
              <a:gd name="connsiteY4320" fmla="*/ 3606529 h 11849802"/>
              <a:gd name="connsiteX4321" fmla="*/ 2897933 w 6576949"/>
              <a:gd name="connsiteY4321" fmla="*/ 3552469 h 11849802"/>
              <a:gd name="connsiteX4322" fmla="*/ 2897933 w 6576949"/>
              <a:gd name="connsiteY4322" fmla="*/ 3337262 h 11849802"/>
              <a:gd name="connsiteX4323" fmla="*/ 2991066 w 6576949"/>
              <a:gd name="connsiteY4323" fmla="*/ 3283203 h 11849802"/>
              <a:gd name="connsiteX4324" fmla="*/ 3084200 w 6576949"/>
              <a:gd name="connsiteY4324" fmla="*/ 3229658 h 11849802"/>
              <a:gd name="connsiteX4325" fmla="*/ 3492751 w 6576949"/>
              <a:gd name="connsiteY4325" fmla="*/ 3229658 h 11849802"/>
              <a:gd name="connsiteX4326" fmla="*/ 3585884 w 6576949"/>
              <a:gd name="connsiteY4326" fmla="*/ 3283717 h 11849802"/>
              <a:gd name="connsiteX4327" fmla="*/ 3679017 w 6576949"/>
              <a:gd name="connsiteY4327" fmla="*/ 3337777 h 11849802"/>
              <a:gd name="connsiteX4328" fmla="*/ 3679017 w 6576949"/>
              <a:gd name="connsiteY4328" fmla="*/ 3552984 h 11849802"/>
              <a:gd name="connsiteX4329" fmla="*/ 3585884 w 6576949"/>
              <a:gd name="connsiteY4329" fmla="*/ 3607043 h 11849802"/>
              <a:gd name="connsiteX4330" fmla="*/ 3492751 w 6576949"/>
              <a:gd name="connsiteY4330" fmla="*/ 3660588 h 11849802"/>
              <a:gd name="connsiteX4331" fmla="*/ 3399618 w 6576949"/>
              <a:gd name="connsiteY4331" fmla="*/ 3606529 h 11849802"/>
              <a:gd name="connsiteX4332" fmla="*/ 3306484 w 6576949"/>
              <a:gd name="connsiteY4332" fmla="*/ 3552469 h 11849802"/>
              <a:gd name="connsiteX4333" fmla="*/ 3306484 w 6576949"/>
              <a:gd name="connsiteY4333" fmla="*/ 3337262 h 11849802"/>
              <a:gd name="connsiteX4334" fmla="*/ 3399618 w 6576949"/>
              <a:gd name="connsiteY4334" fmla="*/ 3283203 h 11849802"/>
              <a:gd name="connsiteX4335" fmla="*/ 3492751 w 6576949"/>
              <a:gd name="connsiteY4335" fmla="*/ 3229658 h 11849802"/>
              <a:gd name="connsiteX4336" fmla="*/ 3901816 w 6576949"/>
              <a:gd name="connsiteY4336" fmla="*/ 3229658 h 11849802"/>
              <a:gd name="connsiteX4337" fmla="*/ 3994949 w 6576949"/>
              <a:gd name="connsiteY4337" fmla="*/ 3283717 h 11849802"/>
              <a:gd name="connsiteX4338" fmla="*/ 4088082 w 6576949"/>
              <a:gd name="connsiteY4338" fmla="*/ 3337777 h 11849802"/>
              <a:gd name="connsiteX4339" fmla="*/ 4088082 w 6576949"/>
              <a:gd name="connsiteY4339" fmla="*/ 3552984 h 11849802"/>
              <a:gd name="connsiteX4340" fmla="*/ 3994949 w 6576949"/>
              <a:gd name="connsiteY4340" fmla="*/ 3607043 h 11849802"/>
              <a:gd name="connsiteX4341" fmla="*/ 3901816 w 6576949"/>
              <a:gd name="connsiteY4341" fmla="*/ 3660588 h 11849802"/>
              <a:gd name="connsiteX4342" fmla="*/ 3808683 w 6576949"/>
              <a:gd name="connsiteY4342" fmla="*/ 3606529 h 11849802"/>
              <a:gd name="connsiteX4343" fmla="*/ 3715035 w 6576949"/>
              <a:gd name="connsiteY4343" fmla="*/ 3552984 h 11849802"/>
              <a:gd name="connsiteX4344" fmla="*/ 3715035 w 6576949"/>
              <a:gd name="connsiteY4344" fmla="*/ 3337777 h 11849802"/>
              <a:gd name="connsiteX4345" fmla="*/ 3808168 w 6576949"/>
              <a:gd name="connsiteY4345" fmla="*/ 3283717 h 11849802"/>
              <a:gd name="connsiteX4346" fmla="*/ 3901816 w 6576949"/>
              <a:gd name="connsiteY4346" fmla="*/ 3229658 h 11849802"/>
              <a:gd name="connsiteX4347" fmla="*/ 4310367 w 6576949"/>
              <a:gd name="connsiteY4347" fmla="*/ 3229658 h 11849802"/>
              <a:gd name="connsiteX4348" fmla="*/ 4403500 w 6576949"/>
              <a:gd name="connsiteY4348" fmla="*/ 3283717 h 11849802"/>
              <a:gd name="connsiteX4349" fmla="*/ 4496634 w 6576949"/>
              <a:gd name="connsiteY4349" fmla="*/ 3337777 h 11849802"/>
              <a:gd name="connsiteX4350" fmla="*/ 4496634 w 6576949"/>
              <a:gd name="connsiteY4350" fmla="*/ 3552984 h 11849802"/>
              <a:gd name="connsiteX4351" fmla="*/ 4403500 w 6576949"/>
              <a:gd name="connsiteY4351" fmla="*/ 3607043 h 11849802"/>
              <a:gd name="connsiteX4352" fmla="*/ 4310367 w 6576949"/>
              <a:gd name="connsiteY4352" fmla="*/ 3660588 h 11849802"/>
              <a:gd name="connsiteX4353" fmla="*/ 4217234 w 6576949"/>
              <a:gd name="connsiteY4353" fmla="*/ 3606529 h 11849802"/>
              <a:gd name="connsiteX4354" fmla="*/ 4124101 w 6576949"/>
              <a:gd name="connsiteY4354" fmla="*/ 3552469 h 11849802"/>
              <a:gd name="connsiteX4355" fmla="*/ 4124101 w 6576949"/>
              <a:gd name="connsiteY4355" fmla="*/ 3337262 h 11849802"/>
              <a:gd name="connsiteX4356" fmla="*/ 4217234 w 6576949"/>
              <a:gd name="connsiteY4356" fmla="*/ 3283203 h 11849802"/>
              <a:gd name="connsiteX4357" fmla="*/ 4310367 w 6576949"/>
              <a:gd name="connsiteY4357" fmla="*/ 3229658 h 11849802"/>
              <a:gd name="connsiteX4358" fmla="*/ 4496634 w 6576949"/>
              <a:gd name="connsiteY4358" fmla="*/ 4045696 h 11849802"/>
              <a:gd name="connsiteX4359" fmla="*/ 4496634 w 6576949"/>
              <a:gd name="connsiteY4359" fmla="*/ 4260904 h 11849802"/>
              <a:gd name="connsiteX4360" fmla="*/ 4403500 w 6576949"/>
              <a:gd name="connsiteY4360" fmla="*/ 4314963 h 11849802"/>
              <a:gd name="connsiteX4361" fmla="*/ 4310367 w 6576949"/>
              <a:gd name="connsiteY4361" fmla="*/ 4369022 h 11849802"/>
              <a:gd name="connsiteX4362" fmla="*/ 4217234 w 6576949"/>
              <a:gd name="connsiteY4362" fmla="*/ 4314963 h 11849802"/>
              <a:gd name="connsiteX4363" fmla="*/ 4124101 w 6576949"/>
              <a:gd name="connsiteY4363" fmla="*/ 4260904 h 11849802"/>
              <a:gd name="connsiteX4364" fmla="*/ 4124101 w 6576949"/>
              <a:gd name="connsiteY4364" fmla="*/ 4045696 h 11849802"/>
              <a:gd name="connsiteX4365" fmla="*/ 4217234 w 6576949"/>
              <a:gd name="connsiteY4365" fmla="*/ 3991637 h 11849802"/>
              <a:gd name="connsiteX4366" fmla="*/ 4310367 w 6576949"/>
              <a:gd name="connsiteY4366" fmla="*/ 3937578 h 11849802"/>
              <a:gd name="connsiteX4367" fmla="*/ 4403500 w 6576949"/>
              <a:gd name="connsiteY4367" fmla="*/ 3991637 h 11849802"/>
              <a:gd name="connsiteX4368" fmla="*/ 4496634 w 6576949"/>
              <a:gd name="connsiteY4368" fmla="*/ 4045696 h 11849802"/>
              <a:gd name="connsiteX4369" fmla="*/ 4496634 w 6576949"/>
              <a:gd name="connsiteY4369" fmla="*/ 4754131 h 11849802"/>
              <a:gd name="connsiteX4370" fmla="*/ 4496634 w 6576949"/>
              <a:gd name="connsiteY4370" fmla="*/ 4969338 h 11849802"/>
              <a:gd name="connsiteX4371" fmla="*/ 4403500 w 6576949"/>
              <a:gd name="connsiteY4371" fmla="*/ 5023398 h 11849802"/>
              <a:gd name="connsiteX4372" fmla="*/ 4310367 w 6576949"/>
              <a:gd name="connsiteY4372" fmla="*/ 5077457 h 11849802"/>
              <a:gd name="connsiteX4373" fmla="*/ 4217234 w 6576949"/>
              <a:gd name="connsiteY4373" fmla="*/ 5023398 h 11849802"/>
              <a:gd name="connsiteX4374" fmla="*/ 4124101 w 6576949"/>
              <a:gd name="connsiteY4374" fmla="*/ 4969338 h 11849802"/>
              <a:gd name="connsiteX4375" fmla="*/ 4124101 w 6576949"/>
              <a:gd name="connsiteY4375" fmla="*/ 4754131 h 11849802"/>
              <a:gd name="connsiteX4376" fmla="*/ 4217234 w 6576949"/>
              <a:gd name="connsiteY4376" fmla="*/ 4700072 h 11849802"/>
              <a:gd name="connsiteX4377" fmla="*/ 4310367 w 6576949"/>
              <a:gd name="connsiteY4377" fmla="*/ 4646012 h 11849802"/>
              <a:gd name="connsiteX4378" fmla="*/ 4403500 w 6576949"/>
              <a:gd name="connsiteY4378" fmla="*/ 4700072 h 11849802"/>
              <a:gd name="connsiteX4379" fmla="*/ 4496634 w 6576949"/>
              <a:gd name="connsiteY4379" fmla="*/ 4754131 h 11849802"/>
              <a:gd name="connsiteX4380" fmla="*/ 4496634 w 6576949"/>
              <a:gd name="connsiteY4380" fmla="*/ 5463080 h 11849802"/>
              <a:gd name="connsiteX4381" fmla="*/ 4496634 w 6576949"/>
              <a:gd name="connsiteY4381" fmla="*/ 5678288 h 11849802"/>
              <a:gd name="connsiteX4382" fmla="*/ 4403500 w 6576949"/>
              <a:gd name="connsiteY4382" fmla="*/ 5732347 h 11849802"/>
              <a:gd name="connsiteX4383" fmla="*/ 4310367 w 6576949"/>
              <a:gd name="connsiteY4383" fmla="*/ 5786406 h 11849802"/>
              <a:gd name="connsiteX4384" fmla="*/ 4217234 w 6576949"/>
              <a:gd name="connsiteY4384" fmla="*/ 5732347 h 11849802"/>
              <a:gd name="connsiteX4385" fmla="*/ 4124101 w 6576949"/>
              <a:gd name="connsiteY4385" fmla="*/ 5678288 h 11849802"/>
              <a:gd name="connsiteX4386" fmla="*/ 4124101 w 6576949"/>
              <a:gd name="connsiteY4386" fmla="*/ 5463080 h 11849802"/>
              <a:gd name="connsiteX4387" fmla="*/ 4217234 w 6576949"/>
              <a:gd name="connsiteY4387" fmla="*/ 5409021 h 11849802"/>
              <a:gd name="connsiteX4388" fmla="*/ 4310367 w 6576949"/>
              <a:gd name="connsiteY4388" fmla="*/ 5354961 h 11849802"/>
              <a:gd name="connsiteX4389" fmla="*/ 4403500 w 6576949"/>
              <a:gd name="connsiteY4389" fmla="*/ 5409021 h 11849802"/>
              <a:gd name="connsiteX4390" fmla="*/ 4496634 w 6576949"/>
              <a:gd name="connsiteY4390" fmla="*/ 5463080 h 11849802"/>
              <a:gd name="connsiteX4391" fmla="*/ 4496634 w 6576949"/>
              <a:gd name="connsiteY4391" fmla="*/ 6171514 h 11849802"/>
              <a:gd name="connsiteX4392" fmla="*/ 4496634 w 6576949"/>
              <a:gd name="connsiteY4392" fmla="*/ 6386722 h 11849802"/>
              <a:gd name="connsiteX4393" fmla="*/ 4403500 w 6576949"/>
              <a:gd name="connsiteY4393" fmla="*/ 6440781 h 11849802"/>
              <a:gd name="connsiteX4394" fmla="*/ 4310367 w 6576949"/>
              <a:gd name="connsiteY4394" fmla="*/ 6494841 h 11849802"/>
              <a:gd name="connsiteX4395" fmla="*/ 4217234 w 6576949"/>
              <a:gd name="connsiteY4395" fmla="*/ 6440781 h 11849802"/>
              <a:gd name="connsiteX4396" fmla="*/ 4124101 w 6576949"/>
              <a:gd name="connsiteY4396" fmla="*/ 6386722 h 11849802"/>
              <a:gd name="connsiteX4397" fmla="*/ 4124101 w 6576949"/>
              <a:gd name="connsiteY4397" fmla="*/ 6171514 h 11849802"/>
              <a:gd name="connsiteX4398" fmla="*/ 4217234 w 6576949"/>
              <a:gd name="connsiteY4398" fmla="*/ 6117455 h 11849802"/>
              <a:gd name="connsiteX4399" fmla="*/ 4310367 w 6576949"/>
              <a:gd name="connsiteY4399" fmla="*/ 6063396 h 11849802"/>
              <a:gd name="connsiteX4400" fmla="*/ 4403500 w 6576949"/>
              <a:gd name="connsiteY4400" fmla="*/ 6117455 h 11849802"/>
              <a:gd name="connsiteX4401" fmla="*/ 4496634 w 6576949"/>
              <a:gd name="connsiteY4401" fmla="*/ 6171514 h 11849802"/>
              <a:gd name="connsiteX4402" fmla="*/ 4496634 w 6576949"/>
              <a:gd name="connsiteY4402" fmla="*/ 6879949 h 11849802"/>
              <a:gd name="connsiteX4403" fmla="*/ 4496634 w 6576949"/>
              <a:gd name="connsiteY4403" fmla="*/ 7095156 h 11849802"/>
              <a:gd name="connsiteX4404" fmla="*/ 4403500 w 6576949"/>
              <a:gd name="connsiteY4404" fmla="*/ 7149216 h 11849802"/>
              <a:gd name="connsiteX4405" fmla="*/ 4310367 w 6576949"/>
              <a:gd name="connsiteY4405" fmla="*/ 7203275 h 11849802"/>
              <a:gd name="connsiteX4406" fmla="*/ 4217234 w 6576949"/>
              <a:gd name="connsiteY4406" fmla="*/ 7149216 h 11849802"/>
              <a:gd name="connsiteX4407" fmla="*/ 4124101 w 6576949"/>
              <a:gd name="connsiteY4407" fmla="*/ 7095156 h 11849802"/>
              <a:gd name="connsiteX4408" fmla="*/ 4124101 w 6576949"/>
              <a:gd name="connsiteY4408" fmla="*/ 6879949 h 11849802"/>
              <a:gd name="connsiteX4409" fmla="*/ 4217234 w 6576949"/>
              <a:gd name="connsiteY4409" fmla="*/ 6825890 h 11849802"/>
              <a:gd name="connsiteX4410" fmla="*/ 4310367 w 6576949"/>
              <a:gd name="connsiteY4410" fmla="*/ 6771831 h 11849802"/>
              <a:gd name="connsiteX4411" fmla="*/ 4403500 w 6576949"/>
              <a:gd name="connsiteY4411" fmla="*/ 6825890 h 11849802"/>
              <a:gd name="connsiteX4412" fmla="*/ 4496634 w 6576949"/>
              <a:gd name="connsiteY4412" fmla="*/ 6879949 h 11849802"/>
              <a:gd name="connsiteX4413" fmla="*/ 4496634 w 6576949"/>
              <a:gd name="connsiteY4413" fmla="*/ 7588383 h 11849802"/>
              <a:gd name="connsiteX4414" fmla="*/ 4496634 w 6576949"/>
              <a:gd name="connsiteY4414" fmla="*/ 7803591 h 11849802"/>
              <a:gd name="connsiteX4415" fmla="*/ 4403500 w 6576949"/>
              <a:gd name="connsiteY4415" fmla="*/ 7857650 h 11849802"/>
              <a:gd name="connsiteX4416" fmla="*/ 4310367 w 6576949"/>
              <a:gd name="connsiteY4416" fmla="*/ 7911709 h 11849802"/>
              <a:gd name="connsiteX4417" fmla="*/ 4217234 w 6576949"/>
              <a:gd name="connsiteY4417" fmla="*/ 7857650 h 11849802"/>
              <a:gd name="connsiteX4418" fmla="*/ 4124101 w 6576949"/>
              <a:gd name="connsiteY4418" fmla="*/ 7803591 h 11849802"/>
              <a:gd name="connsiteX4419" fmla="*/ 4124101 w 6576949"/>
              <a:gd name="connsiteY4419" fmla="*/ 7588383 h 11849802"/>
              <a:gd name="connsiteX4420" fmla="*/ 4217234 w 6576949"/>
              <a:gd name="connsiteY4420" fmla="*/ 7534324 h 11849802"/>
              <a:gd name="connsiteX4421" fmla="*/ 4310367 w 6576949"/>
              <a:gd name="connsiteY4421" fmla="*/ 7480265 h 11849802"/>
              <a:gd name="connsiteX4422" fmla="*/ 4403500 w 6576949"/>
              <a:gd name="connsiteY4422" fmla="*/ 7534324 h 11849802"/>
              <a:gd name="connsiteX4423" fmla="*/ 4496634 w 6576949"/>
              <a:gd name="connsiteY4423" fmla="*/ 7588383 h 11849802"/>
              <a:gd name="connsiteX4424" fmla="*/ 4106092 w 6576949"/>
              <a:gd name="connsiteY4424" fmla="*/ 8265412 h 11849802"/>
              <a:gd name="connsiteX4425" fmla="*/ 4012959 w 6576949"/>
              <a:gd name="connsiteY4425" fmla="*/ 8211353 h 11849802"/>
              <a:gd name="connsiteX4426" fmla="*/ 3919825 w 6576949"/>
              <a:gd name="connsiteY4426" fmla="*/ 8157293 h 11849802"/>
              <a:gd name="connsiteX4427" fmla="*/ 3919825 w 6576949"/>
              <a:gd name="connsiteY4427" fmla="*/ 7942086 h 11849802"/>
              <a:gd name="connsiteX4428" fmla="*/ 4012959 w 6576949"/>
              <a:gd name="connsiteY4428" fmla="*/ 7888026 h 11849802"/>
              <a:gd name="connsiteX4429" fmla="*/ 4106092 w 6576949"/>
              <a:gd name="connsiteY4429" fmla="*/ 7833967 h 11849802"/>
              <a:gd name="connsiteX4430" fmla="*/ 4199225 w 6576949"/>
              <a:gd name="connsiteY4430" fmla="*/ 7888026 h 11849802"/>
              <a:gd name="connsiteX4431" fmla="*/ 4292358 w 6576949"/>
              <a:gd name="connsiteY4431" fmla="*/ 7942086 h 11849802"/>
              <a:gd name="connsiteX4432" fmla="*/ 4292358 w 6576949"/>
              <a:gd name="connsiteY4432" fmla="*/ 8157293 h 11849802"/>
              <a:gd name="connsiteX4433" fmla="*/ 4199225 w 6576949"/>
              <a:gd name="connsiteY4433" fmla="*/ 8211353 h 11849802"/>
              <a:gd name="connsiteX4434" fmla="*/ 4106092 w 6576949"/>
              <a:gd name="connsiteY4434" fmla="*/ 8265412 h 11849802"/>
              <a:gd name="connsiteX4435" fmla="*/ 3697026 w 6576949"/>
              <a:gd name="connsiteY4435" fmla="*/ 8265412 h 11849802"/>
              <a:gd name="connsiteX4436" fmla="*/ 3603893 w 6576949"/>
              <a:gd name="connsiteY4436" fmla="*/ 8211353 h 11849802"/>
              <a:gd name="connsiteX4437" fmla="*/ 3510760 w 6576949"/>
              <a:gd name="connsiteY4437" fmla="*/ 8157293 h 11849802"/>
              <a:gd name="connsiteX4438" fmla="*/ 3510760 w 6576949"/>
              <a:gd name="connsiteY4438" fmla="*/ 7942086 h 11849802"/>
              <a:gd name="connsiteX4439" fmla="*/ 3603893 w 6576949"/>
              <a:gd name="connsiteY4439" fmla="*/ 7888026 h 11849802"/>
              <a:gd name="connsiteX4440" fmla="*/ 3697026 w 6576949"/>
              <a:gd name="connsiteY4440" fmla="*/ 7833967 h 11849802"/>
              <a:gd name="connsiteX4441" fmla="*/ 3790159 w 6576949"/>
              <a:gd name="connsiteY4441" fmla="*/ 7888026 h 11849802"/>
              <a:gd name="connsiteX4442" fmla="*/ 3883293 w 6576949"/>
              <a:gd name="connsiteY4442" fmla="*/ 7942086 h 11849802"/>
              <a:gd name="connsiteX4443" fmla="*/ 3883293 w 6576949"/>
              <a:gd name="connsiteY4443" fmla="*/ 8157293 h 11849802"/>
              <a:gd name="connsiteX4444" fmla="*/ 3790159 w 6576949"/>
              <a:gd name="connsiteY4444" fmla="*/ 8211353 h 11849802"/>
              <a:gd name="connsiteX4445" fmla="*/ 3697026 w 6576949"/>
              <a:gd name="connsiteY4445" fmla="*/ 8265412 h 11849802"/>
              <a:gd name="connsiteX4446" fmla="*/ 3288475 w 6576949"/>
              <a:gd name="connsiteY4446" fmla="*/ 8265412 h 11849802"/>
              <a:gd name="connsiteX4447" fmla="*/ 3195342 w 6576949"/>
              <a:gd name="connsiteY4447" fmla="*/ 8211867 h 11849802"/>
              <a:gd name="connsiteX4448" fmla="*/ 3102209 w 6576949"/>
              <a:gd name="connsiteY4448" fmla="*/ 8157808 h 11849802"/>
              <a:gd name="connsiteX4449" fmla="*/ 3102209 w 6576949"/>
              <a:gd name="connsiteY4449" fmla="*/ 7942600 h 11849802"/>
              <a:gd name="connsiteX4450" fmla="*/ 3195342 w 6576949"/>
              <a:gd name="connsiteY4450" fmla="*/ 7888541 h 11849802"/>
              <a:gd name="connsiteX4451" fmla="*/ 3288475 w 6576949"/>
              <a:gd name="connsiteY4451" fmla="*/ 7834482 h 11849802"/>
              <a:gd name="connsiteX4452" fmla="*/ 3381608 w 6576949"/>
              <a:gd name="connsiteY4452" fmla="*/ 7888541 h 11849802"/>
              <a:gd name="connsiteX4453" fmla="*/ 3474741 w 6576949"/>
              <a:gd name="connsiteY4453" fmla="*/ 7942600 h 11849802"/>
              <a:gd name="connsiteX4454" fmla="*/ 3474741 w 6576949"/>
              <a:gd name="connsiteY4454" fmla="*/ 8157808 h 11849802"/>
              <a:gd name="connsiteX4455" fmla="*/ 3381608 w 6576949"/>
              <a:gd name="connsiteY4455" fmla="*/ 8211867 h 11849802"/>
              <a:gd name="connsiteX4456" fmla="*/ 3288475 w 6576949"/>
              <a:gd name="connsiteY4456" fmla="*/ 8265412 h 11849802"/>
              <a:gd name="connsiteX4457" fmla="*/ 2879410 w 6576949"/>
              <a:gd name="connsiteY4457" fmla="*/ 8265412 h 11849802"/>
              <a:gd name="connsiteX4458" fmla="*/ 2786277 w 6576949"/>
              <a:gd name="connsiteY4458" fmla="*/ 8211353 h 11849802"/>
              <a:gd name="connsiteX4459" fmla="*/ 2693143 w 6576949"/>
              <a:gd name="connsiteY4459" fmla="*/ 8157293 h 11849802"/>
              <a:gd name="connsiteX4460" fmla="*/ 2693143 w 6576949"/>
              <a:gd name="connsiteY4460" fmla="*/ 7942086 h 11849802"/>
              <a:gd name="connsiteX4461" fmla="*/ 2786277 w 6576949"/>
              <a:gd name="connsiteY4461" fmla="*/ 7888026 h 11849802"/>
              <a:gd name="connsiteX4462" fmla="*/ 2879410 w 6576949"/>
              <a:gd name="connsiteY4462" fmla="*/ 7833967 h 11849802"/>
              <a:gd name="connsiteX4463" fmla="*/ 2972543 w 6576949"/>
              <a:gd name="connsiteY4463" fmla="*/ 7888026 h 11849802"/>
              <a:gd name="connsiteX4464" fmla="*/ 3065676 w 6576949"/>
              <a:gd name="connsiteY4464" fmla="*/ 7942086 h 11849802"/>
              <a:gd name="connsiteX4465" fmla="*/ 3065676 w 6576949"/>
              <a:gd name="connsiteY4465" fmla="*/ 8157293 h 11849802"/>
              <a:gd name="connsiteX4466" fmla="*/ 2972543 w 6576949"/>
              <a:gd name="connsiteY4466" fmla="*/ 8211353 h 11849802"/>
              <a:gd name="connsiteX4467" fmla="*/ 2879410 w 6576949"/>
              <a:gd name="connsiteY4467" fmla="*/ 8265412 h 11849802"/>
              <a:gd name="connsiteX4468" fmla="*/ 2470859 w 6576949"/>
              <a:gd name="connsiteY4468" fmla="*/ 8265412 h 11849802"/>
              <a:gd name="connsiteX4469" fmla="*/ 2377726 w 6576949"/>
              <a:gd name="connsiteY4469" fmla="*/ 8211353 h 11849802"/>
              <a:gd name="connsiteX4470" fmla="*/ 2284592 w 6576949"/>
              <a:gd name="connsiteY4470" fmla="*/ 8157293 h 11849802"/>
              <a:gd name="connsiteX4471" fmla="*/ 2284592 w 6576949"/>
              <a:gd name="connsiteY4471" fmla="*/ 7942086 h 11849802"/>
              <a:gd name="connsiteX4472" fmla="*/ 2377726 w 6576949"/>
              <a:gd name="connsiteY4472" fmla="*/ 7888026 h 11849802"/>
              <a:gd name="connsiteX4473" fmla="*/ 2470859 w 6576949"/>
              <a:gd name="connsiteY4473" fmla="*/ 7833967 h 11849802"/>
              <a:gd name="connsiteX4474" fmla="*/ 2563992 w 6576949"/>
              <a:gd name="connsiteY4474" fmla="*/ 7888026 h 11849802"/>
              <a:gd name="connsiteX4475" fmla="*/ 2657125 w 6576949"/>
              <a:gd name="connsiteY4475" fmla="*/ 7942086 h 11849802"/>
              <a:gd name="connsiteX4476" fmla="*/ 2657125 w 6576949"/>
              <a:gd name="connsiteY4476" fmla="*/ 8157293 h 11849802"/>
              <a:gd name="connsiteX4477" fmla="*/ 2563992 w 6576949"/>
              <a:gd name="connsiteY4477" fmla="*/ 8211353 h 11849802"/>
              <a:gd name="connsiteX4478" fmla="*/ 2470859 w 6576949"/>
              <a:gd name="connsiteY4478" fmla="*/ 8265412 h 11849802"/>
              <a:gd name="connsiteX4479" fmla="*/ 2079802 w 6576949"/>
              <a:gd name="connsiteY4479" fmla="*/ 7803591 h 11849802"/>
              <a:gd name="connsiteX4480" fmla="*/ 2079802 w 6576949"/>
              <a:gd name="connsiteY4480" fmla="*/ 7588383 h 11849802"/>
              <a:gd name="connsiteX4481" fmla="*/ 2172935 w 6576949"/>
              <a:gd name="connsiteY4481" fmla="*/ 7534324 h 11849802"/>
              <a:gd name="connsiteX4482" fmla="*/ 2266069 w 6576949"/>
              <a:gd name="connsiteY4482" fmla="*/ 7480265 h 11849802"/>
              <a:gd name="connsiteX4483" fmla="*/ 2359202 w 6576949"/>
              <a:gd name="connsiteY4483" fmla="*/ 7534324 h 11849802"/>
              <a:gd name="connsiteX4484" fmla="*/ 2452335 w 6576949"/>
              <a:gd name="connsiteY4484" fmla="*/ 7588383 h 11849802"/>
              <a:gd name="connsiteX4485" fmla="*/ 2452335 w 6576949"/>
              <a:gd name="connsiteY4485" fmla="*/ 7803591 h 11849802"/>
              <a:gd name="connsiteX4486" fmla="*/ 2359202 w 6576949"/>
              <a:gd name="connsiteY4486" fmla="*/ 7857650 h 11849802"/>
              <a:gd name="connsiteX4487" fmla="*/ 2266069 w 6576949"/>
              <a:gd name="connsiteY4487" fmla="*/ 7911709 h 11849802"/>
              <a:gd name="connsiteX4488" fmla="*/ 2172935 w 6576949"/>
              <a:gd name="connsiteY4488" fmla="*/ 7857650 h 11849802"/>
              <a:gd name="connsiteX4489" fmla="*/ 2079802 w 6576949"/>
              <a:gd name="connsiteY4489" fmla="*/ 7803591 h 11849802"/>
              <a:gd name="connsiteX4490" fmla="*/ 2079802 w 6576949"/>
              <a:gd name="connsiteY4490" fmla="*/ 7095156 h 11849802"/>
              <a:gd name="connsiteX4491" fmla="*/ 2079802 w 6576949"/>
              <a:gd name="connsiteY4491" fmla="*/ 6879949 h 11849802"/>
              <a:gd name="connsiteX4492" fmla="*/ 2172935 w 6576949"/>
              <a:gd name="connsiteY4492" fmla="*/ 6825890 h 11849802"/>
              <a:gd name="connsiteX4493" fmla="*/ 2266069 w 6576949"/>
              <a:gd name="connsiteY4493" fmla="*/ 6771831 h 11849802"/>
              <a:gd name="connsiteX4494" fmla="*/ 2359202 w 6576949"/>
              <a:gd name="connsiteY4494" fmla="*/ 6825890 h 11849802"/>
              <a:gd name="connsiteX4495" fmla="*/ 2452335 w 6576949"/>
              <a:gd name="connsiteY4495" fmla="*/ 6879949 h 11849802"/>
              <a:gd name="connsiteX4496" fmla="*/ 2452335 w 6576949"/>
              <a:gd name="connsiteY4496" fmla="*/ 7095156 h 11849802"/>
              <a:gd name="connsiteX4497" fmla="*/ 2359202 w 6576949"/>
              <a:gd name="connsiteY4497" fmla="*/ 7149216 h 11849802"/>
              <a:gd name="connsiteX4498" fmla="*/ 2266069 w 6576949"/>
              <a:gd name="connsiteY4498" fmla="*/ 7203275 h 11849802"/>
              <a:gd name="connsiteX4499" fmla="*/ 2172935 w 6576949"/>
              <a:gd name="connsiteY4499" fmla="*/ 7149216 h 11849802"/>
              <a:gd name="connsiteX4500" fmla="*/ 2079802 w 6576949"/>
              <a:gd name="connsiteY4500" fmla="*/ 7095156 h 11849802"/>
              <a:gd name="connsiteX4501" fmla="*/ 2079802 w 6576949"/>
              <a:gd name="connsiteY4501" fmla="*/ 6386722 h 11849802"/>
              <a:gd name="connsiteX4502" fmla="*/ 2079802 w 6576949"/>
              <a:gd name="connsiteY4502" fmla="*/ 6171514 h 11849802"/>
              <a:gd name="connsiteX4503" fmla="*/ 2172935 w 6576949"/>
              <a:gd name="connsiteY4503" fmla="*/ 6117455 h 11849802"/>
              <a:gd name="connsiteX4504" fmla="*/ 2266069 w 6576949"/>
              <a:gd name="connsiteY4504" fmla="*/ 6063396 h 11849802"/>
              <a:gd name="connsiteX4505" fmla="*/ 2359202 w 6576949"/>
              <a:gd name="connsiteY4505" fmla="*/ 6117455 h 11849802"/>
              <a:gd name="connsiteX4506" fmla="*/ 2452335 w 6576949"/>
              <a:gd name="connsiteY4506" fmla="*/ 6171514 h 11849802"/>
              <a:gd name="connsiteX4507" fmla="*/ 2452335 w 6576949"/>
              <a:gd name="connsiteY4507" fmla="*/ 6386722 h 11849802"/>
              <a:gd name="connsiteX4508" fmla="*/ 2359202 w 6576949"/>
              <a:gd name="connsiteY4508" fmla="*/ 6440781 h 11849802"/>
              <a:gd name="connsiteX4509" fmla="*/ 2266069 w 6576949"/>
              <a:gd name="connsiteY4509" fmla="*/ 6494841 h 11849802"/>
              <a:gd name="connsiteX4510" fmla="*/ 2172935 w 6576949"/>
              <a:gd name="connsiteY4510" fmla="*/ 6440781 h 11849802"/>
              <a:gd name="connsiteX4511" fmla="*/ 2079802 w 6576949"/>
              <a:gd name="connsiteY4511" fmla="*/ 6386722 h 11849802"/>
              <a:gd name="connsiteX4512" fmla="*/ 2079802 w 6576949"/>
              <a:gd name="connsiteY4512" fmla="*/ 5678288 h 11849802"/>
              <a:gd name="connsiteX4513" fmla="*/ 2079802 w 6576949"/>
              <a:gd name="connsiteY4513" fmla="*/ 5463080 h 11849802"/>
              <a:gd name="connsiteX4514" fmla="*/ 2172935 w 6576949"/>
              <a:gd name="connsiteY4514" fmla="*/ 5409021 h 11849802"/>
              <a:gd name="connsiteX4515" fmla="*/ 2266069 w 6576949"/>
              <a:gd name="connsiteY4515" fmla="*/ 5354961 h 11849802"/>
              <a:gd name="connsiteX4516" fmla="*/ 2359202 w 6576949"/>
              <a:gd name="connsiteY4516" fmla="*/ 5409021 h 11849802"/>
              <a:gd name="connsiteX4517" fmla="*/ 2452335 w 6576949"/>
              <a:gd name="connsiteY4517" fmla="*/ 5463080 h 11849802"/>
              <a:gd name="connsiteX4518" fmla="*/ 2452335 w 6576949"/>
              <a:gd name="connsiteY4518" fmla="*/ 5678288 h 11849802"/>
              <a:gd name="connsiteX4519" fmla="*/ 2359202 w 6576949"/>
              <a:gd name="connsiteY4519" fmla="*/ 5732347 h 11849802"/>
              <a:gd name="connsiteX4520" fmla="*/ 2266069 w 6576949"/>
              <a:gd name="connsiteY4520" fmla="*/ 5786406 h 11849802"/>
              <a:gd name="connsiteX4521" fmla="*/ 2172935 w 6576949"/>
              <a:gd name="connsiteY4521" fmla="*/ 5732347 h 11849802"/>
              <a:gd name="connsiteX4522" fmla="*/ 2079802 w 6576949"/>
              <a:gd name="connsiteY4522" fmla="*/ 5678288 h 11849802"/>
              <a:gd name="connsiteX4523" fmla="*/ 2079802 w 6576949"/>
              <a:gd name="connsiteY4523" fmla="*/ 4969853 h 11849802"/>
              <a:gd name="connsiteX4524" fmla="*/ 2079802 w 6576949"/>
              <a:gd name="connsiteY4524" fmla="*/ 4754646 h 11849802"/>
              <a:gd name="connsiteX4525" fmla="*/ 2172935 w 6576949"/>
              <a:gd name="connsiteY4525" fmla="*/ 4700586 h 11849802"/>
              <a:gd name="connsiteX4526" fmla="*/ 2266069 w 6576949"/>
              <a:gd name="connsiteY4526" fmla="*/ 4646527 h 11849802"/>
              <a:gd name="connsiteX4527" fmla="*/ 2359202 w 6576949"/>
              <a:gd name="connsiteY4527" fmla="*/ 4700586 h 11849802"/>
              <a:gd name="connsiteX4528" fmla="*/ 2452335 w 6576949"/>
              <a:gd name="connsiteY4528" fmla="*/ 4754646 h 11849802"/>
              <a:gd name="connsiteX4529" fmla="*/ 2452335 w 6576949"/>
              <a:gd name="connsiteY4529" fmla="*/ 4969853 h 11849802"/>
              <a:gd name="connsiteX4530" fmla="*/ 2359202 w 6576949"/>
              <a:gd name="connsiteY4530" fmla="*/ 5023912 h 11849802"/>
              <a:gd name="connsiteX4531" fmla="*/ 2266069 w 6576949"/>
              <a:gd name="connsiteY4531" fmla="*/ 5077972 h 11849802"/>
              <a:gd name="connsiteX4532" fmla="*/ 2172935 w 6576949"/>
              <a:gd name="connsiteY4532" fmla="*/ 5023912 h 11849802"/>
              <a:gd name="connsiteX4533" fmla="*/ 2079802 w 6576949"/>
              <a:gd name="connsiteY4533" fmla="*/ 4969853 h 11849802"/>
              <a:gd name="connsiteX4534" fmla="*/ 2079802 w 6576949"/>
              <a:gd name="connsiteY4534" fmla="*/ 4261419 h 11849802"/>
              <a:gd name="connsiteX4535" fmla="*/ 2079802 w 6576949"/>
              <a:gd name="connsiteY4535" fmla="*/ 4046211 h 11849802"/>
              <a:gd name="connsiteX4536" fmla="*/ 2172935 w 6576949"/>
              <a:gd name="connsiteY4536" fmla="*/ 3992152 h 11849802"/>
              <a:gd name="connsiteX4537" fmla="*/ 2266069 w 6576949"/>
              <a:gd name="connsiteY4537" fmla="*/ 3938093 h 11849802"/>
              <a:gd name="connsiteX4538" fmla="*/ 2359202 w 6576949"/>
              <a:gd name="connsiteY4538" fmla="*/ 3992152 h 11849802"/>
              <a:gd name="connsiteX4539" fmla="*/ 2452335 w 6576949"/>
              <a:gd name="connsiteY4539" fmla="*/ 4046211 h 11849802"/>
              <a:gd name="connsiteX4540" fmla="*/ 2452335 w 6576949"/>
              <a:gd name="connsiteY4540" fmla="*/ 4261419 h 11849802"/>
              <a:gd name="connsiteX4541" fmla="*/ 2359202 w 6576949"/>
              <a:gd name="connsiteY4541" fmla="*/ 4315478 h 11849802"/>
              <a:gd name="connsiteX4542" fmla="*/ 2266069 w 6576949"/>
              <a:gd name="connsiteY4542" fmla="*/ 4369537 h 11849802"/>
              <a:gd name="connsiteX4543" fmla="*/ 2172935 w 6576949"/>
              <a:gd name="connsiteY4543" fmla="*/ 4315478 h 11849802"/>
              <a:gd name="connsiteX4544" fmla="*/ 2079802 w 6576949"/>
              <a:gd name="connsiteY4544" fmla="*/ 4261419 h 11849802"/>
              <a:gd name="connsiteX4545" fmla="*/ 2470859 w 6576949"/>
              <a:gd name="connsiteY4545" fmla="*/ 3583875 h 11849802"/>
              <a:gd name="connsiteX4546" fmla="*/ 2563992 w 6576949"/>
              <a:gd name="connsiteY4546" fmla="*/ 3637934 h 11849802"/>
              <a:gd name="connsiteX4547" fmla="*/ 2657125 w 6576949"/>
              <a:gd name="connsiteY4547" fmla="*/ 3691994 h 11849802"/>
              <a:gd name="connsiteX4548" fmla="*/ 2657125 w 6576949"/>
              <a:gd name="connsiteY4548" fmla="*/ 3907202 h 11849802"/>
              <a:gd name="connsiteX4549" fmla="*/ 2563992 w 6576949"/>
              <a:gd name="connsiteY4549" fmla="*/ 3961261 h 11849802"/>
              <a:gd name="connsiteX4550" fmla="*/ 2470859 w 6576949"/>
              <a:gd name="connsiteY4550" fmla="*/ 4015320 h 11849802"/>
              <a:gd name="connsiteX4551" fmla="*/ 2377726 w 6576949"/>
              <a:gd name="connsiteY4551" fmla="*/ 3961261 h 11849802"/>
              <a:gd name="connsiteX4552" fmla="*/ 2284592 w 6576949"/>
              <a:gd name="connsiteY4552" fmla="*/ 3907202 h 11849802"/>
              <a:gd name="connsiteX4553" fmla="*/ 2284592 w 6576949"/>
              <a:gd name="connsiteY4553" fmla="*/ 3691479 h 11849802"/>
              <a:gd name="connsiteX4554" fmla="*/ 2377726 w 6576949"/>
              <a:gd name="connsiteY4554" fmla="*/ 3637420 h 11849802"/>
              <a:gd name="connsiteX4555" fmla="*/ 2470859 w 6576949"/>
              <a:gd name="connsiteY4555" fmla="*/ 3583875 h 11849802"/>
              <a:gd name="connsiteX4556" fmla="*/ 2879410 w 6576949"/>
              <a:gd name="connsiteY4556" fmla="*/ 3583875 h 11849802"/>
              <a:gd name="connsiteX4557" fmla="*/ 2972543 w 6576949"/>
              <a:gd name="connsiteY4557" fmla="*/ 3637934 h 11849802"/>
              <a:gd name="connsiteX4558" fmla="*/ 3065676 w 6576949"/>
              <a:gd name="connsiteY4558" fmla="*/ 3691994 h 11849802"/>
              <a:gd name="connsiteX4559" fmla="*/ 3065676 w 6576949"/>
              <a:gd name="connsiteY4559" fmla="*/ 3907202 h 11849802"/>
              <a:gd name="connsiteX4560" fmla="*/ 2972543 w 6576949"/>
              <a:gd name="connsiteY4560" fmla="*/ 3961261 h 11849802"/>
              <a:gd name="connsiteX4561" fmla="*/ 2879410 w 6576949"/>
              <a:gd name="connsiteY4561" fmla="*/ 4015320 h 11849802"/>
              <a:gd name="connsiteX4562" fmla="*/ 2786277 w 6576949"/>
              <a:gd name="connsiteY4562" fmla="*/ 3961261 h 11849802"/>
              <a:gd name="connsiteX4563" fmla="*/ 2693143 w 6576949"/>
              <a:gd name="connsiteY4563" fmla="*/ 3907202 h 11849802"/>
              <a:gd name="connsiteX4564" fmla="*/ 2693143 w 6576949"/>
              <a:gd name="connsiteY4564" fmla="*/ 3691479 h 11849802"/>
              <a:gd name="connsiteX4565" fmla="*/ 2786277 w 6576949"/>
              <a:gd name="connsiteY4565" fmla="*/ 3637420 h 11849802"/>
              <a:gd name="connsiteX4566" fmla="*/ 2879410 w 6576949"/>
              <a:gd name="connsiteY4566" fmla="*/ 3583875 h 11849802"/>
              <a:gd name="connsiteX4567" fmla="*/ 3288475 w 6576949"/>
              <a:gd name="connsiteY4567" fmla="*/ 3583875 h 11849802"/>
              <a:gd name="connsiteX4568" fmla="*/ 3381608 w 6576949"/>
              <a:gd name="connsiteY4568" fmla="*/ 3637934 h 11849802"/>
              <a:gd name="connsiteX4569" fmla="*/ 3474741 w 6576949"/>
              <a:gd name="connsiteY4569" fmla="*/ 3691994 h 11849802"/>
              <a:gd name="connsiteX4570" fmla="*/ 3474741 w 6576949"/>
              <a:gd name="connsiteY4570" fmla="*/ 3907202 h 11849802"/>
              <a:gd name="connsiteX4571" fmla="*/ 3381608 w 6576949"/>
              <a:gd name="connsiteY4571" fmla="*/ 3961261 h 11849802"/>
              <a:gd name="connsiteX4572" fmla="*/ 3288475 w 6576949"/>
              <a:gd name="connsiteY4572" fmla="*/ 4015320 h 11849802"/>
              <a:gd name="connsiteX4573" fmla="*/ 3195342 w 6576949"/>
              <a:gd name="connsiteY4573" fmla="*/ 3960746 h 11849802"/>
              <a:gd name="connsiteX4574" fmla="*/ 3102209 w 6576949"/>
              <a:gd name="connsiteY4574" fmla="*/ 3906686 h 11849802"/>
              <a:gd name="connsiteX4575" fmla="*/ 3102209 w 6576949"/>
              <a:gd name="connsiteY4575" fmla="*/ 3691479 h 11849802"/>
              <a:gd name="connsiteX4576" fmla="*/ 3195342 w 6576949"/>
              <a:gd name="connsiteY4576" fmla="*/ 3637420 h 11849802"/>
              <a:gd name="connsiteX4577" fmla="*/ 3288475 w 6576949"/>
              <a:gd name="connsiteY4577" fmla="*/ 3583875 h 11849802"/>
              <a:gd name="connsiteX4578" fmla="*/ 3697026 w 6576949"/>
              <a:gd name="connsiteY4578" fmla="*/ 3583875 h 11849802"/>
              <a:gd name="connsiteX4579" fmla="*/ 3790159 w 6576949"/>
              <a:gd name="connsiteY4579" fmla="*/ 3637934 h 11849802"/>
              <a:gd name="connsiteX4580" fmla="*/ 3883293 w 6576949"/>
              <a:gd name="connsiteY4580" fmla="*/ 3691994 h 11849802"/>
              <a:gd name="connsiteX4581" fmla="*/ 3883293 w 6576949"/>
              <a:gd name="connsiteY4581" fmla="*/ 3907202 h 11849802"/>
              <a:gd name="connsiteX4582" fmla="*/ 3790159 w 6576949"/>
              <a:gd name="connsiteY4582" fmla="*/ 3961261 h 11849802"/>
              <a:gd name="connsiteX4583" fmla="*/ 3697026 w 6576949"/>
              <a:gd name="connsiteY4583" fmla="*/ 4015320 h 11849802"/>
              <a:gd name="connsiteX4584" fmla="*/ 3603893 w 6576949"/>
              <a:gd name="connsiteY4584" fmla="*/ 3961261 h 11849802"/>
              <a:gd name="connsiteX4585" fmla="*/ 3510760 w 6576949"/>
              <a:gd name="connsiteY4585" fmla="*/ 3907202 h 11849802"/>
              <a:gd name="connsiteX4586" fmla="*/ 3510760 w 6576949"/>
              <a:gd name="connsiteY4586" fmla="*/ 3691479 h 11849802"/>
              <a:gd name="connsiteX4587" fmla="*/ 3603893 w 6576949"/>
              <a:gd name="connsiteY4587" fmla="*/ 3637420 h 11849802"/>
              <a:gd name="connsiteX4588" fmla="*/ 3697026 w 6576949"/>
              <a:gd name="connsiteY4588" fmla="*/ 3583875 h 11849802"/>
              <a:gd name="connsiteX4589" fmla="*/ 4106092 w 6576949"/>
              <a:gd name="connsiteY4589" fmla="*/ 3583875 h 11849802"/>
              <a:gd name="connsiteX4590" fmla="*/ 4199225 w 6576949"/>
              <a:gd name="connsiteY4590" fmla="*/ 3637934 h 11849802"/>
              <a:gd name="connsiteX4591" fmla="*/ 4292358 w 6576949"/>
              <a:gd name="connsiteY4591" fmla="*/ 3691994 h 11849802"/>
              <a:gd name="connsiteX4592" fmla="*/ 4292358 w 6576949"/>
              <a:gd name="connsiteY4592" fmla="*/ 3907202 h 11849802"/>
              <a:gd name="connsiteX4593" fmla="*/ 4199225 w 6576949"/>
              <a:gd name="connsiteY4593" fmla="*/ 3961261 h 11849802"/>
              <a:gd name="connsiteX4594" fmla="*/ 4106092 w 6576949"/>
              <a:gd name="connsiteY4594" fmla="*/ 4014805 h 11849802"/>
              <a:gd name="connsiteX4595" fmla="*/ 4012959 w 6576949"/>
              <a:gd name="connsiteY4595" fmla="*/ 3960746 h 11849802"/>
              <a:gd name="connsiteX4596" fmla="*/ 3919825 w 6576949"/>
              <a:gd name="connsiteY4596" fmla="*/ 3906686 h 11849802"/>
              <a:gd name="connsiteX4597" fmla="*/ 3919825 w 6576949"/>
              <a:gd name="connsiteY4597" fmla="*/ 3691479 h 11849802"/>
              <a:gd name="connsiteX4598" fmla="*/ 4012959 w 6576949"/>
              <a:gd name="connsiteY4598" fmla="*/ 3637420 h 11849802"/>
              <a:gd name="connsiteX4599" fmla="*/ 4106092 w 6576949"/>
              <a:gd name="connsiteY4599" fmla="*/ 3583875 h 11849802"/>
              <a:gd name="connsiteX4600" fmla="*/ 4292358 w 6576949"/>
              <a:gd name="connsiteY4600" fmla="*/ 4399913 h 11849802"/>
              <a:gd name="connsiteX4601" fmla="*/ 4292358 w 6576949"/>
              <a:gd name="connsiteY4601" fmla="*/ 4615121 h 11849802"/>
              <a:gd name="connsiteX4602" fmla="*/ 4199225 w 6576949"/>
              <a:gd name="connsiteY4602" fmla="*/ 4669181 h 11849802"/>
              <a:gd name="connsiteX4603" fmla="*/ 4106092 w 6576949"/>
              <a:gd name="connsiteY4603" fmla="*/ 4723240 h 11849802"/>
              <a:gd name="connsiteX4604" fmla="*/ 4012959 w 6576949"/>
              <a:gd name="connsiteY4604" fmla="*/ 4669181 h 11849802"/>
              <a:gd name="connsiteX4605" fmla="*/ 3919825 w 6576949"/>
              <a:gd name="connsiteY4605" fmla="*/ 4615121 h 11849802"/>
              <a:gd name="connsiteX4606" fmla="*/ 3919825 w 6576949"/>
              <a:gd name="connsiteY4606" fmla="*/ 4399913 h 11849802"/>
              <a:gd name="connsiteX4607" fmla="*/ 4012959 w 6576949"/>
              <a:gd name="connsiteY4607" fmla="*/ 4345854 h 11849802"/>
              <a:gd name="connsiteX4608" fmla="*/ 4106092 w 6576949"/>
              <a:gd name="connsiteY4608" fmla="*/ 4291795 h 11849802"/>
              <a:gd name="connsiteX4609" fmla="*/ 4199225 w 6576949"/>
              <a:gd name="connsiteY4609" fmla="*/ 4345854 h 11849802"/>
              <a:gd name="connsiteX4610" fmla="*/ 4292358 w 6576949"/>
              <a:gd name="connsiteY4610" fmla="*/ 4399913 h 11849802"/>
              <a:gd name="connsiteX4611" fmla="*/ 4292358 w 6576949"/>
              <a:gd name="connsiteY4611" fmla="*/ 5108348 h 11849802"/>
              <a:gd name="connsiteX4612" fmla="*/ 4292358 w 6576949"/>
              <a:gd name="connsiteY4612" fmla="*/ 5323556 h 11849802"/>
              <a:gd name="connsiteX4613" fmla="*/ 4199225 w 6576949"/>
              <a:gd name="connsiteY4613" fmla="*/ 5377615 h 11849802"/>
              <a:gd name="connsiteX4614" fmla="*/ 4106092 w 6576949"/>
              <a:gd name="connsiteY4614" fmla="*/ 5431674 h 11849802"/>
              <a:gd name="connsiteX4615" fmla="*/ 4012959 w 6576949"/>
              <a:gd name="connsiteY4615" fmla="*/ 5377615 h 11849802"/>
              <a:gd name="connsiteX4616" fmla="*/ 3919825 w 6576949"/>
              <a:gd name="connsiteY4616" fmla="*/ 5323556 h 11849802"/>
              <a:gd name="connsiteX4617" fmla="*/ 3919825 w 6576949"/>
              <a:gd name="connsiteY4617" fmla="*/ 5108348 h 11849802"/>
              <a:gd name="connsiteX4618" fmla="*/ 4012959 w 6576949"/>
              <a:gd name="connsiteY4618" fmla="*/ 5054289 h 11849802"/>
              <a:gd name="connsiteX4619" fmla="*/ 4106092 w 6576949"/>
              <a:gd name="connsiteY4619" fmla="*/ 5000229 h 11849802"/>
              <a:gd name="connsiteX4620" fmla="*/ 4199225 w 6576949"/>
              <a:gd name="connsiteY4620" fmla="*/ 5054289 h 11849802"/>
              <a:gd name="connsiteX4621" fmla="*/ 4292358 w 6576949"/>
              <a:gd name="connsiteY4621" fmla="*/ 5108348 h 11849802"/>
              <a:gd name="connsiteX4622" fmla="*/ 4292358 w 6576949"/>
              <a:gd name="connsiteY4622" fmla="*/ 5817297 h 11849802"/>
              <a:gd name="connsiteX4623" fmla="*/ 4292358 w 6576949"/>
              <a:gd name="connsiteY4623" fmla="*/ 6032505 h 11849802"/>
              <a:gd name="connsiteX4624" fmla="*/ 4199225 w 6576949"/>
              <a:gd name="connsiteY4624" fmla="*/ 6086564 h 11849802"/>
              <a:gd name="connsiteX4625" fmla="*/ 4106092 w 6576949"/>
              <a:gd name="connsiteY4625" fmla="*/ 6140623 h 11849802"/>
              <a:gd name="connsiteX4626" fmla="*/ 4012959 w 6576949"/>
              <a:gd name="connsiteY4626" fmla="*/ 6086564 h 11849802"/>
              <a:gd name="connsiteX4627" fmla="*/ 3919825 w 6576949"/>
              <a:gd name="connsiteY4627" fmla="*/ 6032505 h 11849802"/>
              <a:gd name="connsiteX4628" fmla="*/ 3919825 w 6576949"/>
              <a:gd name="connsiteY4628" fmla="*/ 5817297 h 11849802"/>
              <a:gd name="connsiteX4629" fmla="*/ 4012959 w 6576949"/>
              <a:gd name="connsiteY4629" fmla="*/ 5763238 h 11849802"/>
              <a:gd name="connsiteX4630" fmla="*/ 4106092 w 6576949"/>
              <a:gd name="connsiteY4630" fmla="*/ 5709179 h 11849802"/>
              <a:gd name="connsiteX4631" fmla="*/ 4199225 w 6576949"/>
              <a:gd name="connsiteY4631" fmla="*/ 5763238 h 11849802"/>
              <a:gd name="connsiteX4632" fmla="*/ 4292358 w 6576949"/>
              <a:gd name="connsiteY4632" fmla="*/ 5817297 h 11849802"/>
              <a:gd name="connsiteX4633" fmla="*/ 4292358 w 6576949"/>
              <a:gd name="connsiteY4633" fmla="*/ 6525732 h 11849802"/>
              <a:gd name="connsiteX4634" fmla="*/ 4292358 w 6576949"/>
              <a:gd name="connsiteY4634" fmla="*/ 6740940 h 11849802"/>
              <a:gd name="connsiteX4635" fmla="*/ 4199225 w 6576949"/>
              <a:gd name="connsiteY4635" fmla="*/ 6794999 h 11849802"/>
              <a:gd name="connsiteX4636" fmla="*/ 4106092 w 6576949"/>
              <a:gd name="connsiteY4636" fmla="*/ 6849058 h 11849802"/>
              <a:gd name="connsiteX4637" fmla="*/ 4012959 w 6576949"/>
              <a:gd name="connsiteY4637" fmla="*/ 6794999 h 11849802"/>
              <a:gd name="connsiteX4638" fmla="*/ 3919825 w 6576949"/>
              <a:gd name="connsiteY4638" fmla="*/ 6740940 h 11849802"/>
              <a:gd name="connsiteX4639" fmla="*/ 3919825 w 6576949"/>
              <a:gd name="connsiteY4639" fmla="*/ 6525732 h 11849802"/>
              <a:gd name="connsiteX4640" fmla="*/ 4012959 w 6576949"/>
              <a:gd name="connsiteY4640" fmla="*/ 6471672 h 11849802"/>
              <a:gd name="connsiteX4641" fmla="*/ 4106092 w 6576949"/>
              <a:gd name="connsiteY4641" fmla="*/ 6417613 h 11849802"/>
              <a:gd name="connsiteX4642" fmla="*/ 4199225 w 6576949"/>
              <a:gd name="connsiteY4642" fmla="*/ 6471672 h 11849802"/>
              <a:gd name="connsiteX4643" fmla="*/ 4292358 w 6576949"/>
              <a:gd name="connsiteY4643" fmla="*/ 6525732 h 11849802"/>
              <a:gd name="connsiteX4644" fmla="*/ 4292358 w 6576949"/>
              <a:gd name="connsiteY4644" fmla="*/ 7234166 h 11849802"/>
              <a:gd name="connsiteX4645" fmla="*/ 4292358 w 6576949"/>
              <a:gd name="connsiteY4645" fmla="*/ 7449374 h 11849802"/>
              <a:gd name="connsiteX4646" fmla="*/ 4199225 w 6576949"/>
              <a:gd name="connsiteY4646" fmla="*/ 7503433 h 11849802"/>
              <a:gd name="connsiteX4647" fmla="*/ 4106092 w 6576949"/>
              <a:gd name="connsiteY4647" fmla="*/ 7557492 h 11849802"/>
              <a:gd name="connsiteX4648" fmla="*/ 4012959 w 6576949"/>
              <a:gd name="connsiteY4648" fmla="*/ 7503433 h 11849802"/>
              <a:gd name="connsiteX4649" fmla="*/ 3919825 w 6576949"/>
              <a:gd name="connsiteY4649" fmla="*/ 7449374 h 11849802"/>
              <a:gd name="connsiteX4650" fmla="*/ 3919825 w 6576949"/>
              <a:gd name="connsiteY4650" fmla="*/ 7234166 h 11849802"/>
              <a:gd name="connsiteX4651" fmla="*/ 4012959 w 6576949"/>
              <a:gd name="connsiteY4651" fmla="*/ 7180107 h 11849802"/>
              <a:gd name="connsiteX4652" fmla="*/ 4106092 w 6576949"/>
              <a:gd name="connsiteY4652" fmla="*/ 7126047 h 11849802"/>
              <a:gd name="connsiteX4653" fmla="*/ 4199225 w 6576949"/>
              <a:gd name="connsiteY4653" fmla="*/ 7180107 h 11849802"/>
              <a:gd name="connsiteX4654" fmla="*/ 4292358 w 6576949"/>
              <a:gd name="connsiteY4654" fmla="*/ 7234166 h 11849802"/>
              <a:gd name="connsiteX4655" fmla="*/ 3901816 w 6576949"/>
              <a:gd name="connsiteY4655" fmla="*/ 7911195 h 11849802"/>
              <a:gd name="connsiteX4656" fmla="*/ 3808683 w 6576949"/>
              <a:gd name="connsiteY4656" fmla="*/ 7857135 h 11849802"/>
              <a:gd name="connsiteX4657" fmla="*/ 3715550 w 6576949"/>
              <a:gd name="connsiteY4657" fmla="*/ 7803076 h 11849802"/>
              <a:gd name="connsiteX4658" fmla="*/ 3715550 w 6576949"/>
              <a:gd name="connsiteY4658" fmla="*/ 7587869 h 11849802"/>
              <a:gd name="connsiteX4659" fmla="*/ 3808683 w 6576949"/>
              <a:gd name="connsiteY4659" fmla="*/ 7533809 h 11849802"/>
              <a:gd name="connsiteX4660" fmla="*/ 3901816 w 6576949"/>
              <a:gd name="connsiteY4660" fmla="*/ 7479750 h 11849802"/>
              <a:gd name="connsiteX4661" fmla="*/ 3994949 w 6576949"/>
              <a:gd name="connsiteY4661" fmla="*/ 7533809 h 11849802"/>
              <a:gd name="connsiteX4662" fmla="*/ 4088082 w 6576949"/>
              <a:gd name="connsiteY4662" fmla="*/ 7587869 h 11849802"/>
              <a:gd name="connsiteX4663" fmla="*/ 4088082 w 6576949"/>
              <a:gd name="connsiteY4663" fmla="*/ 7803076 h 11849802"/>
              <a:gd name="connsiteX4664" fmla="*/ 3994949 w 6576949"/>
              <a:gd name="connsiteY4664" fmla="*/ 7857135 h 11849802"/>
              <a:gd name="connsiteX4665" fmla="*/ 3901816 w 6576949"/>
              <a:gd name="connsiteY4665" fmla="*/ 7911195 h 11849802"/>
              <a:gd name="connsiteX4666" fmla="*/ 3492751 w 6576949"/>
              <a:gd name="connsiteY4666" fmla="*/ 7911195 h 11849802"/>
              <a:gd name="connsiteX4667" fmla="*/ 3399618 w 6576949"/>
              <a:gd name="connsiteY4667" fmla="*/ 7857135 h 11849802"/>
              <a:gd name="connsiteX4668" fmla="*/ 3306484 w 6576949"/>
              <a:gd name="connsiteY4668" fmla="*/ 7803076 h 11849802"/>
              <a:gd name="connsiteX4669" fmla="*/ 3306484 w 6576949"/>
              <a:gd name="connsiteY4669" fmla="*/ 7587869 h 11849802"/>
              <a:gd name="connsiteX4670" fmla="*/ 3399618 w 6576949"/>
              <a:gd name="connsiteY4670" fmla="*/ 7533809 h 11849802"/>
              <a:gd name="connsiteX4671" fmla="*/ 3492751 w 6576949"/>
              <a:gd name="connsiteY4671" fmla="*/ 7479750 h 11849802"/>
              <a:gd name="connsiteX4672" fmla="*/ 3585884 w 6576949"/>
              <a:gd name="connsiteY4672" fmla="*/ 7533809 h 11849802"/>
              <a:gd name="connsiteX4673" fmla="*/ 3679017 w 6576949"/>
              <a:gd name="connsiteY4673" fmla="*/ 7587869 h 11849802"/>
              <a:gd name="connsiteX4674" fmla="*/ 3679017 w 6576949"/>
              <a:gd name="connsiteY4674" fmla="*/ 7803076 h 11849802"/>
              <a:gd name="connsiteX4675" fmla="*/ 3585884 w 6576949"/>
              <a:gd name="connsiteY4675" fmla="*/ 7857135 h 11849802"/>
              <a:gd name="connsiteX4676" fmla="*/ 3492751 w 6576949"/>
              <a:gd name="connsiteY4676" fmla="*/ 7911195 h 11849802"/>
              <a:gd name="connsiteX4677" fmla="*/ 3084200 w 6576949"/>
              <a:gd name="connsiteY4677" fmla="*/ 7911195 h 11849802"/>
              <a:gd name="connsiteX4678" fmla="*/ 2991066 w 6576949"/>
              <a:gd name="connsiteY4678" fmla="*/ 7857135 h 11849802"/>
              <a:gd name="connsiteX4679" fmla="*/ 2897933 w 6576949"/>
              <a:gd name="connsiteY4679" fmla="*/ 7803076 h 11849802"/>
              <a:gd name="connsiteX4680" fmla="*/ 2897933 w 6576949"/>
              <a:gd name="connsiteY4680" fmla="*/ 7587869 h 11849802"/>
              <a:gd name="connsiteX4681" fmla="*/ 2991066 w 6576949"/>
              <a:gd name="connsiteY4681" fmla="*/ 7533809 h 11849802"/>
              <a:gd name="connsiteX4682" fmla="*/ 3084200 w 6576949"/>
              <a:gd name="connsiteY4682" fmla="*/ 7479750 h 11849802"/>
              <a:gd name="connsiteX4683" fmla="*/ 3177333 w 6576949"/>
              <a:gd name="connsiteY4683" fmla="*/ 7533809 h 11849802"/>
              <a:gd name="connsiteX4684" fmla="*/ 3270466 w 6576949"/>
              <a:gd name="connsiteY4684" fmla="*/ 7587869 h 11849802"/>
              <a:gd name="connsiteX4685" fmla="*/ 3270466 w 6576949"/>
              <a:gd name="connsiteY4685" fmla="*/ 7803076 h 11849802"/>
              <a:gd name="connsiteX4686" fmla="*/ 3177333 w 6576949"/>
              <a:gd name="connsiteY4686" fmla="*/ 7857135 h 11849802"/>
              <a:gd name="connsiteX4687" fmla="*/ 3084200 w 6576949"/>
              <a:gd name="connsiteY4687" fmla="*/ 7911195 h 11849802"/>
              <a:gd name="connsiteX4688" fmla="*/ 2675134 w 6576949"/>
              <a:gd name="connsiteY4688" fmla="*/ 7911195 h 11849802"/>
              <a:gd name="connsiteX4689" fmla="*/ 2582001 w 6576949"/>
              <a:gd name="connsiteY4689" fmla="*/ 7857135 h 11849802"/>
              <a:gd name="connsiteX4690" fmla="*/ 2488868 w 6576949"/>
              <a:gd name="connsiteY4690" fmla="*/ 7803076 h 11849802"/>
              <a:gd name="connsiteX4691" fmla="*/ 2488868 w 6576949"/>
              <a:gd name="connsiteY4691" fmla="*/ 7587869 h 11849802"/>
              <a:gd name="connsiteX4692" fmla="*/ 2582001 w 6576949"/>
              <a:gd name="connsiteY4692" fmla="*/ 7533809 h 11849802"/>
              <a:gd name="connsiteX4693" fmla="*/ 2675134 w 6576949"/>
              <a:gd name="connsiteY4693" fmla="*/ 7479750 h 11849802"/>
              <a:gd name="connsiteX4694" fmla="*/ 2768267 w 6576949"/>
              <a:gd name="connsiteY4694" fmla="*/ 7533809 h 11849802"/>
              <a:gd name="connsiteX4695" fmla="*/ 2861400 w 6576949"/>
              <a:gd name="connsiteY4695" fmla="*/ 7587869 h 11849802"/>
              <a:gd name="connsiteX4696" fmla="*/ 2861400 w 6576949"/>
              <a:gd name="connsiteY4696" fmla="*/ 7803076 h 11849802"/>
              <a:gd name="connsiteX4697" fmla="*/ 2768267 w 6576949"/>
              <a:gd name="connsiteY4697" fmla="*/ 7857135 h 11849802"/>
              <a:gd name="connsiteX4698" fmla="*/ 2675134 w 6576949"/>
              <a:gd name="connsiteY4698" fmla="*/ 7911195 h 11849802"/>
              <a:gd name="connsiteX4699" fmla="*/ 2284592 w 6576949"/>
              <a:gd name="connsiteY4699" fmla="*/ 7449374 h 11849802"/>
              <a:gd name="connsiteX4700" fmla="*/ 2284592 w 6576949"/>
              <a:gd name="connsiteY4700" fmla="*/ 7234166 h 11849802"/>
              <a:gd name="connsiteX4701" fmla="*/ 2377726 w 6576949"/>
              <a:gd name="connsiteY4701" fmla="*/ 7180107 h 11849802"/>
              <a:gd name="connsiteX4702" fmla="*/ 2470859 w 6576949"/>
              <a:gd name="connsiteY4702" fmla="*/ 7126047 h 11849802"/>
              <a:gd name="connsiteX4703" fmla="*/ 2563992 w 6576949"/>
              <a:gd name="connsiteY4703" fmla="*/ 7180107 h 11849802"/>
              <a:gd name="connsiteX4704" fmla="*/ 2657125 w 6576949"/>
              <a:gd name="connsiteY4704" fmla="*/ 7234166 h 11849802"/>
              <a:gd name="connsiteX4705" fmla="*/ 2657125 w 6576949"/>
              <a:gd name="connsiteY4705" fmla="*/ 7449374 h 11849802"/>
              <a:gd name="connsiteX4706" fmla="*/ 2563992 w 6576949"/>
              <a:gd name="connsiteY4706" fmla="*/ 7503433 h 11849802"/>
              <a:gd name="connsiteX4707" fmla="*/ 2470859 w 6576949"/>
              <a:gd name="connsiteY4707" fmla="*/ 7557492 h 11849802"/>
              <a:gd name="connsiteX4708" fmla="*/ 2377726 w 6576949"/>
              <a:gd name="connsiteY4708" fmla="*/ 7503433 h 11849802"/>
              <a:gd name="connsiteX4709" fmla="*/ 2284592 w 6576949"/>
              <a:gd name="connsiteY4709" fmla="*/ 7449374 h 11849802"/>
              <a:gd name="connsiteX4710" fmla="*/ 2284592 w 6576949"/>
              <a:gd name="connsiteY4710" fmla="*/ 6740940 h 11849802"/>
              <a:gd name="connsiteX4711" fmla="*/ 2284592 w 6576949"/>
              <a:gd name="connsiteY4711" fmla="*/ 6525732 h 11849802"/>
              <a:gd name="connsiteX4712" fmla="*/ 2377726 w 6576949"/>
              <a:gd name="connsiteY4712" fmla="*/ 6471672 h 11849802"/>
              <a:gd name="connsiteX4713" fmla="*/ 2470859 w 6576949"/>
              <a:gd name="connsiteY4713" fmla="*/ 6417613 h 11849802"/>
              <a:gd name="connsiteX4714" fmla="*/ 2563992 w 6576949"/>
              <a:gd name="connsiteY4714" fmla="*/ 6471672 h 11849802"/>
              <a:gd name="connsiteX4715" fmla="*/ 2657125 w 6576949"/>
              <a:gd name="connsiteY4715" fmla="*/ 6525732 h 11849802"/>
              <a:gd name="connsiteX4716" fmla="*/ 2657125 w 6576949"/>
              <a:gd name="connsiteY4716" fmla="*/ 6740940 h 11849802"/>
              <a:gd name="connsiteX4717" fmla="*/ 2563992 w 6576949"/>
              <a:gd name="connsiteY4717" fmla="*/ 6794999 h 11849802"/>
              <a:gd name="connsiteX4718" fmla="*/ 2470859 w 6576949"/>
              <a:gd name="connsiteY4718" fmla="*/ 6849058 h 11849802"/>
              <a:gd name="connsiteX4719" fmla="*/ 2377726 w 6576949"/>
              <a:gd name="connsiteY4719" fmla="*/ 6794999 h 11849802"/>
              <a:gd name="connsiteX4720" fmla="*/ 2284592 w 6576949"/>
              <a:gd name="connsiteY4720" fmla="*/ 6740940 h 11849802"/>
              <a:gd name="connsiteX4721" fmla="*/ 2284592 w 6576949"/>
              <a:gd name="connsiteY4721" fmla="*/ 6032505 h 11849802"/>
              <a:gd name="connsiteX4722" fmla="*/ 2284592 w 6576949"/>
              <a:gd name="connsiteY4722" fmla="*/ 5817297 h 11849802"/>
              <a:gd name="connsiteX4723" fmla="*/ 2377726 w 6576949"/>
              <a:gd name="connsiteY4723" fmla="*/ 5763238 h 11849802"/>
              <a:gd name="connsiteX4724" fmla="*/ 2470859 w 6576949"/>
              <a:gd name="connsiteY4724" fmla="*/ 5709179 h 11849802"/>
              <a:gd name="connsiteX4725" fmla="*/ 2563992 w 6576949"/>
              <a:gd name="connsiteY4725" fmla="*/ 5763238 h 11849802"/>
              <a:gd name="connsiteX4726" fmla="*/ 2657125 w 6576949"/>
              <a:gd name="connsiteY4726" fmla="*/ 5817297 h 11849802"/>
              <a:gd name="connsiteX4727" fmla="*/ 2657125 w 6576949"/>
              <a:gd name="connsiteY4727" fmla="*/ 6032505 h 11849802"/>
              <a:gd name="connsiteX4728" fmla="*/ 2563992 w 6576949"/>
              <a:gd name="connsiteY4728" fmla="*/ 6086564 h 11849802"/>
              <a:gd name="connsiteX4729" fmla="*/ 2470859 w 6576949"/>
              <a:gd name="connsiteY4729" fmla="*/ 6140623 h 11849802"/>
              <a:gd name="connsiteX4730" fmla="*/ 2377726 w 6576949"/>
              <a:gd name="connsiteY4730" fmla="*/ 6086564 h 11849802"/>
              <a:gd name="connsiteX4731" fmla="*/ 2284592 w 6576949"/>
              <a:gd name="connsiteY4731" fmla="*/ 6032505 h 11849802"/>
              <a:gd name="connsiteX4732" fmla="*/ 2284592 w 6576949"/>
              <a:gd name="connsiteY4732" fmla="*/ 5324070 h 11849802"/>
              <a:gd name="connsiteX4733" fmla="*/ 2284592 w 6576949"/>
              <a:gd name="connsiteY4733" fmla="*/ 5108863 h 11849802"/>
              <a:gd name="connsiteX4734" fmla="*/ 2377726 w 6576949"/>
              <a:gd name="connsiteY4734" fmla="*/ 5054803 h 11849802"/>
              <a:gd name="connsiteX4735" fmla="*/ 2470859 w 6576949"/>
              <a:gd name="connsiteY4735" fmla="*/ 5000744 h 11849802"/>
              <a:gd name="connsiteX4736" fmla="*/ 2563992 w 6576949"/>
              <a:gd name="connsiteY4736" fmla="*/ 5054803 h 11849802"/>
              <a:gd name="connsiteX4737" fmla="*/ 2657125 w 6576949"/>
              <a:gd name="connsiteY4737" fmla="*/ 5108863 h 11849802"/>
              <a:gd name="connsiteX4738" fmla="*/ 2657125 w 6576949"/>
              <a:gd name="connsiteY4738" fmla="*/ 5324070 h 11849802"/>
              <a:gd name="connsiteX4739" fmla="*/ 2563992 w 6576949"/>
              <a:gd name="connsiteY4739" fmla="*/ 5378130 h 11849802"/>
              <a:gd name="connsiteX4740" fmla="*/ 2470859 w 6576949"/>
              <a:gd name="connsiteY4740" fmla="*/ 5432189 h 11849802"/>
              <a:gd name="connsiteX4741" fmla="*/ 2377726 w 6576949"/>
              <a:gd name="connsiteY4741" fmla="*/ 5378130 h 11849802"/>
              <a:gd name="connsiteX4742" fmla="*/ 2284592 w 6576949"/>
              <a:gd name="connsiteY4742" fmla="*/ 5324070 h 11849802"/>
              <a:gd name="connsiteX4743" fmla="*/ 2284592 w 6576949"/>
              <a:gd name="connsiteY4743" fmla="*/ 4615636 h 11849802"/>
              <a:gd name="connsiteX4744" fmla="*/ 2284592 w 6576949"/>
              <a:gd name="connsiteY4744" fmla="*/ 4400428 h 11849802"/>
              <a:gd name="connsiteX4745" fmla="*/ 2377726 w 6576949"/>
              <a:gd name="connsiteY4745" fmla="*/ 4346369 h 11849802"/>
              <a:gd name="connsiteX4746" fmla="*/ 2470859 w 6576949"/>
              <a:gd name="connsiteY4746" fmla="*/ 4292310 h 11849802"/>
              <a:gd name="connsiteX4747" fmla="*/ 2563992 w 6576949"/>
              <a:gd name="connsiteY4747" fmla="*/ 4346369 h 11849802"/>
              <a:gd name="connsiteX4748" fmla="*/ 2657125 w 6576949"/>
              <a:gd name="connsiteY4748" fmla="*/ 4400428 h 11849802"/>
              <a:gd name="connsiteX4749" fmla="*/ 2657125 w 6576949"/>
              <a:gd name="connsiteY4749" fmla="*/ 4615636 h 11849802"/>
              <a:gd name="connsiteX4750" fmla="*/ 2563992 w 6576949"/>
              <a:gd name="connsiteY4750" fmla="*/ 4669695 h 11849802"/>
              <a:gd name="connsiteX4751" fmla="*/ 2470859 w 6576949"/>
              <a:gd name="connsiteY4751" fmla="*/ 4723755 h 11849802"/>
              <a:gd name="connsiteX4752" fmla="*/ 2377726 w 6576949"/>
              <a:gd name="connsiteY4752" fmla="*/ 4669695 h 11849802"/>
              <a:gd name="connsiteX4753" fmla="*/ 2284592 w 6576949"/>
              <a:gd name="connsiteY4753" fmla="*/ 4615636 h 11849802"/>
              <a:gd name="connsiteX4754" fmla="*/ 2675134 w 6576949"/>
              <a:gd name="connsiteY4754" fmla="*/ 3938093 h 11849802"/>
              <a:gd name="connsiteX4755" fmla="*/ 2768267 w 6576949"/>
              <a:gd name="connsiteY4755" fmla="*/ 3992152 h 11849802"/>
              <a:gd name="connsiteX4756" fmla="*/ 2861400 w 6576949"/>
              <a:gd name="connsiteY4756" fmla="*/ 4046211 h 11849802"/>
              <a:gd name="connsiteX4757" fmla="*/ 2861400 w 6576949"/>
              <a:gd name="connsiteY4757" fmla="*/ 4261419 h 11849802"/>
              <a:gd name="connsiteX4758" fmla="*/ 2768267 w 6576949"/>
              <a:gd name="connsiteY4758" fmla="*/ 4314963 h 11849802"/>
              <a:gd name="connsiteX4759" fmla="*/ 2675134 w 6576949"/>
              <a:gd name="connsiteY4759" fmla="*/ 4369022 h 11849802"/>
              <a:gd name="connsiteX4760" fmla="*/ 2582001 w 6576949"/>
              <a:gd name="connsiteY4760" fmla="*/ 4314963 h 11849802"/>
              <a:gd name="connsiteX4761" fmla="*/ 2488868 w 6576949"/>
              <a:gd name="connsiteY4761" fmla="*/ 4260904 h 11849802"/>
              <a:gd name="connsiteX4762" fmla="*/ 2488868 w 6576949"/>
              <a:gd name="connsiteY4762" fmla="*/ 4045696 h 11849802"/>
              <a:gd name="connsiteX4763" fmla="*/ 2582001 w 6576949"/>
              <a:gd name="connsiteY4763" fmla="*/ 3991637 h 11849802"/>
              <a:gd name="connsiteX4764" fmla="*/ 2675134 w 6576949"/>
              <a:gd name="connsiteY4764" fmla="*/ 3938093 h 11849802"/>
              <a:gd name="connsiteX4765" fmla="*/ 3084200 w 6576949"/>
              <a:gd name="connsiteY4765" fmla="*/ 3938093 h 11849802"/>
              <a:gd name="connsiteX4766" fmla="*/ 3177333 w 6576949"/>
              <a:gd name="connsiteY4766" fmla="*/ 3992152 h 11849802"/>
              <a:gd name="connsiteX4767" fmla="*/ 3270466 w 6576949"/>
              <a:gd name="connsiteY4767" fmla="*/ 4046211 h 11849802"/>
              <a:gd name="connsiteX4768" fmla="*/ 3270466 w 6576949"/>
              <a:gd name="connsiteY4768" fmla="*/ 4261419 h 11849802"/>
              <a:gd name="connsiteX4769" fmla="*/ 3177333 w 6576949"/>
              <a:gd name="connsiteY4769" fmla="*/ 4315478 h 11849802"/>
              <a:gd name="connsiteX4770" fmla="*/ 3084200 w 6576949"/>
              <a:gd name="connsiteY4770" fmla="*/ 4369537 h 11849802"/>
              <a:gd name="connsiteX4771" fmla="*/ 2991066 w 6576949"/>
              <a:gd name="connsiteY4771" fmla="*/ 4315478 h 11849802"/>
              <a:gd name="connsiteX4772" fmla="*/ 2897933 w 6576949"/>
              <a:gd name="connsiteY4772" fmla="*/ 4261419 h 11849802"/>
              <a:gd name="connsiteX4773" fmla="*/ 2897933 w 6576949"/>
              <a:gd name="connsiteY4773" fmla="*/ 4046211 h 11849802"/>
              <a:gd name="connsiteX4774" fmla="*/ 2991066 w 6576949"/>
              <a:gd name="connsiteY4774" fmla="*/ 3992152 h 11849802"/>
              <a:gd name="connsiteX4775" fmla="*/ 3084200 w 6576949"/>
              <a:gd name="connsiteY4775" fmla="*/ 3938093 h 11849802"/>
              <a:gd name="connsiteX4776" fmla="*/ 3492751 w 6576949"/>
              <a:gd name="connsiteY4776" fmla="*/ 3938093 h 11849802"/>
              <a:gd name="connsiteX4777" fmla="*/ 3585884 w 6576949"/>
              <a:gd name="connsiteY4777" fmla="*/ 3992152 h 11849802"/>
              <a:gd name="connsiteX4778" fmla="*/ 3679017 w 6576949"/>
              <a:gd name="connsiteY4778" fmla="*/ 4046211 h 11849802"/>
              <a:gd name="connsiteX4779" fmla="*/ 3679017 w 6576949"/>
              <a:gd name="connsiteY4779" fmla="*/ 4261419 h 11849802"/>
              <a:gd name="connsiteX4780" fmla="*/ 3585884 w 6576949"/>
              <a:gd name="connsiteY4780" fmla="*/ 4315478 h 11849802"/>
              <a:gd name="connsiteX4781" fmla="*/ 3492751 w 6576949"/>
              <a:gd name="connsiteY4781" fmla="*/ 4369537 h 11849802"/>
              <a:gd name="connsiteX4782" fmla="*/ 3399618 w 6576949"/>
              <a:gd name="connsiteY4782" fmla="*/ 4315478 h 11849802"/>
              <a:gd name="connsiteX4783" fmla="*/ 3306484 w 6576949"/>
              <a:gd name="connsiteY4783" fmla="*/ 4261419 h 11849802"/>
              <a:gd name="connsiteX4784" fmla="*/ 3306484 w 6576949"/>
              <a:gd name="connsiteY4784" fmla="*/ 4046211 h 11849802"/>
              <a:gd name="connsiteX4785" fmla="*/ 3399618 w 6576949"/>
              <a:gd name="connsiteY4785" fmla="*/ 3992152 h 11849802"/>
              <a:gd name="connsiteX4786" fmla="*/ 3492751 w 6576949"/>
              <a:gd name="connsiteY4786" fmla="*/ 3938093 h 11849802"/>
              <a:gd name="connsiteX4787" fmla="*/ 3901816 w 6576949"/>
              <a:gd name="connsiteY4787" fmla="*/ 3938093 h 11849802"/>
              <a:gd name="connsiteX4788" fmla="*/ 3994949 w 6576949"/>
              <a:gd name="connsiteY4788" fmla="*/ 3992152 h 11849802"/>
              <a:gd name="connsiteX4789" fmla="*/ 4088082 w 6576949"/>
              <a:gd name="connsiteY4789" fmla="*/ 4046211 h 11849802"/>
              <a:gd name="connsiteX4790" fmla="*/ 4088082 w 6576949"/>
              <a:gd name="connsiteY4790" fmla="*/ 4261419 h 11849802"/>
              <a:gd name="connsiteX4791" fmla="*/ 3994949 w 6576949"/>
              <a:gd name="connsiteY4791" fmla="*/ 4315478 h 11849802"/>
              <a:gd name="connsiteX4792" fmla="*/ 3901816 w 6576949"/>
              <a:gd name="connsiteY4792" fmla="*/ 4369537 h 11849802"/>
              <a:gd name="connsiteX4793" fmla="*/ 3808683 w 6576949"/>
              <a:gd name="connsiteY4793" fmla="*/ 4315478 h 11849802"/>
              <a:gd name="connsiteX4794" fmla="*/ 3715035 w 6576949"/>
              <a:gd name="connsiteY4794" fmla="*/ 4261419 h 11849802"/>
              <a:gd name="connsiteX4795" fmla="*/ 3715035 w 6576949"/>
              <a:gd name="connsiteY4795" fmla="*/ 4046211 h 11849802"/>
              <a:gd name="connsiteX4796" fmla="*/ 3808168 w 6576949"/>
              <a:gd name="connsiteY4796" fmla="*/ 3992152 h 11849802"/>
              <a:gd name="connsiteX4797" fmla="*/ 3901816 w 6576949"/>
              <a:gd name="connsiteY4797" fmla="*/ 3938093 h 11849802"/>
              <a:gd name="connsiteX4798" fmla="*/ 4088082 w 6576949"/>
              <a:gd name="connsiteY4798" fmla="*/ 4754131 h 11849802"/>
              <a:gd name="connsiteX4799" fmla="*/ 4088082 w 6576949"/>
              <a:gd name="connsiteY4799" fmla="*/ 4969338 h 11849802"/>
              <a:gd name="connsiteX4800" fmla="*/ 3994949 w 6576949"/>
              <a:gd name="connsiteY4800" fmla="*/ 5023398 h 11849802"/>
              <a:gd name="connsiteX4801" fmla="*/ 3901816 w 6576949"/>
              <a:gd name="connsiteY4801" fmla="*/ 5077457 h 11849802"/>
              <a:gd name="connsiteX4802" fmla="*/ 3808683 w 6576949"/>
              <a:gd name="connsiteY4802" fmla="*/ 5023398 h 11849802"/>
              <a:gd name="connsiteX4803" fmla="*/ 3715035 w 6576949"/>
              <a:gd name="connsiteY4803" fmla="*/ 4969853 h 11849802"/>
              <a:gd name="connsiteX4804" fmla="*/ 3715035 w 6576949"/>
              <a:gd name="connsiteY4804" fmla="*/ 4754646 h 11849802"/>
              <a:gd name="connsiteX4805" fmla="*/ 3808168 w 6576949"/>
              <a:gd name="connsiteY4805" fmla="*/ 4700586 h 11849802"/>
              <a:gd name="connsiteX4806" fmla="*/ 3901302 w 6576949"/>
              <a:gd name="connsiteY4806" fmla="*/ 4646527 h 11849802"/>
              <a:gd name="connsiteX4807" fmla="*/ 3994435 w 6576949"/>
              <a:gd name="connsiteY4807" fmla="*/ 4700586 h 11849802"/>
              <a:gd name="connsiteX4808" fmla="*/ 4088082 w 6576949"/>
              <a:gd name="connsiteY4808" fmla="*/ 4754131 h 11849802"/>
              <a:gd name="connsiteX4809" fmla="*/ 4088082 w 6576949"/>
              <a:gd name="connsiteY4809" fmla="*/ 5463080 h 11849802"/>
              <a:gd name="connsiteX4810" fmla="*/ 4088082 w 6576949"/>
              <a:gd name="connsiteY4810" fmla="*/ 5678288 h 11849802"/>
              <a:gd name="connsiteX4811" fmla="*/ 3994949 w 6576949"/>
              <a:gd name="connsiteY4811" fmla="*/ 5732347 h 11849802"/>
              <a:gd name="connsiteX4812" fmla="*/ 3901816 w 6576949"/>
              <a:gd name="connsiteY4812" fmla="*/ 5786406 h 11849802"/>
              <a:gd name="connsiteX4813" fmla="*/ 3808683 w 6576949"/>
              <a:gd name="connsiteY4813" fmla="*/ 5732347 h 11849802"/>
              <a:gd name="connsiteX4814" fmla="*/ 3715550 w 6576949"/>
              <a:gd name="connsiteY4814" fmla="*/ 5678288 h 11849802"/>
              <a:gd name="connsiteX4815" fmla="*/ 3715550 w 6576949"/>
              <a:gd name="connsiteY4815" fmla="*/ 5463080 h 11849802"/>
              <a:gd name="connsiteX4816" fmla="*/ 3808683 w 6576949"/>
              <a:gd name="connsiteY4816" fmla="*/ 5409021 h 11849802"/>
              <a:gd name="connsiteX4817" fmla="*/ 3901816 w 6576949"/>
              <a:gd name="connsiteY4817" fmla="*/ 5354961 h 11849802"/>
              <a:gd name="connsiteX4818" fmla="*/ 3994949 w 6576949"/>
              <a:gd name="connsiteY4818" fmla="*/ 5409021 h 11849802"/>
              <a:gd name="connsiteX4819" fmla="*/ 4088082 w 6576949"/>
              <a:gd name="connsiteY4819" fmla="*/ 5463080 h 11849802"/>
              <a:gd name="connsiteX4820" fmla="*/ 4088082 w 6576949"/>
              <a:gd name="connsiteY4820" fmla="*/ 6171514 h 11849802"/>
              <a:gd name="connsiteX4821" fmla="*/ 4088082 w 6576949"/>
              <a:gd name="connsiteY4821" fmla="*/ 6386722 h 11849802"/>
              <a:gd name="connsiteX4822" fmla="*/ 3994949 w 6576949"/>
              <a:gd name="connsiteY4822" fmla="*/ 6440781 h 11849802"/>
              <a:gd name="connsiteX4823" fmla="*/ 3901816 w 6576949"/>
              <a:gd name="connsiteY4823" fmla="*/ 6494841 h 11849802"/>
              <a:gd name="connsiteX4824" fmla="*/ 3808683 w 6576949"/>
              <a:gd name="connsiteY4824" fmla="*/ 6440781 h 11849802"/>
              <a:gd name="connsiteX4825" fmla="*/ 3715550 w 6576949"/>
              <a:gd name="connsiteY4825" fmla="*/ 6386722 h 11849802"/>
              <a:gd name="connsiteX4826" fmla="*/ 3715550 w 6576949"/>
              <a:gd name="connsiteY4826" fmla="*/ 6171514 h 11849802"/>
              <a:gd name="connsiteX4827" fmla="*/ 3808683 w 6576949"/>
              <a:gd name="connsiteY4827" fmla="*/ 6117455 h 11849802"/>
              <a:gd name="connsiteX4828" fmla="*/ 3901816 w 6576949"/>
              <a:gd name="connsiteY4828" fmla="*/ 6063396 h 11849802"/>
              <a:gd name="connsiteX4829" fmla="*/ 3994949 w 6576949"/>
              <a:gd name="connsiteY4829" fmla="*/ 6117455 h 11849802"/>
              <a:gd name="connsiteX4830" fmla="*/ 4088082 w 6576949"/>
              <a:gd name="connsiteY4830" fmla="*/ 6171514 h 11849802"/>
              <a:gd name="connsiteX4831" fmla="*/ 4088082 w 6576949"/>
              <a:gd name="connsiteY4831" fmla="*/ 6879949 h 11849802"/>
              <a:gd name="connsiteX4832" fmla="*/ 4088082 w 6576949"/>
              <a:gd name="connsiteY4832" fmla="*/ 7095156 h 11849802"/>
              <a:gd name="connsiteX4833" fmla="*/ 3994949 w 6576949"/>
              <a:gd name="connsiteY4833" fmla="*/ 7149216 h 11849802"/>
              <a:gd name="connsiteX4834" fmla="*/ 3901816 w 6576949"/>
              <a:gd name="connsiteY4834" fmla="*/ 7203275 h 11849802"/>
              <a:gd name="connsiteX4835" fmla="*/ 3808683 w 6576949"/>
              <a:gd name="connsiteY4835" fmla="*/ 7149216 h 11849802"/>
              <a:gd name="connsiteX4836" fmla="*/ 3715550 w 6576949"/>
              <a:gd name="connsiteY4836" fmla="*/ 7095156 h 11849802"/>
              <a:gd name="connsiteX4837" fmla="*/ 3715550 w 6576949"/>
              <a:gd name="connsiteY4837" fmla="*/ 6879949 h 11849802"/>
              <a:gd name="connsiteX4838" fmla="*/ 3808683 w 6576949"/>
              <a:gd name="connsiteY4838" fmla="*/ 6825890 h 11849802"/>
              <a:gd name="connsiteX4839" fmla="*/ 3901816 w 6576949"/>
              <a:gd name="connsiteY4839" fmla="*/ 6771831 h 11849802"/>
              <a:gd name="connsiteX4840" fmla="*/ 3994949 w 6576949"/>
              <a:gd name="connsiteY4840" fmla="*/ 6825890 h 11849802"/>
              <a:gd name="connsiteX4841" fmla="*/ 4088082 w 6576949"/>
              <a:gd name="connsiteY4841" fmla="*/ 6879949 h 11849802"/>
              <a:gd name="connsiteX4842" fmla="*/ 3697026 w 6576949"/>
              <a:gd name="connsiteY4842" fmla="*/ 7556978 h 11849802"/>
              <a:gd name="connsiteX4843" fmla="*/ 3603893 w 6576949"/>
              <a:gd name="connsiteY4843" fmla="*/ 7502918 h 11849802"/>
              <a:gd name="connsiteX4844" fmla="*/ 3510760 w 6576949"/>
              <a:gd name="connsiteY4844" fmla="*/ 7448859 h 11849802"/>
              <a:gd name="connsiteX4845" fmla="*/ 3510760 w 6576949"/>
              <a:gd name="connsiteY4845" fmla="*/ 7233651 h 11849802"/>
              <a:gd name="connsiteX4846" fmla="*/ 3603893 w 6576949"/>
              <a:gd name="connsiteY4846" fmla="*/ 7179592 h 11849802"/>
              <a:gd name="connsiteX4847" fmla="*/ 3697026 w 6576949"/>
              <a:gd name="connsiteY4847" fmla="*/ 7125533 h 11849802"/>
              <a:gd name="connsiteX4848" fmla="*/ 3790159 w 6576949"/>
              <a:gd name="connsiteY4848" fmla="*/ 7179592 h 11849802"/>
              <a:gd name="connsiteX4849" fmla="*/ 3883293 w 6576949"/>
              <a:gd name="connsiteY4849" fmla="*/ 7233651 h 11849802"/>
              <a:gd name="connsiteX4850" fmla="*/ 3883293 w 6576949"/>
              <a:gd name="connsiteY4850" fmla="*/ 7448859 h 11849802"/>
              <a:gd name="connsiteX4851" fmla="*/ 3790159 w 6576949"/>
              <a:gd name="connsiteY4851" fmla="*/ 7502918 h 11849802"/>
              <a:gd name="connsiteX4852" fmla="*/ 3697026 w 6576949"/>
              <a:gd name="connsiteY4852" fmla="*/ 7556978 h 11849802"/>
              <a:gd name="connsiteX4853" fmla="*/ 3288475 w 6576949"/>
              <a:gd name="connsiteY4853" fmla="*/ 7556978 h 11849802"/>
              <a:gd name="connsiteX4854" fmla="*/ 3195342 w 6576949"/>
              <a:gd name="connsiteY4854" fmla="*/ 7502918 h 11849802"/>
              <a:gd name="connsiteX4855" fmla="*/ 3102209 w 6576949"/>
              <a:gd name="connsiteY4855" fmla="*/ 7448859 h 11849802"/>
              <a:gd name="connsiteX4856" fmla="*/ 3102209 w 6576949"/>
              <a:gd name="connsiteY4856" fmla="*/ 7233651 h 11849802"/>
              <a:gd name="connsiteX4857" fmla="*/ 3195342 w 6576949"/>
              <a:gd name="connsiteY4857" fmla="*/ 7179592 h 11849802"/>
              <a:gd name="connsiteX4858" fmla="*/ 3288475 w 6576949"/>
              <a:gd name="connsiteY4858" fmla="*/ 7125533 h 11849802"/>
              <a:gd name="connsiteX4859" fmla="*/ 3381608 w 6576949"/>
              <a:gd name="connsiteY4859" fmla="*/ 7179592 h 11849802"/>
              <a:gd name="connsiteX4860" fmla="*/ 3474741 w 6576949"/>
              <a:gd name="connsiteY4860" fmla="*/ 7233651 h 11849802"/>
              <a:gd name="connsiteX4861" fmla="*/ 3474741 w 6576949"/>
              <a:gd name="connsiteY4861" fmla="*/ 7448859 h 11849802"/>
              <a:gd name="connsiteX4862" fmla="*/ 3381608 w 6576949"/>
              <a:gd name="connsiteY4862" fmla="*/ 7502918 h 11849802"/>
              <a:gd name="connsiteX4863" fmla="*/ 3288475 w 6576949"/>
              <a:gd name="connsiteY4863" fmla="*/ 7556978 h 11849802"/>
              <a:gd name="connsiteX4864" fmla="*/ 2879410 w 6576949"/>
              <a:gd name="connsiteY4864" fmla="*/ 7556978 h 11849802"/>
              <a:gd name="connsiteX4865" fmla="*/ 2786277 w 6576949"/>
              <a:gd name="connsiteY4865" fmla="*/ 7502918 h 11849802"/>
              <a:gd name="connsiteX4866" fmla="*/ 2693143 w 6576949"/>
              <a:gd name="connsiteY4866" fmla="*/ 7448859 h 11849802"/>
              <a:gd name="connsiteX4867" fmla="*/ 2693143 w 6576949"/>
              <a:gd name="connsiteY4867" fmla="*/ 7233651 h 11849802"/>
              <a:gd name="connsiteX4868" fmla="*/ 2786277 w 6576949"/>
              <a:gd name="connsiteY4868" fmla="*/ 7179592 h 11849802"/>
              <a:gd name="connsiteX4869" fmla="*/ 2879410 w 6576949"/>
              <a:gd name="connsiteY4869" fmla="*/ 7125533 h 11849802"/>
              <a:gd name="connsiteX4870" fmla="*/ 2972543 w 6576949"/>
              <a:gd name="connsiteY4870" fmla="*/ 7179592 h 11849802"/>
              <a:gd name="connsiteX4871" fmla="*/ 3065676 w 6576949"/>
              <a:gd name="connsiteY4871" fmla="*/ 7233651 h 11849802"/>
              <a:gd name="connsiteX4872" fmla="*/ 3065676 w 6576949"/>
              <a:gd name="connsiteY4872" fmla="*/ 7448859 h 11849802"/>
              <a:gd name="connsiteX4873" fmla="*/ 2972543 w 6576949"/>
              <a:gd name="connsiteY4873" fmla="*/ 7502918 h 11849802"/>
              <a:gd name="connsiteX4874" fmla="*/ 2879410 w 6576949"/>
              <a:gd name="connsiteY4874" fmla="*/ 7556978 h 11849802"/>
              <a:gd name="connsiteX4875" fmla="*/ 2488868 w 6576949"/>
              <a:gd name="connsiteY4875" fmla="*/ 7095156 h 11849802"/>
              <a:gd name="connsiteX4876" fmla="*/ 2488868 w 6576949"/>
              <a:gd name="connsiteY4876" fmla="*/ 6879949 h 11849802"/>
              <a:gd name="connsiteX4877" fmla="*/ 2582001 w 6576949"/>
              <a:gd name="connsiteY4877" fmla="*/ 6825890 h 11849802"/>
              <a:gd name="connsiteX4878" fmla="*/ 2675134 w 6576949"/>
              <a:gd name="connsiteY4878" fmla="*/ 6771831 h 11849802"/>
              <a:gd name="connsiteX4879" fmla="*/ 2768267 w 6576949"/>
              <a:gd name="connsiteY4879" fmla="*/ 6825890 h 11849802"/>
              <a:gd name="connsiteX4880" fmla="*/ 2861400 w 6576949"/>
              <a:gd name="connsiteY4880" fmla="*/ 6879949 h 11849802"/>
              <a:gd name="connsiteX4881" fmla="*/ 2861400 w 6576949"/>
              <a:gd name="connsiteY4881" fmla="*/ 7095156 h 11849802"/>
              <a:gd name="connsiteX4882" fmla="*/ 2768267 w 6576949"/>
              <a:gd name="connsiteY4882" fmla="*/ 7149216 h 11849802"/>
              <a:gd name="connsiteX4883" fmla="*/ 2675134 w 6576949"/>
              <a:gd name="connsiteY4883" fmla="*/ 7203275 h 11849802"/>
              <a:gd name="connsiteX4884" fmla="*/ 2582001 w 6576949"/>
              <a:gd name="connsiteY4884" fmla="*/ 7149216 h 11849802"/>
              <a:gd name="connsiteX4885" fmla="*/ 2488868 w 6576949"/>
              <a:gd name="connsiteY4885" fmla="*/ 7095156 h 11849802"/>
              <a:gd name="connsiteX4886" fmla="*/ 2488868 w 6576949"/>
              <a:gd name="connsiteY4886" fmla="*/ 6386722 h 11849802"/>
              <a:gd name="connsiteX4887" fmla="*/ 2488868 w 6576949"/>
              <a:gd name="connsiteY4887" fmla="*/ 6171514 h 11849802"/>
              <a:gd name="connsiteX4888" fmla="*/ 2582001 w 6576949"/>
              <a:gd name="connsiteY4888" fmla="*/ 6117455 h 11849802"/>
              <a:gd name="connsiteX4889" fmla="*/ 2675134 w 6576949"/>
              <a:gd name="connsiteY4889" fmla="*/ 6063396 h 11849802"/>
              <a:gd name="connsiteX4890" fmla="*/ 2768267 w 6576949"/>
              <a:gd name="connsiteY4890" fmla="*/ 6117455 h 11849802"/>
              <a:gd name="connsiteX4891" fmla="*/ 2861400 w 6576949"/>
              <a:gd name="connsiteY4891" fmla="*/ 6171514 h 11849802"/>
              <a:gd name="connsiteX4892" fmla="*/ 2861400 w 6576949"/>
              <a:gd name="connsiteY4892" fmla="*/ 6386722 h 11849802"/>
              <a:gd name="connsiteX4893" fmla="*/ 2768267 w 6576949"/>
              <a:gd name="connsiteY4893" fmla="*/ 6440781 h 11849802"/>
              <a:gd name="connsiteX4894" fmla="*/ 2675134 w 6576949"/>
              <a:gd name="connsiteY4894" fmla="*/ 6494841 h 11849802"/>
              <a:gd name="connsiteX4895" fmla="*/ 2582001 w 6576949"/>
              <a:gd name="connsiteY4895" fmla="*/ 6440781 h 11849802"/>
              <a:gd name="connsiteX4896" fmla="*/ 2488868 w 6576949"/>
              <a:gd name="connsiteY4896" fmla="*/ 6386722 h 11849802"/>
              <a:gd name="connsiteX4897" fmla="*/ 2488868 w 6576949"/>
              <a:gd name="connsiteY4897" fmla="*/ 5678288 h 11849802"/>
              <a:gd name="connsiteX4898" fmla="*/ 2488868 w 6576949"/>
              <a:gd name="connsiteY4898" fmla="*/ 5463080 h 11849802"/>
              <a:gd name="connsiteX4899" fmla="*/ 2582001 w 6576949"/>
              <a:gd name="connsiteY4899" fmla="*/ 5409021 h 11849802"/>
              <a:gd name="connsiteX4900" fmla="*/ 2675134 w 6576949"/>
              <a:gd name="connsiteY4900" fmla="*/ 5354961 h 11849802"/>
              <a:gd name="connsiteX4901" fmla="*/ 2768267 w 6576949"/>
              <a:gd name="connsiteY4901" fmla="*/ 5409021 h 11849802"/>
              <a:gd name="connsiteX4902" fmla="*/ 2861400 w 6576949"/>
              <a:gd name="connsiteY4902" fmla="*/ 5463080 h 11849802"/>
              <a:gd name="connsiteX4903" fmla="*/ 2861400 w 6576949"/>
              <a:gd name="connsiteY4903" fmla="*/ 5678288 h 11849802"/>
              <a:gd name="connsiteX4904" fmla="*/ 2768267 w 6576949"/>
              <a:gd name="connsiteY4904" fmla="*/ 5732347 h 11849802"/>
              <a:gd name="connsiteX4905" fmla="*/ 2675134 w 6576949"/>
              <a:gd name="connsiteY4905" fmla="*/ 5786406 h 11849802"/>
              <a:gd name="connsiteX4906" fmla="*/ 2582001 w 6576949"/>
              <a:gd name="connsiteY4906" fmla="*/ 5732347 h 11849802"/>
              <a:gd name="connsiteX4907" fmla="*/ 2488868 w 6576949"/>
              <a:gd name="connsiteY4907" fmla="*/ 5678288 h 11849802"/>
              <a:gd name="connsiteX4908" fmla="*/ 2488868 w 6576949"/>
              <a:gd name="connsiteY4908" fmla="*/ 4969853 h 11849802"/>
              <a:gd name="connsiteX4909" fmla="*/ 2488868 w 6576949"/>
              <a:gd name="connsiteY4909" fmla="*/ 4754646 h 11849802"/>
              <a:gd name="connsiteX4910" fmla="*/ 2582001 w 6576949"/>
              <a:gd name="connsiteY4910" fmla="*/ 4700586 h 11849802"/>
              <a:gd name="connsiteX4911" fmla="*/ 2675134 w 6576949"/>
              <a:gd name="connsiteY4911" fmla="*/ 4646527 h 11849802"/>
              <a:gd name="connsiteX4912" fmla="*/ 2768267 w 6576949"/>
              <a:gd name="connsiteY4912" fmla="*/ 4700586 h 11849802"/>
              <a:gd name="connsiteX4913" fmla="*/ 2861400 w 6576949"/>
              <a:gd name="connsiteY4913" fmla="*/ 4754646 h 11849802"/>
              <a:gd name="connsiteX4914" fmla="*/ 2861400 w 6576949"/>
              <a:gd name="connsiteY4914" fmla="*/ 4969853 h 11849802"/>
              <a:gd name="connsiteX4915" fmla="*/ 2768267 w 6576949"/>
              <a:gd name="connsiteY4915" fmla="*/ 5023398 h 11849802"/>
              <a:gd name="connsiteX4916" fmla="*/ 2675134 w 6576949"/>
              <a:gd name="connsiteY4916" fmla="*/ 5077457 h 11849802"/>
              <a:gd name="connsiteX4917" fmla="*/ 2582001 w 6576949"/>
              <a:gd name="connsiteY4917" fmla="*/ 5023398 h 11849802"/>
              <a:gd name="connsiteX4918" fmla="*/ 2488868 w 6576949"/>
              <a:gd name="connsiteY4918" fmla="*/ 4969853 h 11849802"/>
              <a:gd name="connsiteX4919" fmla="*/ 2879410 w 6576949"/>
              <a:gd name="connsiteY4919" fmla="*/ 4292310 h 11849802"/>
              <a:gd name="connsiteX4920" fmla="*/ 2972543 w 6576949"/>
              <a:gd name="connsiteY4920" fmla="*/ 4346369 h 11849802"/>
              <a:gd name="connsiteX4921" fmla="*/ 3065676 w 6576949"/>
              <a:gd name="connsiteY4921" fmla="*/ 4400428 h 11849802"/>
              <a:gd name="connsiteX4922" fmla="*/ 3065676 w 6576949"/>
              <a:gd name="connsiteY4922" fmla="*/ 4615636 h 11849802"/>
              <a:gd name="connsiteX4923" fmla="*/ 2972543 w 6576949"/>
              <a:gd name="connsiteY4923" fmla="*/ 4669695 h 11849802"/>
              <a:gd name="connsiteX4924" fmla="*/ 2879410 w 6576949"/>
              <a:gd name="connsiteY4924" fmla="*/ 4723755 h 11849802"/>
              <a:gd name="connsiteX4925" fmla="*/ 2786277 w 6576949"/>
              <a:gd name="connsiteY4925" fmla="*/ 4669695 h 11849802"/>
              <a:gd name="connsiteX4926" fmla="*/ 2693143 w 6576949"/>
              <a:gd name="connsiteY4926" fmla="*/ 4615636 h 11849802"/>
              <a:gd name="connsiteX4927" fmla="*/ 2693143 w 6576949"/>
              <a:gd name="connsiteY4927" fmla="*/ 4400428 h 11849802"/>
              <a:gd name="connsiteX4928" fmla="*/ 2786277 w 6576949"/>
              <a:gd name="connsiteY4928" fmla="*/ 4346369 h 11849802"/>
              <a:gd name="connsiteX4929" fmla="*/ 2879410 w 6576949"/>
              <a:gd name="connsiteY4929" fmla="*/ 4292310 h 11849802"/>
              <a:gd name="connsiteX4930" fmla="*/ 3288475 w 6576949"/>
              <a:gd name="connsiteY4930" fmla="*/ 4292310 h 11849802"/>
              <a:gd name="connsiteX4931" fmla="*/ 3381608 w 6576949"/>
              <a:gd name="connsiteY4931" fmla="*/ 4346369 h 11849802"/>
              <a:gd name="connsiteX4932" fmla="*/ 3474741 w 6576949"/>
              <a:gd name="connsiteY4932" fmla="*/ 4400428 h 11849802"/>
              <a:gd name="connsiteX4933" fmla="*/ 3474741 w 6576949"/>
              <a:gd name="connsiteY4933" fmla="*/ 4615636 h 11849802"/>
              <a:gd name="connsiteX4934" fmla="*/ 3381608 w 6576949"/>
              <a:gd name="connsiteY4934" fmla="*/ 4669695 h 11849802"/>
              <a:gd name="connsiteX4935" fmla="*/ 3288475 w 6576949"/>
              <a:gd name="connsiteY4935" fmla="*/ 4723755 h 11849802"/>
              <a:gd name="connsiteX4936" fmla="*/ 3195342 w 6576949"/>
              <a:gd name="connsiteY4936" fmla="*/ 4669181 h 11849802"/>
              <a:gd name="connsiteX4937" fmla="*/ 3102209 w 6576949"/>
              <a:gd name="connsiteY4937" fmla="*/ 4615121 h 11849802"/>
              <a:gd name="connsiteX4938" fmla="*/ 3102209 w 6576949"/>
              <a:gd name="connsiteY4938" fmla="*/ 4399913 h 11849802"/>
              <a:gd name="connsiteX4939" fmla="*/ 3195342 w 6576949"/>
              <a:gd name="connsiteY4939" fmla="*/ 4345854 h 11849802"/>
              <a:gd name="connsiteX4940" fmla="*/ 3288475 w 6576949"/>
              <a:gd name="connsiteY4940" fmla="*/ 4292310 h 11849802"/>
              <a:gd name="connsiteX4941" fmla="*/ 3697026 w 6576949"/>
              <a:gd name="connsiteY4941" fmla="*/ 4292310 h 11849802"/>
              <a:gd name="connsiteX4942" fmla="*/ 3790159 w 6576949"/>
              <a:gd name="connsiteY4942" fmla="*/ 4346369 h 11849802"/>
              <a:gd name="connsiteX4943" fmla="*/ 3883293 w 6576949"/>
              <a:gd name="connsiteY4943" fmla="*/ 4400428 h 11849802"/>
              <a:gd name="connsiteX4944" fmla="*/ 3883293 w 6576949"/>
              <a:gd name="connsiteY4944" fmla="*/ 4615636 h 11849802"/>
              <a:gd name="connsiteX4945" fmla="*/ 3790159 w 6576949"/>
              <a:gd name="connsiteY4945" fmla="*/ 4669695 h 11849802"/>
              <a:gd name="connsiteX4946" fmla="*/ 3697026 w 6576949"/>
              <a:gd name="connsiteY4946" fmla="*/ 4723755 h 11849802"/>
              <a:gd name="connsiteX4947" fmla="*/ 3603893 w 6576949"/>
              <a:gd name="connsiteY4947" fmla="*/ 4669695 h 11849802"/>
              <a:gd name="connsiteX4948" fmla="*/ 3510760 w 6576949"/>
              <a:gd name="connsiteY4948" fmla="*/ 4615636 h 11849802"/>
              <a:gd name="connsiteX4949" fmla="*/ 3510760 w 6576949"/>
              <a:gd name="connsiteY4949" fmla="*/ 4400428 h 11849802"/>
              <a:gd name="connsiteX4950" fmla="*/ 3603893 w 6576949"/>
              <a:gd name="connsiteY4950" fmla="*/ 4346369 h 11849802"/>
              <a:gd name="connsiteX4951" fmla="*/ 3697026 w 6576949"/>
              <a:gd name="connsiteY4951" fmla="*/ 4292310 h 11849802"/>
              <a:gd name="connsiteX4952" fmla="*/ 3883293 w 6576949"/>
              <a:gd name="connsiteY4952" fmla="*/ 5108348 h 11849802"/>
              <a:gd name="connsiteX4953" fmla="*/ 3883293 w 6576949"/>
              <a:gd name="connsiteY4953" fmla="*/ 5323556 h 11849802"/>
              <a:gd name="connsiteX4954" fmla="*/ 3790159 w 6576949"/>
              <a:gd name="connsiteY4954" fmla="*/ 5377615 h 11849802"/>
              <a:gd name="connsiteX4955" fmla="*/ 3697026 w 6576949"/>
              <a:gd name="connsiteY4955" fmla="*/ 5431674 h 11849802"/>
              <a:gd name="connsiteX4956" fmla="*/ 3603893 w 6576949"/>
              <a:gd name="connsiteY4956" fmla="*/ 5377615 h 11849802"/>
              <a:gd name="connsiteX4957" fmla="*/ 3510760 w 6576949"/>
              <a:gd name="connsiteY4957" fmla="*/ 5323556 h 11849802"/>
              <a:gd name="connsiteX4958" fmla="*/ 3510760 w 6576949"/>
              <a:gd name="connsiteY4958" fmla="*/ 5108348 h 11849802"/>
              <a:gd name="connsiteX4959" fmla="*/ 3603893 w 6576949"/>
              <a:gd name="connsiteY4959" fmla="*/ 5054289 h 11849802"/>
              <a:gd name="connsiteX4960" fmla="*/ 3697026 w 6576949"/>
              <a:gd name="connsiteY4960" fmla="*/ 5000229 h 11849802"/>
              <a:gd name="connsiteX4961" fmla="*/ 3790159 w 6576949"/>
              <a:gd name="connsiteY4961" fmla="*/ 5054289 h 11849802"/>
              <a:gd name="connsiteX4962" fmla="*/ 3883293 w 6576949"/>
              <a:gd name="connsiteY4962" fmla="*/ 5108348 h 11849802"/>
              <a:gd name="connsiteX4963" fmla="*/ 3883293 w 6576949"/>
              <a:gd name="connsiteY4963" fmla="*/ 5817297 h 11849802"/>
              <a:gd name="connsiteX4964" fmla="*/ 3883293 w 6576949"/>
              <a:gd name="connsiteY4964" fmla="*/ 6032505 h 11849802"/>
              <a:gd name="connsiteX4965" fmla="*/ 3790159 w 6576949"/>
              <a:gd name="connsiteY4965" fmla="*/ 6086564 h 11849802"/>
              <a:gd name="connsiteX4966" fmla="*/ 3697026 w 6576949"/>
              <a:gd name="connsiteY4966" fmla="*/ 6140623 h 11849802"/>
              <a:gd name="connsiteX4967" fmla="*/ 3603893 w 6576949"/>
              <a:gd name="connsiteY4967" fmla="*/ 6086564 h 11849802"/>
              <a:gd name="connsiteX4968" fmla="*/ 3510760 w 6576949"/>
              <a:gd name="connsiteY4968" fmla="*/ 6032505 h 11849802"/>
              <a:gd name="connsiteX4969" fmla="*/ 3510760 w 6576949"/>
              <a:gd name="connsiteY4969" fmla="*/ 5817297 h 11849802"/>
              <a:gd name="connsiteX4970" fmla="*/ 3603893 w 6576949"/>
              <a:gd name="connsiteY4970" fmla="*/ 5763238 h 11849802"/>
              <a:gd name="connsiteX4971" fmla="*/ 3697026 w 6576949"/>
              <a:gd name="connsiteY4971" fmla="*/ 5709179 h 11849802"/>
              <a:gd name="connsiteX4972" fmla="*/ 3790159 w 6576949"/>
              <a:gd name="connsiteY4972" fmla="*/ 5763238 h 11849802"/>
              <a:gd name="connsiteX4973" fmla="*/ 3883293 w 6576949"/>
              <a:gd name="connsiteY4973" fmla="*/ 5817297 h 11849802"/>
              <a:gd name="connsiteX4974" fmla="*/ 3883293 w 6576949"/>
              <a:gd name="connsiteY4974" fmla="*/ 6525732 h 11849802"/>
              <a:gd name="connsiteX4975" fmla="*/ 3883293 w 6576949"/>
              <a:gd name="connsiteY4975" fmla="*/ 6740940 h 11849802"/>
              <a:gd name="connsiteX4976" fmla="*/ 3790159 w 6576949"/>
              <a:gd name="connsiteY4976" fmla="*/ 6794999 h 11849802"/>
              <a:gd name="connsiteX4977" fmla="*/ 3697026 w 6576949"/>
              <a:gd name="connsiteY4977" fmla="*/ 6849058 h 11849802"/>
              <a:gd name="connsiteX4978" fmla="*/ 3603893 w 6576949"/>
              <a:gd name="connsiteY4978" fmla="*/ 6794999 h 11849802"/>
              <a:gd name="connsiteX4979" fmla="*/ 3510760 w 6576949"/>
              <a:gd name="connsiteY4979" fmla="*/ 6740940 h 11849802"/>
              <a:gd name="connsiteX4980" fmla="*/ 3510760 w 6576949"/>
              <a:gd name="connsiteY4980" fmla="*/ 6525732 h 11849802"/>
              <a:gd name="connsiteX4981" fmla="*/ 3603893 w 6576949"/>
              <a:gd name="connsiteY4981" fmla="*/ 6471672 h 11849802"/>
              <a:gd name="connsiteX4982" fmla="*/ 3697026 w 6576949"/>
              <a:gd name="connsiteY4982" fmla="*/ 6417613 h 11849802"/>
              <a:gd name="connsiteX4983" fmla="*/ 3790159 w 6576949"/>
              <a:gd name="connsiteY4983" fmla="*/ 6471672 h 11849802"/>
              <a:gd name="connsiteX4984" fmla="*/ 3883293 w 6576949"/>
              <a:gd name="connsiteY4984" fmla="*/ 6525732 h 11849802"/>
              <a:gd name="connsiteX4985" fmla="*/ 3492751 w 6576949"/>
              <a:gd name="connsiteY4985" fmla="*/ 7202760 h 11849802"/>
              <a:gd name="connsiteX4986" fmla="*/ 3399618 w 6576949"/>
              <a:gd name="connsiteY4986" fmla="*/ 7148701 h 11849802"/>
              <a:gd name="connsiteX4987" fmla="*/ 3306484 w 6576949"/>
              <a:gd name="connsiteY4987" fmla="*/ 7094642 h 11849802"/>
              <a:gd name="connsiteX4988" fmla="*/ 3306484 w 6576949"/>
              <a:gd name="connsiteY4988" fmla="*/ 6879434 h 11849802"/>
              <a:gd name="connsiteX4989" fmla="*/ 3399618 w 6576949"/>
              <a:gd name="connsiteY4989" fmla="*/ 6825375 h 11849802"/>
              <a:gd name="connsiteX4990" fmla="*/ 3492751 w 6576949"/>
              <a:gd name="connsiteY4990" fmla="*/ 6771315 h 11849802"/>
              <a:gd name="connsiteX4991" fmla="*/ 3585884 w 6576949"/>
              <a:gd name="connsiteY4991" fmla="*/ 6825375 h 11849802"/>
              <a:gd name="connsiteX4992" fmla="*/ 3679017 w 6576949"/>
              <a:gd name="connsiteY4992" fmla="*/ 6879434 h 11849802"/>
              <a:gd name="connsiteX4993" fmla="*/ 3679017 w 6576949"/>
              <a:gd name="connsiteY4993" fmla="*/ 7094642 h 11849802"/>
              <a:gd name="connsiteX4994" fmla="*/ 3585884 w 6576949"/>
              <a:gd name="connsiteY4994" fmla="*/ 7148701 h 11849802"/>
              <a:gd name="connsiteX4995" fmla="*/ 3492751 w 6576949"/>
              <a:gd name="connsiteY4995" fmla="*/ 7202760 h 11849802"/>
              <a:gd name="connsiteX4996" fmla="*/ 3084200 w 6576949"/>
              <a:gd name="connsiteY4996" fmla="*/ 7202760 h 11849802"/>
              <a:gd name="connsiteX4997" fmla="*/ 2991066 w 6576949"/>
              <a:gd name="connsiteY4997" fmla="*/ 7148701 h 11849802"/>
              <a:gd name="connsiteX4998" fmla="*/ 2897933 w 6576949"/>
              <a:gd name="connsiteY4998" fmla="*/ 7094642 h 11849802"/>
              <a:gd name="connsiteX4999" fmla="*/ 2897933 w 6576949"/>
              <a:gd name="connsiteY4999" fmla="*/ 6879434 h 11849802"/>
              <a:gd name="connsiteX5000" fmla="*/ 2991066 w 6576949"/>
              <a:gd name="connsiteY5000" fmla="*/ 6825375 h 11849802"/>
              <a:gd name="connsiteX5001" fmla="*/ 3084200 w 6576949"/>
              <a:gd name="connsiteY5001" fmla="*/ 6771315 h 11849802"/>
              <a:gd name="connsiteX5002" fmla="*/ 3177333 w 6576949"/>
              <a:gd name="connsiteY5002" fmla="*/ 6825375 h 11849802"/>
              <a:gd name="connsiteX5003" fmla="*/ 3270466 w 6576949"/>
              <a:gd name="connsiteY5003" fmla="*/ 6879434 h 11849802"/>
              <a:gd name="connsiteX5004" fmla="*/ 3270466 w 6576949"/>
              <a:gd name="connsiteY5004" fmla="*/ 7094642 h 11849802"/>
              <a:gd name="connsiteX5005" fmla="*/ 3177333 w 6576949"/>
              <a:gd name="connsiteY5005" fmla="*/ 7148701 h 11849802"/>
              <a:gd name="connsiteX5006" fmla="*/ 3084200 w 6576949"/>
              <a:gd name="connsiteY5006" fmla="*/ 7202760 h 11849802"/>
              <a:gd name="connsiteX5007" fmla="*/ 2693143 w 6576949"/>
              <a:gd name="connsiteY5007" fmla="*/ 6740940 h 11849802"/>
              <a:gd name="connsiteX5008" fmla="*/ 2693143 w 6576949"/>
              <a:gd name="connsiteY5008" fmla="*/ 6525732 h 11849802"/>
              <a:gd name="connsiteX5009" fmla="*/ 2786277 w 6576949"/>
              <a:gd name="connsiteY5009" fmla="*/ 6471672 h 11849802"/>
              <a:gd name="connsiteX5010" fmla="*/ 2879410 w 6576949"/>
              <a:gd name="connsiteY5010" fmla="*/ 6417613 h 11849802"/>
              <a:gd name="connsiteX5011" fmla="*/ 2972543 w 6576949"/>
              <a:gd name="connsiteY5011" fmla="*/ 6471672 h 11849802"/>
              <a:gd name="connsiteX5012" fmla="*/ 3065676 w 6576949"/>
              <a:gd name="connsiteY5012" fmla="*/ 6525732 h 11849802"/>
              <a:gd name="connsiteX5013" fmla="*/ 3065676 w 6576949"/>
              <a:gd name="connsiteY5013" fmla="*/ 6740940 h 11849802"/>
              <a:gd name="connsiteX5014" fmla="*/ 2972543 w 6576949"/>
              <a:gd name="connsiteY5014" fmla="*/ 6794999 h 11849802"/>
              <a:gd name="connsiteX5015" fmla="*/ 2879410 w 6576949"/>
              <a:gd name="connsiteY5015" fmla="*/ 6849058 h 11849802"/>
              <a:gd name="connsiteX5016" fmla="*/ 2786277 w 6576949"/>
              <a:gd name="connsiteY5016" fmla="*/ 6794999 h 11849802"/>
              <a:gd name="connsiteX5017" fmla="*/ 2693143 w 6576949"/>
              <a:gd name="connsiteY5017" fmla="*/ 6740940 h 11849802"/>
              <a:gd name="connsiteX5018" fmla="*/ 2693143 w 6576949"/>
              <a:gd name="connsiteY5018" fmla="*/ 6032505 h 11849802"/>
              <a:gd name="connsiteX5019" fmla="*/ 2693143 w 6576949"/>
              <a:gd name="connsiteY5019" fmla="*/ 5817297 h 11849802"/>
              <a:gd name="connsiteX5020" fmla="*/ 2786277 w 6576949"/>
              <a:gd name="connsiteY5020" fmla="*/ 5763238 h 11849802"/>
              <a:gd name="connsiteX5021" fmla="*/ 2879410 w 6576949"/>
              <a:gd name="connsiteY5021" fmla="*/ 5709179 h 11849802"/>
              <a:gd name="connsiteX5022" fmla="*/ 2972543 w 6576949"/>
              <a:gd name="connsiteY5022" fmla="*/ 5763238 h 11849802"/>
              <a:gd name="connsiteX5023" fmla="*/ 3065676 w 6576949"/>
              <a:gd name="connsiteY5023" fmla="*/ 5817297 h 11849802"/>
              <a:gd name="connsiteX5024" fmla="*/ 3065676 w 6576949"/>
              <a:gd name="connsiteY5024" fmla="*/ 6032505 h 11849802"/>
              <a:gd name="connsiteX5025" fmla="*/ 2972543 w 6576949"/>
              <a:gd name="connsiteY5025" fmla="*/ 6086564 h 11849802"/>
              <a:gd name="connsiteX5026" fmla="*/ 2879410 w 6576949"/>
              <a:gd name="connsiteY5026" fmla="*/ 6140623 h 11849802"/>
              <a:gd name="connsiteX5027" fmla="*/ 2786277 w 6576949"/>
              <a:gd name="connsiteY5027" fmla="*/ 6086564 h 11849802"/>
              <a:gd name="connsiteX5028" fmla="*/ 2693143 w 6576949"/>
              <a:gd name="connsiteY5028" fmla="*/ 6032505 h 11849802"/>
              <a:gd name="connsiteX5029" fmla="*/ 2693143 w 6576949"/>
              <a:gd name="connsiteY5029" fmla="*/ 5324070 h 11849802"/>
              <a:gd name="connsiteX5030" fmla="*/ 2693143 w 6576949"/>
              <a:gd name="connsiteY5030" fmla="*/ 5108863 h 11849802"/>
              <a:gd name="connsiteX5031" fmla="*/ 2786277 w 6576949"/>
              <a:gd name="connsiteY5031" fmla="*/ 5054803 h 11849802"/>
              <a:gd name="connsiteX5032" fmla="*/ 2879410 w 6576949"/>
              <a:gd name="connsiteY5032" fmla="*/ 5000744 h 11849802"/>
              <a:gd name="connsiteX5033" fmla="*/ 2972543 w 6576949"/>
              <a:gd name="connsiteY5033" fmla="*/ 5054803 h 11849802"/>
              <a:gd name="connsiteX5034" fmla="*/ 3065676 w 6576949"/>
              <a:gd name="connsiteY5034" fmla="*/ 5108863 h 11849802"/>
              <a:gd name="connsiteX5035" fmla="*/ 3065676 w 6576949"/>
              <a:gd name="connsiteY5035" fmla="*/ 5324070 h 11849802"/>
              <a:gd name="connsiteX5036" fmla="*/ 2972543 w 6576949"/>
              <a:gd name="connsiteY5036" fmla="*/ 5378130 h 11849802"/>
              <a:gd name="connsiteX5037" fmla="*/ 2879410 w 6576949"/>
              <a:gd name="connsiteY5037" fmla="*/ 5432189 h 11849802"/>
              <a:gd name="connsiteX5038" fmla="*/ 2786277 w 6576949"/>
              <a:gd name="connsiteY5038" fmla="*/ 5378130 h 11849802"/>
              <a:gd name="connsiteX5039" fmla="*/ 2693143 w 6576949"/>
              <a:gd name="connsiteY5039" fmla="*/ 5324070 h 11849802"/>
              <a:gd name="connsiteX5040" fmla="*/ 3084200 w 6576949"/>
              <a:gd name="connsiteY5040" fmla="*/ 4646527 h 11849802"/>
              <a:gd name="connsiteX5041" fmla="*/ 3177333 w 6576949"/>
              <a:gd name="connsiteY5041" fmla="*/ 4700586 h 11849802"/>
              <a:gd name="connsiteX5042" fmla="*/ 3270466 w 6576949"/>
              <a:gd name="connsiteY5042" fmla="*/ 4754646 h 11849802"/>
              <a:gd name="connsiteX5043" fmla="*/ 3270466 w 6576949"/>
              <a:gd name="connsiteY5043" fmla="*/ 4969853 h 11849802"/>
              <a:gd name="connsiteX5044" fmla="*/ 3177333 w 6576949"/>
              <a:gd name="connsiteY5044" fmla="*/ 5023912 h 11849802"/>
              <a:gd name="connsiteX5045" fmla="*/ 3084200 w 6576949"/>
              <a:gd name="connsiteY5045" fmla="*/ 5077972 h 11849802"/>
              <a:gd name="connsiteX5046" fmla="*/ 2991066 w 6576949"/>
              <a:gd name="connsiteY5046" fmla="*/ 5023912 h 11849802"/>
              <a:gd name="connsiteX5047" fmla="*/ 2897933 w 6576949"/>
              <a:gd name="connsiteY5047" fmla="*/ 4969853 h 11849802"/>
              <a:gd name="connsiteX5048" fmla="*/ 2897933 w 6576949"/>
              <a:gd name="connsiteY5048" fmla="*/ 4754646 h 11849802"/>
              <a:gd name="connsiteX5049" fmla="*/ 2991066 w 6576949"/>
              <a:gd name="connsiteY5049" fmla="*/ 4700586 h 11849802"/>
              <a:gd name="connsiteX5050" fmla="*/ 3084200 w 6576949"/>
              <a:gd name="connsiteY5050" fmla="*/ 4646527 h 11849802"/>
              <a:gd name="connsiteX5051" fmla="*/ 3492751 w 6576949"/>
              <a:gd name="connsiteY5051" fmla="*/ 4646527 h 11849802"/>
              <a:gd name="connsiteX5052" fmla="*/ 3585884 w 6576949"/>
              <a:gd name="connsiteY5052" fmla="*/ 4700586 h 11849802"/>
              <a:gd name="connsiteX5053" fmla="*/ 3679017 w 6576949"/>
              <a:gd name="connsiteY5053" fmla="*/ 4754646 h 11849802"/>
              <a:gd name="connsiteX5054" fmla="*/ 3679017 w 6576949"/>
              <a:gd name="connsiteY5054" fmla="*/ 4969853 h 11849802"/>
              <a:gd name="connsiteX5055" fmla="*/ 3585884 w 6576949"/>
              <a:gd name="connsiteY5055" fmla="*/ 5023912 h 11849802"/>
              <a:gd name="connsiteX5056" fmla="*/ 3492751 w 6576949"/>
              <a:gd name="connsiteY5056" fmla="*/ 5077972 h 11849802"/>
              <a:gd name="connsiteX5057" fmla="*/ 3399618 w 6576949"/>
              <a:gd name="connsiteY5057" fmla="*/ 5023912 h 11849802"/>
              <a:gd name="connsiteX5058" fmla="*/ 3306484 w 6576949"/>
              <a:gd name="connsiteY5058" fmla="*/ 4969853 h 11849802"/>
              <a:gd name="connsiteX5059" fmla="*/ 3306484 w 6576949"/>
              <a:gd name="connsiteY5059" fmla="*/ 4754646 h 11849802"/>
              <a:gd name="connsiteX5060" fmla="*/ 3399618 w 6576949"/>
              <a:gd name="connsiteY5060" fmla="*/ 4700586 h 11849802"/>
              <a:gd name="connsiteX5061" fmla="*/ 3492751 w 6576949"/>
              <a:gd name="connsiteY5061" fmla="*/ 4646527 h 11849802"/>
              <a:gd name="connsiteX5062" fmla="*/ 3679017 w 6576949"/>
              <a:gd name="connsiteY5062" fmla="*/ 5463080 h 11849802"/>
              <a:gd name="connsiteX5063" fmla="*/ 3679017 w 6576949"/>
              <a:gd name="connsiteY5063" fmla="*/ 5678288 h 11849802"/>
              <a:gd name="connsiteX5064" fmla="*/ 3585884 w 6576949"/>
              <a:gd name="connsiteY5064" fmla="*/ 5732347 h 11849802"/>
              <a:gd name="connsiteX5065" fmla="*/ 3492751 w 6576949"/>
              <a:gd name="connsiteY5065" fmla="*/ 5786406 h 11849802"/>
              <a:gd name="connsiteX5066" fmla="*/ 3399618 w 6576949"/>
              <a:gd name="connsiteY5066" fmla="*/ 5732347 h 11849802"/>
              <a:gd name="connsiteX5067" fmla="*/ 3306484 w 6576949"/>
              <a:gd name="connsiteY5067" fmla="*/ 5678288 h 11849802"/>
              <a:gd name="connsiteX5068" fmla="*/ 3306484 w 6576949"/>
              <a:gd name="connsiteY5068" fmla="*/ 5463080 h 11849802"/>
              <a:gd name="connsiteX5069" fmla="*/ 3399618 w 6576949"/>
              <a:gd name="connsiteY5069" fmla="*/ 5409021 h 11849802"/>
              <a:gd name="connsiteX5070" fmla="*/ 3492751 w 6576949"/>
              <a:gd name="connsiteY5070" fmla="*/ 5354961 h 11849802"/>
              <a:gd name="connsiteX5071" fmla="*/ 3585884 w 6576949"/>
              <a:gd name="connsiteY5071" fmla="*/ 5409021 h 11849802"/>
              <a:gd name="connsiteX5072" fmla="*/ 3679017 w 6576949"/>
              <a:gd name="connsiteY5072" fmla="*/ 5463080 h 11849802"/>
              <a:gd name="connsiteX5073" fmla="*/ 3679017 w 6576949"/>
              <a:gd name="connsiteY5073" fmla="*/ 6171514 h 11849802"/>
              <a:gd name="connsiteX5074" fmla="*/ 3679017 w 6576949"/>
              <a:gd name="connsiteY5074" fmla="*/ 6386722 h 11849802"/>
              <a:gd name="connsiteX5075" fmla="*/ 3585884 w 6576949"/>
              <a:gd name="connsiteY5075" fmla="*/ 6440781 h 11849802"/>
              <a:gd name="connsiteX5076" fmla="*/ 3492751 w 6576949"/>
              <a:gd name="connsiteY5076" fmla="*/ 6494841 h 11849802"/>
              <a:gd name="connsiteX5077" fmla="*/ 3399618 w 6576949"/>
              <a:gd name="connsiteY5077" fmla="*/ 6440781 h 11849802"/>
              <a:gd name="connsiteX5078" fmla="*/ 3306484 w 6576949"/>
              <a:gd name="connsiteY5078" fmla="*/ 6386722 h 11849802"/>
              <a:gd name="connsiteX5079" fmla="*/ 3306484 w 6576949"/>
              <a:gd name="connsiteY5079" fmla="*/ 6171514 h 11849802"/>
              <a:gd name="connsiteX5080" fmla="*/ 3399618 w 6576949"/>
              <a:gd name="connsiteY5080" fmla="*/ 6117455 h 11849802"/>
              <a:gd name="connsiteX5081" fmla="*/ 3492751 w 6576949"/>
              <a:gd name="connsiteY5081" fmla="*/ 6063396 h 11849802"/>
              <a:gd name="connsiteX5082" fmla="*/ 3585884 w 6576949"/>
              <a:gd name="connsiteY5082" fmla="*/ 6117455 h 11849802"/>
              <a:gd name="connsiteX5083" fmla="*/ 3679017 w 6576949"/>
              <a:gd name="connsiteY5083" fmla="*/ 6171514 h 11849802"/>
              <a:gd name="connsiteX5084" fmla="*/ 3288475 w 6576949"/>
              <a:gd name="connsiteY5084" fmla="*/ 6848543 h 11849802"/>
              <a:gd name="connsiteX5085" fmla="*/ 3195342 w 6576949"/>
              <a:gd name="connsiteY5085" fmla="*/ 6794483 h 11849802"/>
              <a:gd name="connsiteX5086" fmla="*/ 3102209 w 6576949"/>
              <a:gd name="connsiteY5086" fmla="*/ 6740424 h 11849802"/>
              <a:gd name="connsiteX5087" fmla="*/ 3102209 w 6576949"/>
              <a:gd name="connsiteY5087" fmla="*/ 6525217 h 11849802"/>
              <a:gd name="connsiteX5088" fmla="*/ 3195342 w 6576949"/>
              <a:gd name="connsiteY5088" fmla="*/ 6471672 h 11849802"/>
              <a:gd name="connsiteX5089" fmla="*/ 3288475 w 6576949"/>
              <a:gd name="connsiteY5089" fmla="*/ 6417613 h 11849802"/>
              <a:gd name="connsiteX5090" fmla="*/ 3381608 w 6576949"/>
              <a:gd name="connsiteY5090" fmla="*/ 6471672 h 11849802"/>
              <a:gd name="connsiteX5091" fmla="*/ 3474741 w 6576949"/>
              <a:gd name="connsiteY5091" fmla="*/ 6525732 h 11849802"/>
              <a:gd name="connsiteX5092" fmla="*/ 3474741 w 6576949"/>
              <a:gd name="connsiteY5092" fmla="*/ 6740940 h 11849802"/>
              <a:gd name="connsiteX5093" fmla="*/ 3381608 w 6576949"/>
              <a:gd name="connsiteY5093" fmla="*/ 6794999 h 11849802"/>
              <a:gd name="connsiteX5094" fmla="*/ 3288475 w 6576949"/>
              <a:gd name="connsiteY5094" fmla="*/ 6848543 h 11849802"/>
              <a:gd name="connsiteX5095" fmla="*/ 2897419 w 6576949"/>
              <a:gd name="connsiteY5095" fmla="*/ 6386722 h 11849802"/>
              <a:gd name="connsiteX5096" fmla="*/ 2897419 w 6576949"/>
              <a:gd name="connsiteY5096" fmla="*/ 6171514 h 11849802"/>
              <a:gd name="connsiteX5097" fmla="*/ 2990552 w 6576949"/>
              <a:gd name="connsiteY5097" fmla="*/ 6117455 h 11849802"/>
              <a:gd name="connsiteX5098" fmla="*/ 3083685 w 6576949"/>
              <a:gd name="connsiteY5098" fmla="*/ 6063396 h 11849802"/>
              <a:gd name="connsiteX5099" fmla="*/ 3176818 w 6576949"/>
              <a:gd name="connsiteY5099" fmla="*/ 6117455 h 11849802"/>
              <a:gd name="connsiteX5100" fmla="*/ 3269951 w 6576949"/>
              <a:gd name="connsiteY5100" fmla="*/ 6171514 h 11849802"/>
              <a:gd name="connsiteX5101" fmla="*/ 3269951 w 6576949"/>
              <a:gd name="connsiteY5101" fmla="*/ 6386722 h 11849802"/>
              <a:gd name="connsiteX5102" fmla="*/ 3176818 w 6576949"/>
              <a:gd name="connsiteY5102" fmla="*/ 6440781 h 11849802"/>
              <a:gd name="connsiteX5103" fmla="*/ 3083685 w 6576949"/>
              <a:gd name="connsiteY5103" fmla="*/ 6494841 h 11849802"/>
              <a:gd name="connsiteX5104" fmla="*/ 2990552 w 6576949"/>
              <a:gd name="connsiteY5104" fmla="*/ 6440781 h 11849802"/>
              <a:gd name="connsiteX5105" fmla="*/ 2897419 w 6576949"/>
              <a:gd name="connsiteY5105" fmla="*/ 6386722 h 11849802"/>
              <a:gd name="connsiteX5106" fmla="*/ 2897419 w 6576949"/>
              <a:gd name="connsiteY5106" fmla="*/ 5678288 h 11849802"/>
              <a:gd name="connsiteX5107" fmla="*/ 2897419 w 6576949"/>
              <a:gd name="connsiteY5107" fmla="*/ 5463080 h 11849802"/>
              <a:gd name="connsiteX5108" fmla="*/ 2990552 w 6576949"/>
              <a:gd name="connsiteY5108" fmla="*/ 5409021 h 11849802"/>
              <a:gd name="connsiteX5109" fmla="*/ 3083685 w 6576949"/>
              <a:gd name="connsiteY5109" fmla="*/ 5354961 h 11849802"/>
              <a:gd name="connsiteX5110" fmla="*/ 3176818 w 6576949"/>
              <a:gd name="connsiteY5110" fmla="*/ 5409021 h 11849802"/>
              <a:gd name="connsiteX5111" fmla="*/ 3269951 w 6576949"/>
              <a:gd name="connsiteY5111" fmla="*/ 5463080 h 11849802"/>
              <a:gd name="connsiteX5112" fmla="*/ 3269951 w 6576949"/>
              <a:gd name="connsiteY5112" fmla="*/ 5678288 h 11849802"/>
              <a:gd name="connsiteX5113" fmla="*/ 3176818 w 6576949"/>
              <a:gd name="connsiteY5113" fmla="*/ 5732347 h 11849802"/>
              <a:gd name="connsiteX5114" fmla="*/ 3083685 w 6576949"/>
              <a:gd name="connsiteY5114" fmla="*/ 5786406 h 11849802"/>
              <a:gd name="connsiteX5115" fmla="*/ 2990552 w 6576949"/>
              <a:gd name="connsiteY5115" fmla="*/ 5732347 h 11849802"/>
              <a:gd name="connsiteX5116" fmla="*/ 2897419 w 6576949"/>
              <a:gd name="connsiteY5116" fmla="*/ 5678288 h 11849802"/>
              <a:gd name="connsiteX5117" fmla="*/ 3288475 w 6576949"/>
              <a:gd name="connsiteY5117" fmla="*/ 5000744 h 11849802"/>
              <a:gd name="connsiteX5118" fmla="*/ 3381608 w 6576949"/>
              <a:gd name="connsiteY5118" fmla="*/ 5054803 h 11849802"/>
              <a:gd name="connsiteX5119" fmla="*/ 3474741 w 6576949"/>
              <a:gd name="connsiteY5119" fmla="*/ 5108863 h 11849802"/>
              <a:gd name="connsiteX5120" fmla="*/ 3474741 w 6576949"/>
              <a:gd name="connsiteY5120" fmla="*/ 5324070 h 11849802"/>
              <a:gd name="connsiteX5121" fmla="*/ 3381608 w 6576949"/>
              <a:gd name="connsiteY5121" fmla="*/ 5378130 h 11849802"/>
              <a:gd name="connsiteX5122" fmla="*/ 3288475 w 6576949"/>
              <a:gd name="connsiteY5122" fmla="*/ 5432189 h 11849802"/>
              <a:gd name="connsiteX5123" fmla="*/ 3195342 w 6576949"/>
              <a:gd name="connsiteY5123" fmla="*/ 5378130 h 11849802"/>
              <a:gd name="connsiteX5124" fmla="*/ 3102209 w 6576949"/>
              <a:gd name="connsiteY5124" fmla="*/ 5324070 h 11849802"/>
              <a:gd name="connsiteX5125" fmla="*/ 3102209 w 6576949"/>
              <a:gd name="connsiteY5125" fmla="*/ 5108863 h 11849802"/>
              <a:gd name="connsiteX5126" fmla="*/ 3195342 w 6576949"/>
              <a:gd name="connsiteY5126" fmla="*/ 5054803 h 11849802"/>
              <a:gd name="connsiteX5127" fmla="*/ 3288475 w 6576949"/>
              <a:gd name="connsiteY5127" fmla="*/ 5000744 h 11849802"/>
              <a:gd name="connsiteX5128" fmla="*/ 3474741 w 6576949"/>
              <a:gd name="connsiteY5128" fmla="*/ 5817297 h 11849802"/>
              <a:gd name="connsiteX5129" fmla="*/ 3474741 w 6576949"/>
              <a:gd name="connsiteY5129" fmla="*/ 6032505 h 11849802"/>
              <a:gd name="connsiteX5130" fmla="*/ 3381608 w 6576949"/>
              <a:gd name="connsiteY5130" fmla="*/ 6086564 h 11849802"/>
              <a:gd name="connsiteX5131" fmla="*/ 3288475 w 6576949"/>
              <a:gd name="connsiteY5131" fmla="*/ 6140623 h 11849802"/>
              <a:gd name="connsiteX5132" fmla="*/ 3195342 w 6576949"/>
              <a:gd name="connsiteY5132" fmla="*/ 6086564 h 11849802"/>
              <a:gd name="connsiteX5133" fmla="*/ 3102209 w 6576949"/>
              <a:gd name="connsiteY5133" fmla="*/ 6032505 h 11849802"/>
              <a:gd name="connsiteX5134" fmla="*/ 3102209 w 6576949"/>
              <a:gd name="connsiteY5134" fmla="*/ 5817297 h 11849802"/>
              <a:gd name="connsiteX5135" fmla="*/ 3195342 w 6576949"/>
              <a:gd name="connsiteY5135" fmla="*/ 5763238 h 11849802"/>
              <a:gd name="connsiteX5136" fmla="*/ 3288475 w 6576949"/>
              <a:gd name="connsiteY5136" fmla="*/ 5709179 h 11849802"/>
              <a:gd name="connsiteX5137" fmla="*/ 3381608 w 6576949"/>
              <a:gd name="connsiteY5137" fmla="*/ 5763238 h 11849802"/>
              <a:gd name="connsiteX5138" fmla="*/ 3474741 w 6576949"/>
              <a:gd name="connsiteY5138" fmla="*/ 5817297 h 11849802"/>
              <a:gd name="connsiteX5139" fmla="*/ 6336142 w 6576949"/>
              <a:gd name="connsiteY5139" fmla="*/ 149307 h 11849802"/>
              <a:gd name="connsiteX5140" fmla="*/ 6336142 w 6576949"/>
              <a:gd name="connsiteY5140" fmla="*/ 364514 h 11849802"/>
              <a:gd name="connsiteX5141" fmla="*/ 6243009 w 6576949"/>
              <a:gd name="connsiteY5141" fmla="*/ 418574 h 11849802"/>
              <a:gd name="connsiteX5142" fmla="*/ 6149875 w 6576949"/>
              <a:gd name="connsiteY5142" fmla="*/ 472633 h 11849802"/>
              <a:gd name="connsiteX5143" fmla="*/ 6056742 w 6576949"/>
              <a:gd name="connsiteY5143" fmla="*/ 418574 h 11849802"/>
              <a:gd name="connsiteX5144" fmla="*/ 5963609 w 6576949"/>
              <a:gd name="connsiteY5144" fmla="*/ 364514 h 11849802"/>
              <a:gd name="connsiteX5145" fmla="*/ 5963609 w 6576949"/>
              <a:gd name="connsiteY5145" fmla="*/ 149307 h 11849802"/>
              <a:gd name="connsiteX5146" fmla="*/ 6149875 w 6576949"/>
              <a:gd name="connsiteY5146" fmla="*/ 41703 h 11849802"/>
              <a:gd name="connsiteX5147" fmla="*/ 6336142 w 6576949"/>
              <a:gd name="connsiteY5147" fmla="*/ 149307 h 11849802"/>
              <a:gd name="connsiteX5148" fmla="*/ 5927591 w 6576949"/>
              <a:gd name="connsiteY5148" fmla="*/ 149307 h 11849802"/>
              <a:gd name="connsiteX5149" fmla="*/ 5927591 w 6576949"/>
              <a:gd name="connsiteY5149" fmla="*/ 364514 h 11849802"/>
              <a:gd name="connsiteX5150" fmla="*/ 5834458 w 6576949"/>
              <a:gd name="connsiteY5150" fmla="*/ 418574 h 11849802"/>
              <a:gd name="connsiteX5151" fmla="*/ 5741325 w 6576949"/>
              <a:gd name="connsiteY5151" fmla="*/ 472633 h 11849802"/>
              <a:gd name="connsiteX5152" fmla="*/ 5648191 w 6576949"/>
              <a:gd name="connsiteY5152" fmla="*/ 418574 h 11849802"/>
              <a:gd name="connsiteX5153" fmla="*/ 5555058 w 6576949"/>
              <a:gd name="connsiteY5153" fmla="*/ 364514 h 11849802"/>
              <a:gd name="connsiteX5154" fmla="*/ 5555058 w 6576949"/>
              <a:gd name="connsiteY5154" fmla="*/ 149307 h 11849802"/>
              <a:gd name="connsiteX5155" fmla="*/ 5741325 w 6576949"/>
              <a:gd name="connsiteY5155" fmla="*/ 41703 h 11849802"/>
              <a:gd name="connsiteX5156" fmla="*/ 5927591 w 6576949"/>
              <a:gd name="connsiteY5156" fmla="*/ 149307 h 11849802"/>
              <a:gd name="connsiteX5157" fmla="*/ 5518526 w 6576949"/>
              <a:gd name="connsiteY5157" fmla="*/ 149307 h 11849802"/>
              <a:gd name="connsiteX5158" fmla="*/ 5518526 w 6576949"/>
              <a:gd name="connsiteY5158" fmla="*/ 364514 h 11849802"/>
              <a:gd name="connsiteX5159" fmla="*/ 5425392 w 6576949"/>
              <a:gd name="connsiteY5159" fmla="*/ 418574 h 11849802"/>
              <a:gd name="connsiteX5160" fmla="*/ 5332259 w 6576949"/>
              <a:gd name="connsiteY5160" fmla="*/ 472633 h 11849802"/>
              <a:gd name="connsiteX5161" fmla="*/ 5239126 w 6576949"/>
              <a:gd name="connsiteY5161" fmla="*/ 418574 h 11849802"/>
              <a:gd name="connsiteX5162" fmla="*/ 5145993 w 6576949"/>
              <a:gd name="connsiteY5162" fmla="*/ 364514 h 11849802"/>
              <a:gd name="connsiteX5163" fmla="*/ 5145993 w 6576949"/>
              <a:gd name="connsiteY5163" fmla="*/ 149307 h 11849802"/>
              <a:gd name="connsiteX5164" fmla="*/ 5332259 w 6576949"/>
              <a:gd name="connsiteY5164" fmla="*/ 41703 h 11849802"/>
              <a:gd name="connsiteX5165" fmla="*/ 5518526 w 6576949"/>
              <a:gd name="connsiteY5165" fmla="*/ 149307 h 11849802"/>
              <a:gd name="connsiteX5166" fmla="*/ 5109974 w 6576949"/>
              <a:gd name="connsiteY5166" fmla="*/ 149307 h 11849802"/>
              <a:gd name="connsiteX5167" fmla="*/ 5109974 w 6576949"/>
              <a:gd name="connsiteY5167" fmla="*/ 364514 h 11849802"/>
              <a:gd name="connsiteX5168" fmla="*/ 5016841 w 6576949"/>
              <a:gd name="connsiteY5168" fmla="*/ 418574 h 11849802"/>
              <a:gd name="connsiteX5169" fmla="*/ 4923708 w 6576949"/>
              <a:gd name="connsiteY5169" fmla="*/ 472633 h 11849802"/>
              <a:gd name="connsiteX5170" fmla="*/ 4830575 w 6576949"/>
              <a:gd name="connsiteY5170" fmla="*/ 418574 h 11849802"/>
              <a:gd name="connsiteX5171" fmla="*/ 4737442 w 6576949"/>
              <a:gd name="connsiteY5171" fmla="*/ 364514 h 11849802"/>
              <a:gd name="connsiteX5172" fmla="*/ 4737442 w 6576949"/>
              <a:gd name="connsiteY5172" fmla="*/ 149307 h 11849802"/>
              <a:gd name="connsiteX5173" fmla="*/ 4923708 w 6576949"/>
              <a:gd name="connsiteY5173" fmla="*/ 41703 h 11849802"/>
              <a:gd name="connsiteX5174" fmla="*/ 5109974 w 6576949"/>
              <a:gd name="connsiteY5174" fmla="*/ 149307 h 11849802"/>
              <a:gd name="connsiteX5175" fmla="*/ 4700909 w 6576949"/>
              <a:gd name="connsiteY5175" fmla="*/ 149307 h 11849802"/>
              <a:gd name="connsiteX5176" fmla="*/ 4700909 w 6576949"/>
              <a:gd name="connsiteY5176" fmla="*/ 364514 h 11849802"/>
              <a:gd name="connsiteX5177" fmla="*/ 4607776 w 6576949"/>
              <a:gd name="connsiteY5177" fmla="*/ 418574 h 11849802"/>
              <a:gd name="connsiteX5178" fmla="*/ 4514643 w 6576949"/>
              <a:gd name="connsiteY5178" fmla="*/ 472633 h 11849802"/>
              <a:gd name="connsiteX5179" fmla="*/ 4421510 w 6576949"/>
              <a:gd name="connsiteY5179" fmla="*/ 418574 h 11849802"/>
              <a:gd name="connsiteX5180" fmla="*/ 4328376 w 6576949"/>
              <a:gd name="connsiteY5180" fmla="*/ 364514 h 11849802"/>
              <a:gd name="connsiteX5181" fmla="*/ 4328376 w 6576949"/>
              <a:gd name="connsiteY5181" fmla="*/ 149307 h 11849802"/>
              <a:gd name="connsiteX5182" fmla="*/ 4514643 w 6576949"/>
              <a:gd name="connsiteY5182" fmla="*/ 41703 h 11849802"/>
              <a:gd name="connsiteX5183" fmla="*/ 4700909 w 6576949"/>
              <a:gd name="connsiteY5183" fmla="*/ 149307 h 11849802"/>
              <a:gd name="connsiteX5184" fmla="*/ 4292358 w 6576949"/>
              <a:gd name="connsiteY5184" fmla="*/ 149307 h 11849802"/>
              <a:gd name="connsiteX5185" fmla="*/ 4292358 w 6576949"/>
              <a:gd name="connsiteY5185" fmla="*/ 364514 h 11849802"/>
              <a:gd name="connsiteX5186" fmla="*/ 4199225 w 6576949"/>
              <a:gd name="connsiteY5186" fmla="*/ 418574 h 11849802"/>
              <a:gd name="connsiteX5187" fmla="*/ 4106092 w 6576949"/>
              <a:gd name="connsiteY5187" fmla="*/ 472118 h 11849802"/>
              <a:gd name="connsiteX5188" fmla="*/ 4012959 w 6576949"/>
              <a:gd name="connsiteY5188" fmla="*/ 418059 h 11849802"/>
              <a:gd name="connsiteX5189" fmla="*/ 3919825 w 6576949"/>
              <a:gd name="connsiteY5189" fmla="*/ 363999 h 11849802"/>
              <a:gd name="connsiteX5190" fmla="*/ 3919825 w 6576949"/>
              <a:gd name="connsiteY5190" fmla="*/ 149307 h 11849802"/>
              <a:gd name="connsiteX5191" fmla="*/ 4106092 w 6576949"/>
              <a:gd name="connsiteY5191" fmla="*/ 41703 h 11849802"/>
              <a:gd name="connsiteX5192" fmla="*/ 4292358 w 6576949"/>
              <a:gd name="connsiteY5192" fmla="*/ 149307 h 11849802"/>
              <a:gd name="connsiteX5193" fmla="*/ 3883293 w 6576949"/>
              <a:gd name="connsiteY5193" fmla="*/ 149307 h 11849802"/>
              <a:gd name="connsiteX5194" fmla="*/ 3883293 w 6576949"/>
              <a:gd name="connsiteY5194" fmla="*/ 364514 h 11849802"/>
              <a:gd name="connsiteX5195" fmla="*/ 3790159 w 6576949"/>
              <a:gd name="connsiteY5195" fmla="*/ 418574 h 11849802"/>
              <a:gd name="connsiteX5196" fmla="*/ 3697026 w 6576949"/>
              <a:gd name="connsiteY5196" fmla="*/ 472633 h 11849802"/>
              <a:gd name="connsiteX5197" fmla="*/ 3603893 w 6576949"/>
              <a:gd name="connsiteY5197" fmla="*/ 418574 h 11849802"/>
              <a:gd name="connsiteX5198" fmla="*/ 3510760 w 6576949"/>
              <a:gd name="connsiteY5198" fmla="*/ 364514 h 11849802"/>
              <a:gd name="connsiteX5199" fmla="*/ 3510760 w 6576949"/>
              <a:gd name="connsiteY5199" fmla="*/ 149307 h 11849802"/>
              <a:gd name="connsiteX5200" fmla="*/ 3697026 w 6576949"/>
              <a:gd name="connsiteY5200" fmla="*/ 41703 h 11849802"/>
              <a:gd name="connsiteX5201" fmla="*/ 3883293 w 6576949"/>
              <a:gd name="connsiteY5201" fmla="*/ 149307 h 11849802"/>
              <a:gd name="connsiteX5202" fmla="*/ 3474741 w 6576949"/>
              <a:gd name="connsiteY5202" fmla="*/ 149307 h 11849802"/>
              <a:gd name="connsiteX5203" fmla="*/ 3474741 w 6576949"/>
              <a:gd name="connsiteY5203" fmla="*/ 364514 h 11849802"/>
              <a:gd name="connsiteX5204" fmla="*/ 3381608 w 6576949"/>
              <a:gd name="connsiteY5204" fmla="*/ 418574 h 11849802"/>
              <a:gd name="connsiteX5205" fmla="*/ 3288475 w 6576949"/>
              <a:gd name="connsiteY5205" fmla="*/ 472633 h 11849802"/>
              <a:gd name="connsiteX5206" fmla="*/ 3195342 w 6576949"/>
              <a:gd name="connsiteY5206" fmla="*/ 418574 h 11849802"/>
              <a:gd name="connsiteX5207" fmla="*/ 3102209 w 6576949"/>
              <a:gd name="connsiteY5207" fmla="*/ 364514 h 11849802"/>
              <a:gd name="connsiteX5208" fmla="*/ 3102209 w 6576949"/>
              <a:gd name="connsiteY5208" fmla="*/ 149307 h 11849802"/>
              <a:gd name="connsiteX5209" fmla="*/ 3288475 w 6576949"/>
              <a:gd name="connsiteY5209" fmla="*/ 41703 h 11849802"/>
              <a:gd name="connsiteX5210" fmla="*/ 3474741 w 6576949"/>
              <a:gd name="connsiteY5210" fmla="*/ 149307 h 11849802"/>
              <a:gd name="connsiteX5211" fmla="*/ 3066191 w 6576949"/>
              <a:gd name="connsiteY5211" fmla="*/ 149307 h 11849802"/>
              <a:gd name="connsiteX5212" fmla="*/ 3066191 w 6576949"/>
              <a:gd name="connsiteY5212" fmla="*/ 364514 h 11849802"/>
              <a:gd name="connsiteX5213" fmla="*/ 2973057 w 6576949"/>
              <a:gd name="connsiteY5213" fmla="*/ 418574 h 11849802"/>
              <a:gd name="connsiteX5214" fmla="*/ 2879924 w 6576949"/>
              <a:gd name="connsiteY5214" fmla="*/ 472633 h 11849802"/>
              <a:gd name="connsiteX5215" fmla="*/ 2786791 w 6576949"/>
              <a:gd name="connsiteY5215" fmla="*/ 418574 h 11849802"/>
              <a:gd name="connsiteX5216" fmla="*/ 2693658 w 6576949"/>
              <a:gd name="connsiteY5216" fmla="*/ 364514 h 11849802"/>
              <a:gd name="connsiteX5217" fmla="*/ 2693658 w 6576949"/>
              <a:gd name="connsiteY5217" fmla="*/ 149307 h 11849802"/>
              <a:gd name="connsiteX5218" fmla="*/ 2879924 w 6576949"/>
              <a:gd name="connsiteY5218" fmla="*/ 41703 h 11849802"/>
              <a:gd name="connsiteX5219" fmla="*/ 3066191 w 6576949"/>
              <a:gd name="connsiteY5219" fmla="*/ 149307 h 11849802"/>
              <a:gd name="connsiteX5220" fmla="*/ 2657125 w 6576949"/>
              <a:gd name="connsiteY5220" fmla="*/ 149307 h 11849802"/>
              <a:gd name="connsiteX5221" fmla="*/ 2657125 w 6576949"/>
              <a:gd name="connsiteY5221" fmla="*/ 364514 h 11849802"/>
              <a:gd name="connsiteX5222" fmla="*/ 2563992 w 6576949"/>
              <a:gd name="connsiteY5222" fmla="*/ 418574 h 11849802"/>
              <a:gd name="connsiteX5223" fmla="*/ 2470859 w 6576949"/>
              <a:gd name="connsiteY5223" fmla="*/ 472633 h 11849802"/>
              <a:gd name="connsiteX5224" fmla="*/ 2377726 w 6576949"/>
              <a:gd name="connsiteY5224" fmla="*/ 418574 h 11849802"/>
              <a:gd name="connsiteX5225" fmla="*/ 2284592 w 6576949"/>
              <a:gd name="connsiteY5225" fmla="*/ 364514 h 11849802"/>
              <a:gd name="connsiteX5226" fmla="*/ 2284592 w 6576949"/>
              <a:gd name="connsiteY5226" fmla="*/ 149307 h 11849802"/>
              <a:gd name="connsiteX5227" fmla="*/ 2470859 w 6576949"/>
              <a:gd name="connsiteY5227" fmla="*/ 41703 h 11849802"/>
              <a:gd name="connsiteX5228" fmla="*/ 2657125 w 6576949"/>
              <a:gd name="connsiteY5228" fmla="*/ 149307 h 11849802"/>
              <a:gd name="connsiteX5229" fmla="*/ 2248574 w 6576949"/>
              <a:gd name="connsiteY5229" fmla="*/ 149307 h 11849802"/>
              <a:gd name="connsiteX5230" fmla="*/ 2248574 w 6576949"/>
              <a:gd name="connsiteY5230" fmla="*/ 364514 h 11849802"/>
              <a:gd name="connsiteX5231" fmla="*/ 2155441 w 6576949"/>
              <a:gd name="connsiteY5231" fmla="*/ 418574 h 11849802"/>
              <a:gd name="connsiteX5232" fmla="*/ 2062308 w 6576949"/>
              <a:gd name="connsiteY5232" fmla="*/ 472633 h 11849802"/>
              <a:gd name="connsiteX5233" fmla="*/ 1969175 w 6576949"/>
              <a:gd name="connsiteY5233" fmla="*/ 418574 h 11849802"/>
              <a:gd name="connsiteX5234" fmla="*/ 1876041 w 6576949"/>
              <a:gd name="connsiteY5234" fmla="*/ 364514 h 11849802"/>
              <a:gd name="connsiteX5235" fmla="*/ 1876041 w 6576949"/>
              <a:gd name="connsiteY5235" fmla="*/ 149307 h 11849802"/>
              <a:gd name="connsiteX5236" fmla="*/ 2062308 w 6576949"/>
              <a:gd name="connsiteY5236" fmla="*/ 41703 h 11849802"/>
              <a:gd name="connsiteX5237" fmla="*/ 2248574 w 6576949"/>
              <a:gd name="connsiteY5237" fmla="*/ 149307 h 11849802"/>
              <a:gd name="connsiteX5238" fmla="*/ 1839508 w 6576949"/>
              <a:gd name="connsiteY5238" fmla="*/ 149307 h 11849802"/>
              <a:gd name="connsiteX5239" fmla="*/ 1839508 w 6576949"/>
              <a:gd name="connsiteY5239" fmla="*/ 364514 h 11849802"/>
              <a:gd name="connsiteX5240" fmla="*/ 1746375 w 6576949"/>
              <a:gd name="connsiteY5240" fmla="*/ 418574 h 11849802"/>
              <a:gd name="connsiteX5241" fmla="*/ 1653242 w 6576949"/>
              <a:gd name="connsiteY5241" fmla="*/ 472633 h 11849802"/>
              <a:gd name="connsiteX5242" fmla="*/ 1560109 w 6576949"/>
              <a:gd name="connsiteY5242" fmla="*/ 418574 h 11849802"/>
              <a:gd name="connsiteX5243" fmla="*/ 1466976 w 6576949"/>
              <a:gd name="connsiteY5243" fmla="*/ 364514 h 11849802"/>
              <a:gd name="connsiteX5244" fmla="*/ 1466976 w 6576949"/>
              <a:gd name="connsiteY5244" fmla="*/ 149307 h 11849802"/>
              <a:gd name="connsiteX5245" fmla="*/ 1653242 w 6576949"/>
              <a:gd name="connsiteY5245" fmla="*/ 41703 h 11849802"/>
              <a:gd name="connsiteX5246" fmla="*/ 1839508 w 6576949"/>
              <a:gd name="connsiteY5246" fmla="*/ 149307 h 11849802"/>
              <a:gd name="connsiteX5247" fmla="*/ 1430958 w 6576949"/>
              <a:gd name="connsiteY5247" fmla="*/ 149307 h 11849802"/>
              <a:gd name="connsiteX5248" fmla="*/ 1430958 w 6576949"/>
              <a:gd name="connsiteY5248" fmla="*/ 364514 h 11849802"/>
              <a:gd name="connsiteX5249" fmla="*/ 1337824 w 6576949"/>
              <a:gd name="connsiteY5249" fmla="*/ 418574 h 11849802"/>
              <a:gd name="connsiteX5250" fmla="*/ 1244691 w 6576949"/>
              <a:gd name="connsiteY5250" fmla="*/ 472633 h 11849802"/>
              <a:gd name="connsiteX5251" fmla="*/ 1151558 w 6576949"/>
              <a:gd name="connsiteY5251" fmla="*/ 418574 h 11849802"/>
              <a:gd name="connsiteX5252" fmla="*/ 1058425 w 6576949"/>
              <a:gd name="connsiteY5252" fmla="*/ 364514 h 11849802"/>
              <a:gd name="connsiteX5253" fmla="*/ 1058425 w 6576949"/>
              <a:gd name="connsiteY5253" fmla="*/ 149307 h 11849802"/>
              <a:gd name="connsiteX5254" fmla="*/ 1244691 w 6576949"/>
              <a:gd name="connsiteY5254" fmla="*/ 41703 h 11849802"/>
              <a:gd name="connsiteX5255" fmla="*/ 1430958 w 6576949"/>
              <a:gd name="connsiteY5255" fmla="*/ 149307 h 11849802"/>
              <a:gd name="connsiteX5256" fmla="*/ 1021892 w 6576949"/>
              <a:gd name="connsiteY5256" fmla="*/ 149307 h 11849802"/>
              <a:gd name="connsiteX5257" fmla="*/ 1021892 w 6576949"/>
              <a:gd name="connsiteY5257" fmla="*/ 364514 h 11849802"/>
              <a:gd name="connsiteX5258" fmla="*/ 928759 w 6576949"/>
              <a:gd name="connsiteY5258" fmla="*/ 418574 h 11849802"/>
              <a:gd name="connsiteX5259" fmla="*/ 835626 w 6576949"/>
              <a:gd name="connsiteY5259" fmla="*/ 472633 h 11849802"/>
              <a:gd name="connsiteX5260" fmla="*/ 742493 w 6576949"/>
              <a:gd name="connsiteY5260" fmla="*/ 418574 h 11849802"/>
              <a:gd name="connsiteX5261" fmla="*/ 649359 w 6576949"/>
              <a:gd name="connsiteY5261" fmla="*/ 364514 h 11849802"/>
              <a:gd name="connsiteX5262" fmla="*/ 649359 w 6576949"/>
              <a:gd name="connsiteY5262" fmla="*/ 149307 h 11849802"/>
              <a:gd name="connsiteX5263" fmla="*/ 835626 w 6576949"/>
              <a:gd name="connsiteY5263" fmla="*/ 41703 h 11849802"/>
              <a:gd name="connsiteX5264" fmla="*/ 1021892 w 6576949"/>
              <a:gd name="connsiteY5264" fmla="*/ 149307 h 11849802"/>
              <a:gd name="connsiteX5265" fmla="*/ 240294 w 6576949"/>
              <a:gd name="connsiteY5265" fmla="*/ 149307 h 11849802"/>
              <a:gd name="connsiteX5266" fmla="*/ 426560 w 6576949"/>
              <a:gd name="connsiteY5266" fmla="*/ 41703 h 11849802"/>
              <a:gd name="connsiteX5267" fmla="*/ 613341 w 6576949"/>
              <a:gd name="connsiteY5267" fmla="*/ 149307 h 11849802"/>
              <a:gd name="connsiteX5268" fmla="*/ 613341 w 6576949"/>
              <a:gd name="connsiteY5268" fmla="*/ 364514 h 11849802"/>
              <a:gd name="connsiteX5269" fmla="*/ 520208 w 6576949"/>
              <a:gd name="connsiteY5269" fmla="*/ 418574 h 11849802"/>
              <a:gd name="connsiteX5270" fmla="*/ 426560 w 6576949"/>
              <a:gd name="connsiteY5270" fmla="*/ 472118 h 11849802"/>
              <a:gd name="connsiteX5271" fmla="*/ 333427 w 6576949"/>
              <a:gd name="connsiteY5271" fmla="*/ 418574 h 11849802"/>
              <a:gd name="connsiteX5272" fmla="*/ 240294 w 6576949"/>
              <a:gd name="connsiteY5272" fmla="*/ 364514 h 11849802"/>
              <a:gd name="connsiteX5273" fmla="*/ 240294 w 6576949"/>
              <a:gd name="connsiteY5273" fmla="*/ 149307 h 11849802"/>
              <a:gd name="connsiteX5274" fmla="*/ 36018 w 6576949"/>
              <a:gd name="connsiteY5274" fmla="*/ 503524 h 11849802"/>
              <a:gd name="connsiteX5275" fmla="*/ 222285 w 6576949"/>
              <a:gd name="connsiteY5275" fmla="*/ 395920 h 11849802"/>
              <a:gd name="connsiteX5276" fmla="*/ 315418 w 6576949"/>
              <a:gd name="connsiteY5276" fmla="*/ 449979 h 11849802"/>
              <a:gd name="connsiteX5277" fmla="*/ 408551 w 6576949"/>
              <a:gd name="connsiteY5277" fmla="*/ 504039 h 11849802"/>
              <a:gd name="connsiteX5278" fmla="*/ 408551 w 6576949"/>
              <a:gd name="connsiteY5278" fmla="*/ 719246 h 11849802"/>
              <a:gd name="connsiteX5279" fmla="*/ 315418 w 6576949"/>
              <a:gd name="connsiteY5279" fmla="*/ 773306 h 11849802"/>
              <a:gd name="connsiteX5280" fmla="*/ 222285 w 6576949"/>
              <a:gd name="connsiteY5280" fmla="*/ 827365 h 11849802"/>
              <a:gd name="connsiteX5281" fmla="*/ 36018 w 6576949"/>
              <a:gd name="connsiteY5281" fmla="*/ 718732 h 11849802"/>
              <a:gd name="connsiteX5282" fmla="*/ 36018 w 6576949"/>
              <a:gd name="connsiteY5282" fmla="*/ 503524 h 11849802"/>
              <a:gd name="connsiteX5283" fmla="*/ 36018 w 6576949"/>
              <a:gd name="connsiteY5283" fmla="*/ 1211958 h 11849802"/>
              <a:gd name="connsiteX5284" fmla="*/ 222285 w 6576949"/>
              <a:gd name="connsiteY5284" fmla="*/ 1104355 h 11849802"/>
              <a:gd name="connsiteX5285" fmla="*/ 315418 w 6576949"/>
              <a:gd name="connsiteY5285" fmla="*/ 1158414 h 11849802"/>
              <a:gd name="connsiteX5286" fmla="*/ 408551 w 6576949"/>
              <a:gd name="connsiteY5286" fmla="*/ 1212473 h 11849802"/>
              <a:gd name="connsiteX5287" fmla="*/ 408551 w 6576949"/>
              <a:gd name="connsiteY5287" fmla="*/ 1427681 h 11849802"/>
              <a:gd name="connsiteX5288" fmla="*/ 315418 w 6576949"/>
              <a:gd name="connsiteY5288" fmla="*/ 1481740 h 11849802"/>
              <a:gd name="connsiteX5289" fmla="*/ 222285 w 6576949"/>
              <a:gd name="connsiteY5289" fmla="*/ 1535799 h 11849802"/>
              <a:gd name="connsiteX5290" fmla="*/ 36018 w 6576949"/>
              <a:gd name="connsiteY5290" fmla="*/ 1427166 h 11849802"/>
              <a:gd name="connsiteX5291" fmla="*/ 36018 w 6576949"/>
              <a:gd name="connsiteY5291" fmla="*/ 1211958 h 11849802"/>
              <a:gd name="connsiteX5292" fmla="*/ 36018 w 6576949"/>
              <a:gd name="connsiteY5292" fmla="*/ 1920393 h 11849802"/>
              <a:gd name="connsiteX5293" fmla="*/ 222285 w 6576949"/>
              <a:gd name="connsiteY5293" fmla="*/ 1812789 h 11849802"/>
              <a:gd name="connsiteX5294" fmla="*/ 315418 w 6576949"/>
              <a:gd name="connsiteY5294" fmla="*/ 1866848 h 11849802"/>
              <a:gd name="connsiteX5295" fmla="*/ 408551 w 6576949"/>
              <a:gd name="connsiteY5295" fmla="*/ 1920393 h 11849802"/>
              <a:gd name="connsiteX5296" fmla="*/ 408551 w 6576949"/>
              <a:gd name="connsiteY5296" fmla="*/ 2135600 h 11849802"/>
              <a:gd name="connsiteX5297" fmla="*/ 315418 w 6576949"/>
              <a:gd name="connsiteY5297" fmla="*/ 2189660 h 11849802"/>
              <a:gd name="connsiteX5298" fmla="*/ 222285 w 6576949"/>
              <a:gd name="connsiteY5298" fmla="*/ 2243719 h 11849802"/>
              <a:gd name="connsiteX5299" fmla="*/ 36018 w 6576949"/>
              <a:gd name="connsiteY5299" fmla="*/ 2135600 h 11849802"/>
              <a:gd name="connsiteX5300" fmla="*/ 36018 w 6576949"/>
              <a:gd name="connsiteY5300" fmla="*/ 1920393 h 11849802"/>
              <a:gd name="connsiteX5301" fmla="*/ 36018 w 6576949"/>
              <a:gd name="connsiteY5301" fmla="*/ 2628827 h 11849802"/>
              <a:gd name="connsiteX5302" fmla="*/ 222285 w 6576949"/>
              <a:gd name="connsiteY5302" fmla="*/ 2521224 h 11849802"/>
              <a:gd name="connsiteX5303" fmla="*/ 315418 w 6576949"/>
              <a:gd name="connsiteY5303" fmla="*/ 2575283 h 11849802"/>
              <a:gd name="connsiteX5304" fmla="*/ 408551 w 6576949"/>
              <a:gd name="connsiteY5304" fmla="*/ 2629342 h 11849802"/>
              <a:gd name="connsiteX5305" fmla="*/ 408551 w 6576949"/>
              <a:gd name="connsiteY5305" fmla="*/ 2844550 h 11849802"/>
              <a:gd name="connsiteX5306" fmla="*/ 315418 w 6576949"/>
              <a:gd name="connsiteY5306" fmla="*/ 2898609 h 11849802"/>
              <a:gd name="connsiteX5307" fmla="*/ 222285 w 6576949"/>
              <a:gd name="connsiteY5307" fmla="*/ 2952668 h 11849802"/>
              <a:gd name="connsiteX5308" fmla="*/ 36018 w 6576949"/>
              <a:gd name="connsiteY5308" fmla="*/ 2844035 h 11849802"/>
              <a:gd name="connsiteX5309" fmla="*/ 36018 w 6576949"/>
              <a:gd name="connsiteY5309" fmla="*/ 2628827 h 11849802"/>
              <a:gd name="connsiteX5310" fmla="*/ 36018 w 6576949"/>
              <a:gd name="connsiteY5310" fmla="*/ 3337262 h 11849802"/>
              <a:gd name="connsiteX5311" fmla="*/ 222285 w 6576949"/>
              <a:gd name="connsiteY5311" fmla="*/ 3229658 h 11849802"/>
              <a:gd name="connsiteX5312" fmla="*/ 315418 w 6576949"/>
              <a:gd name="connsiteY5312" fmla="*/ 3283717 h 11849802"/>
              <a:gd name="connsiteX5313" fmla="*/ 408551 w 6576949"/>
              <a:gd name="connsiteY5313" fmla="*/ 3337777 h 11849802"/>
              <a:gd name="connsiteX5314" fmla="*/ 408551 w 6576949"/>
              <a:gd name="connsiteY5314" fmla="*/ 3552984 h 11849802"/>
              <a:gd name="connsiteX5315" fmla="*/ 315418 w 6576949"/>
              <a:gd name="connsiteY5315" fmla="*/ 3607043 h 11849802"/>
              <a:gd name="connsiteX5316" fmla="*/ 222285 w 6576949"/>
              <a:gd name="connsiteY5316" fmla="*/ 3660588 h 11849802"/>
              <a:gd name="connsiteX5317" fmla="*/ 36018 w 6576949"/>
              <a:gd name="connsiteY5317" fmla="*/ 3552984 h 11849802"/>
              <a:gd name="connsiteX5318" fmla="*/ 36018 w 6576949"/>
              <a:gd name="connsiteY5318" fmla="*/ 3337262 h 11849802"/>
              <a:gd name="connsiteX5319" fmla="*/ 36018 w 6576949"/>
              <a:gd name="connsiteY5319" fmla="*/ 4045696 h 11849802"/>
              <a:gd name="connsiteX5320" fmla="*/ 222285 w 6576949"/>
              <a:gd name="connsiteY5320" fmla="*/ 3938093 h 11849802"/>
              <a:gd name="connsiteX5321" fmla="*/ 315418 w 6576949"/>
              <a:gd name="connsiteY5321" fmla="*/ 3992152 h 11849802"/>
              <a:gd name="connsiteX5322" fmla="*/ 408551 w 6576949"/>
              <a:gd name="connsiteY5322" fmla="*/ 4046211 h 11849802"/>
              <a:gd name="connsiteX5323" fmla="*/ 408551 w 6576949"/>
              <a:gd name="connsiteY5323" fmla="*/ 4261419 h 11849802"/>
              <a:gd name="connsiteX5324" fmla="*/ 315418 w 6576949"/>
              <a:gd name="connsiteY5324" fmla="*/ 4315478 h 11849802"/>
              <a:gd name="connsiteX5325" fmla="*/ 222285 w 6576949"/>
              <a:gd name="connsiteY5325" fmla="*/ 4369537 h 11849802"/>
              <a:gd name="connsiteX5326" fmla="*/ 36018 w 6576949"/>
              <a:gd name="connsiteY5326" fmla="*/ 4261419 h 11849802"/>
              <a:gd name="connsiteX5327" fmla="*/ 36018 w 6576949"/>
              <a:gd name="connsiteY5327" fmla="*/ 4045696 h 11849802"/>
              <a:gd name="connsiteX5328" fmla="*/ 36018 w 6576949"/>
              <a:gd name="connsiteY5328" fmla="*/ 4754131 h 11849802"/>
              <a:gd name="connsiteX5329" fmla="*/ 222285 w 6576949"/>
              <a:gd name="connsiteY5329" fmla="*/ 4646527 h 11849802"/>
              <a:gd name="connsiteX5330" fmla="*/ 315418 w 6576949"/>
              <a:gd name="connsiteY5330" fmla="*/ 4700586 h 11849802"/>
              <a:gd name="connsiteX5331" fmla="*/ 408551 w 6576949"/>
              <a:gd name="connsiteY5331" fmla="*/ 4754646 h 11849802"/>
              <a:gd name="connsiteX5332" fmla="*/ 408551 w 6576949"/>
              <a:gd name="connsiteY5332" fmla="*/ 4969853 h 11849802"/>
              <a:gd name="connsiteX5333" fmla="*/ 315418 w 6576949"/>
              <a:gd name="connsiteY5333" fmla="*/ 5023912 h 11849802"/>
              <a:gd name="connsiteX5334" fmla="*/ 222285 w 6576949"/>
              <a:gd name="connsiteY5334" fmla="*/ 5077972 h 11849802"/>
              <a:gd name="connsiteX5335" fmla="*/ 36018 w 6576949"/>
              <a:gd name="connsiteY5335" fmla="*/ 4969853 h 11849802"/>
              <a:gd name="connsiteX5336" fmla="*/ 36018 w 6576949"/>
              <a:gd name="connsiteY5336" fmla="*/ 4754131 h 11849802"/>
              <a:gd name="connsiteX5337" fmla="*/ 36018 w 6576949"/>
              <a:gd name="connsiteY5337" fmla="*/ 5463080 h 11849802"/>
              <a:gd name="connsiteX5338" fmla="*/ 222285 w 6576949"/>
              <a:gd name="connsiteY5338" fmla="*/ 5355476 h 11849802"/>
              <a:gd name="connsiteX5339" fmla="*/ 315418 w 6576949"/>
              <a:gd name="connsiteY5339" fmla="*/ 5409535 h 11849802"/>
              <a:gd name="connsiteX5340" fmla="*/ 408551 w 6576949"/>
              <a:gd name="connsiteY5340" fmla="*/ 5463595 h 11849802"/>
              <a:gd name="connsiteX5341" fmla="*/ 408551 w 6576949"/>
              <a:gd name="connsiteY5341" fmla="*/ 5678802 h 11849802"/>
              <a:gd name="connsiteX5342" fmla="*/ 315418 w 6576949"/>
              <a:gd name="connsiteY5342" fmla="*/ 5732862 h 11849802"/>
              <a:gd name="connsiteX5343" fmla="*/ 222285 w 6576949"/>
              <a:gd name="connsiteY5343" fmla="*/ 5786921 h 11849802"/>
              <a:gd name="connsiteX5344" fmla="*/ 36018 w 6576949"/>
              <a:gd name="connsiteY5344" fmla="*/ 5678288 h 11849802"/>
              <a:gd name="connsiteX5345" fmla="*/ 36018 w 6576949"/>
              <a:gd name="connsiteY5345" fmla="*/ 5463080 h 11849802"/>
              <a:gd name="connsiteX5346" fmla="*/ 36018 w 6576949"/>
              <a:gd name="connsiteY5346" fmla="*/ 6171514 h 11849802"/>
              <a:gd name="connsiteX5347" fmla="*/ 222285 w 6576949"/>
              <a:gd name="connsiteY5347" fmla="*/ 6063911 h 11849802"/>
              <a:gd name="connsiteX5348" fmla="*/ 315418 w 6576949"/>
              <a:gd name="connsiteY5348" fmla="*/ 6117970 h 11849802"/>
              <a:gd name="connsiteX5349" fmla="*/ 408551 w 6576949"/>
              <a:gd name="connsiteY5349" fmla="*/ 6172030 h 11849802"/>
              <a:gd name="connsiteX5350" fmla="*/ 408551 w 6576949"/>
              <a:gd name="connsiteY5350" fmla="*/ 6387237 h 11849802"/>
              <a:gd name="connsiteX5351" fmla="*/ 315418 w 6576949"/>
              <a:gd name="connsiteY5351" fmla="*/ 6441296 h 11849802"/>
              <a:gd name="connsiteX5352" fmla="*/ 222285 w 6576949"/>
              <a:gd name="connsiteY5352" fmla="*/ 6495355 h 11849802"/>
              <a:gd name="connsiteX5353" fmla="*/ 36018 w 6576949"/>
              <a:gd name="connsiteY5353" fmla="*/ 6386722 h 11849802"/>
              <a:gd name="connsiteX5354" fmla="*/ 36018 w 6576949"/>
              <a:gd name="connsiteY5354" fmla="*/ 6171514 h 11849802"/>
              <a:gd name="connsiteX5355" fmla="*/ 36018 w 6576949"/>
              <a:gd name="connsiteY5355" fmla="*/ 6879949 h 11849802"/>
              <a:gd name="connsiteX5356" fmla="*/ 222285 w 6576949"/>
              <a:gd name="connsiteY5356" fmla="*/ 6772345 h 11849802"/>
              <a:gd name="connsiteX5357" fmla="*/ 315418 w 6576949"/>
              <a:gd name="connsiteY5357" fmla="*/ 6826405 h 11849802"/>
              <a:gd name="connsiteX5358" fmla="*/ 408551 w 6576949"/>
              <a:gd name="connsiteY5358" fmla="*/ 6880464 h 11849802"/>
              <a:gd name="connsiteX5359" fmla="*/ 408551 w 6576949"/>
              <a:gd name="connsiteY5359" fmla="*/ 7095671 h 11849802"/>
              <a:gd name="connsiteX5360" fmla="*/ 315418 w 6576949"/>
              <a:gd name="connsiteY5360" fmla="*/ 7149730 h 11849802"/>
              <a:gd name="connsiteX5361" fmla="*/ 222285 w 6576949"/>
              <a:gd name="connsiteY5361" fmla="*/ 7202760 h 11849802"/>
              <a:gd name="connsiteX5362" fmla="*/ 36018 w 6576949"/>
              <a:gd name="connsiteY5362" fmla="*/ 7095156 h 11849802"/>
              <a:gd name="connsiteX5363" fmla="*/ 36018 w 6576949"/>
              <a:gd name="connsiteY5363" fmla="*/ 6879949 h 11849802"/>
              <a:gd name="connsiteX5364" fmla="*/ 36018 w 6576949"/>
              <a:gd name="connsiteY5364" fmla="*/ 7588383 h 11849802"/>
              <a:gd name="connsiteX5365" fmla="*/ 222285 w 6576949"/>
              <a:gd name="connsiteY5365" fmla="*/ 7480780 h 11849802"/>
              <a:gd name="connsiteX5366" fmla="*/ 315418 w 6576949"/>
              <a:gd name="connsiteY5366" fmla="*/ 7534839 h 11849802"/>
              <a:gd name="connsiteX5367" fmla="*/ 408551 w 6576949"/>
              <a:gd name="connsiteY5367" fmla="*/ 7588898 h 11849802"/>
              <a:gd name="connsiteX5368" fmla="*/ 408551 w 6576949"/>
              <a:gd name="connsiteY5368" fmla="*/ 7804106 h 11849802"/>
              <a:gd name="connsiteX5369" fmla="*/ 315418 w 6576949"/>
              <a:gd name="connsiteY5369" fmla="*/ 7858165 h 11849802"/>
              <a:gd name="connsiteX5370" fmla="*/ 222285 w 6576949"/>
              <a:gd name="connsiteY5370" fmla="*/ 7912225 h 11849802"/>
              <a:gd name="connsiteX5371" fmla="*/ 36018 w 6576949"/>
              <a:gd name="connsiteY5371" fmla="*/ 7803591 h 11849802"/>
              <a:gd name="connsiteX5372" fmla="*/ 36018 w 6576949"/>
              <a:gd name="connsiteY5372" fmla="*/ 7588383 h 11849802"/>
              <a:gd name="connsiteX5373" fmla="*/ 36018 w 6576949"/>
              <a:gd name="connsiteY5373" fmla="*/ 8296818 h 11849802"/>
              <a:gd name="connsiteX5374" fmla="*/ 222285 w 6576949"/>
              <a:gd name="connsiteY5374" fmla="*/ 8189214 h 11849802"/>
              <a:gd name="connsiteX5375" fmla="*/ 315418 w 6576949"/>
              <a:gd name="connsiteY5375" fmla="*/ 8243273 h 11849802"/>
              <a:gd name="connsiteX5376" fmla="*/ 408551 w 6576949"/>
              <a:gd name="connsiteY5376" fmla="*/ 8297333 h 11849802"/>
              <a:gd name="connsiteX5377" fmla="*/ 408551 w 6576949"/>
              <a:gd name="connsiteY5377" fmla="*/ 8512540 h 11849802"/>
              <a:gd name="connsiteX5378" fmla="*/ 315418 w 6576949"/>
              <a:gd name="connsiteY5378" fmla="*/ 8566599 h 11849802"/>
              <a:gd name="connsiteX5379" fmla="*/ 222285 w 6576949"/>
              <a:gd name="connsiteY5379" fmla="*/ 8620659 h 11849802"/>
              <a:gd name="connsiteX5380" fmla="*/ 36018 w 6576949"/>
              <a:gd name="connsiteY5380" fmla="*/ 8512025 h 11849802"/>
              <a:gd name="connsiteX5381" fmla="*/ 36018 w 6576949"/>
              <a:gd name="connsiteY5381" fmla="*/ 8296818 h 11849802"/>
              <a:gd name="connsiteX5382" fmla="*/ 36018 w 6576949"/>
              <a:gd name="connsiteY5382" fmla="*/ 9005252 h 11849802"/>
              <a:gd name="connsiteX5383" fmla="*/ 222285 w 6576949"/>
              <a:gd name="connsiteY5383" fmla="*/ 8897648 h 11849802"/>
              <a:gd name="connsiteX5384" fmla="*/ 315418 w 6576949"/>
              <a:gd name="connsiteY5384" fmla="*/ 8951707 h 11849802"/>
              <a:gd name="connsiteX5385" fmla="*/ 408551 w 6576949"/>
              <a:gd name="connsiteY5385" fmla="*/ 9005767 h 11849802"/>
              <a:gd name="connsiteX5386" fmla="*/ 408551 w 6576949"/>
              <a:gd name="connsiteY5386" fmla="*/ 9220974 h 11849802"/>
              <a:gd name="connsiteX5387" fmla="*/ 315418 w 6576949"/>
              <a:gd name="connsiteY5387" fmla="*/ 9275034 h 11849802"/>
              <a:gd name="connsiteX5388" fmla="*/ 222285 w 6576949"/>
              <a:gd name="connsiteY5388" fmla="*/ 9329093 h 11849802"/>
              <a:gd name="connsiteX5389" fmla="*/ 36018 w 6576949"/>
              <a:gd name="connsiteY5389" fmla="*/ 9220460 h 11849802"/>
              <a:gd name="connsiteX5390" fmla="*/ 36018 w 6576949"/>
              <a:gd name="connsiteY5390" fmla="*/ 9005252 h 11849802"/>
              <a:gd name="connsiteX5391" fmla="*/ 36018 w 6576949"/>
              <a:gd name="connsiteY5391" fmla="*/ 9713686 h 11849802"/>
              <a:gd name="connsiteX5392" fmla="*/ 222285 w 6576949"/>
              <a:gd name="connsiteY5392" fmla="*/ 9606083 h 11849802"/>
              <a:gd name="connsiteX5393" fmla="*/ 315418 w 6576949"/>
              <a:gd name="connsiteY5393" fmla="*/ 9660142 h 11849802"/>
              <a:gd name="connsiteX5394" fmla="*/ 408551 w 6576949"/>
              <a:gd name="connsiteY5394" fmla="*/ 9714202 h 11849802"/>
              <a:gd name="connsiteX5395" fmla="*/ 408551 w 6576949"/>
              <a:gd name="connsiteY5395" fmla="*/ 9929409 h 11849802"/>
              <a:gd name="connsiteX5396" fmla="*/ 315418 w 6576949"/>
              <a:gd name="connsiteY5396" fmla="*/ 9982953 h 11849802"/>
              <a:gd name="connsiteX5397" fmla="*/ 222285 w 6576949"/>
              <a:gd name="connsiteY5397" fmla="*/ 10037013 h 11849802"/>
              <a:gd name="connsiteX5398" fmla="*/ 36018 w 6576949"/>
              <a:gd name="connsiteY5398" fmla="*/ 9928894 h 11849802"/>
              <a:gd name="connsiteX5399" fmla="*/ 36018 w 6576949"/>
              <a:gd name="connsiteY5399" fmla="*/ 9713686 h 11849802"/>
              <a:gd name="connsiteX5400" fmla="*/ 36018 w 6576949"/>
              <a:gd name="connsiteY5400" fmla="*/ 10422121 h 11849802"/>
              <a:gd name="connsiteX5401" fmla="*/ 222285 w 6576949"/>
              <a:gd name="connsiteY5401" fmla="*/ 10314517 h 11849802"/>
              <a:gd name="connsiteX5402" fmla="*/ 315418 w 6576949"/>
              <a:gd name="connsiteY5402" fmla="*/ 10368577 h 11849802"/>
              <a:gd name="connsiteX5403" fmla="*/ 408551 w 6576949"/>
              <a:gd name="connsiteY5403" fmla="*/ 10422636 h 11849802"/>
              <a:gd name="connsiteX5404" fmla="*/ 408551 w 6576949"/>
              <a:gd name="connsiteY5404" fmla="*/ 10637843 h 11849802"/>
              <a:gd name="connsiteX5405" fmla="*/ 315418 w 6576949"/>
              <a:gd name="connsiteY5405" fmla="*/ 10691902 h 11849802"/>
              <a:gd name="connsiteX5406" fmla="*/ 222285 w 6576949"/>
              <a:gd name="connsiteY5406" fmla="*/ 10744932 h 11849802"/>
              <a:gd name="connsiteX5407" fmla="*/ 36018 w 6576949"/>
              <a:gd name="connsiteY5407" fmla="*/ 10637329 h 11849802"/>
              <a:gd name="connsiteX5408" fmla="*/ 36018 w 6576949"/>
              <a:gd name="connsiteY5408" fmla="*/ 10422121 h 11849802"/>
              <a:gd name="connsiteX5409" fmla="*/ 36018 w 6576949"/>
              <a:gd name="connsiteY5409" fmla="*/ 11130555 h 11849802"/>
              <a:gd name="connsiteX5410" fmla="*/ 222285 w 6576949"/>
              <a:gd name="connsiteY5410" fmla="*/ 11022952 h 11849802"/>
              <a:gd name="connsiteX5411" fmla="*/ 315418 w 6576949"/>
              <a:gd name="connsiteY5411" fmla="*/ 11077011 h 11849802"/>
              <a:gd name="connsiteX5412" fmla="*/ 408551 w 6576949"/>
              <a:gd name="connsiteY5412" fmla="*/ 11131070 h 11849802"/>
              <a:gd name="connsiteX5413" fmla="*/ 408551 w 6576949"/>
              <a:gd name="connsiteY5413" fmla="*/ 11346278 h 11849802"/>
              <a:gd name="connsiteX5414" fmla="*/ 315418 w 6576949"/>
              <a:gd name="connsiteY5414" fmla="*/ 11400337 h 11849802"/>
              <a:gd name="connsiteX5415" fmla="*/ 222285 w 6576949"/>
              <a:gd name="connsiteY5415" fmla="*/ 11454397 h 11849802"/>
              <a:gd name="connsiteX5416" fmla="*/ 36018 w 6576949"/>
              <a:gd name="connsiteY5416" fmla="*/ 11345763 h 11849802"/>
              <a:gd name="connsiteX5417" fmla="*/ 36018 w 6576949"/>
              <a:gd name="connsiteY5417" fmla="*/ 11130555 h 11849802"/>
              <a:gd name="connsiteX5418" fmla="*/ 240294 w 6576949"/>
              <a:gd name="connsiteY5418" fmla="*/ 11699980 h 11849802"/>
              <a:gd name="connsiteX5419" fmla="*/ 240294 w 6576949"/>
              <a:gd name="connsiteY5419" fmla="*/ 11484772 h 11849802"/>
              <a:gd name="connsiteX5420" fmla="*/ 333427 w 6576949"/>
              <a:gd name="connsiteY5420" fmla="*/ 11430713 h 11849802"/>
              <a:gd name="connsiteX5421" fmla="*/ 426560 w 6576949"/>
              <a:gd name="connsiteY5421" fmla="*/ 11376654 h 11849802"/>
              <a:gd name="connsiteX5422" fmla="*/ 519693 w 6576949"/>
              <a:gd name="connsiteY5422" fmla="*/ 11430713 h 11849802"/>
              <a:gd name="connsiteX5423" fmla="*/ 612826 w 6576949"/>
              <a:gd name="connsiteY5423" fmla="*/ 11484772 h 11849802"/>
              <a:gd name="connsiteX5424" fmla="*/ 612826 w 6576949"/>
              <a:gd name="connsiteY5424" fmla="*/ 11699980 h 11849802"/>
              <a:gd name="connsiteX5425" fmla="*/ 426560 w 6576949"/>
              <a:gd name="connsiteY5425" fmla="*/ 11807583 h 11849802"/>
              <a:gd name="connsiteX5426" fmla="*/ 240294 w 6576949"/>
              <a:gd name="connsiteY5426" fmla="*/ 11699980 h 11849802"/>
              <a:gd name="connsiteX5427" fmla="*/ 649359 w 6576949"/>
              <a:gd name="connsiteY5427" fmla="*/ 11699980 h 11849802"/>
              <a:gd name="connsiteX5428" fmla="*/ 649359 w 6576949"/>
              <a:gd name="connsiteY5428" fmla="*/ 11484772 h 11849802"/>
              <a:gd name="connsiteX5429" fmla="*/ 742493 w 6576949"/>
              <a:gd name="connsiteY5429" fmla="*/ 11430713 h 11849802"/>
              <a:gd name="connsiteX5430" fmla="*/ 835626 w 6576949"/>
              <a:gd name="connsiteY5430" fmla="*/ 11376654 h 11849802"/>
              <a:gd name="connsiteX5431" fmla="*/ 928759 w 6576949"/>
              <a:gd name="connsiteY5431" fmla="*/ 11430713 h 11849802"/>
              <a:gd name="connsiteX5432" fmla="*/ 1021892 w 6576949"/>
              <a:gd name="connsiteY5432" fmla="*/ 11484772 h 11849802"/>
              <a:gd name="connsiteX5433" fmla="*/ 1021892 w 6576949"/>
              <a:gd name="connsiteY5433" fmla="*/ 11699980 h 11849802"/>
              <a:gd name="connsiteX5434" fmla="*/ 835626 w 6576949"/>
              <a:gd name="connsiteY5434" fmla="*/ 11807583 h 11849802"/>
              <a:gd name="connsiteX5435" fmla="*/ 649359 w 6576949"/>
              <a:gd name="connsiteY5435" fmla="*/ 11699980 h 11849802"/>
              <a:gd name="connsiteX5436" fmla="*/ 1057910 w 6576949"/>
              <a:gd name="connsiteY5436" fmla="*/ 11699980 h 11849802"/>
              <a:gd name="connsiteX5437" fmla="*/ 1057910 w 6576949"/>
              <a:gd name="connsiteY5437" fmla="*/ 11484772 h 11849802"/>
              <a:gd name="connsiteX5438" fmla="*/ 1151043 w 6576949"/>
              <a:gd name="connsiteY5438" fmla="*/ 11430713 h 11849802"/>
              <a:gd name="connsiteX5439" fmla="*/ 1244177 w 6576949"/>
              <a:gd name="connsiteY5439" fmla="*/ 11376654 h 11849802"/>
              <a:gd name="connsiteX5440" fmla="*/ 1337310 w 6576949"/>
              <a:gd name="connsiteY5440" fmla="*/ 11430713 h 11849802"/>
              <a:gd name="connsiteX5441" fmla="*/ 1430443 w 6576949"/>
              <a:gd name="connsiteY5441" fmla="*/ 11484772 h 11849802"/>
              <a:gd name="connsiteX5442" fmla="*/ 1430443 w 6576949"/>
              <a:gd name="connsiteY5442" fmla="*/ 11699980 h 11849802"/>
              <a:gd name="connsiteX5443" fmla="*/ 1244177 w 6576949"/>
              <a:gd name="connsiteY5443" fmla="*/ 11807583 h 11849802"/>
              <a:gd name="connsiteX5444" fmla="*/ 1057910 w 6576949"/>
              <a:gd name="connsiteY5444" fmla="*/ 11699980 h 11849802"/>
              <a:gd name="connsiteX5445" fmla="*/ 1466976 w 6576949"/>
              <a:gd name="connsiteY5445" fmla="*/ 11699980 h 11849802"/>
              <a:gd name="connsiteX5446" fmla="*/ 1466976 w 6576949"/>
              <a:gd name="connsiteY5446" fmla="*/ 11484772 h 11849802"/>
              <a:gd name="connsiteX5447" fmla="*/ 1560109 w 6576949"/>
              <a:gd name="connsiteY5447" fmla="*/ 11430713 h 11849802"/>
              <a:gd name="connsiteX5448" fmla="*/ 1653242 w 6576949"/>
              <a:gd name="connsiteY5448" fmla="*/ 11376654 h 11849802"/>
              <a:gd name="connsiteX5449" fmla="*/ 1746375 w 6576949"/>
              <a:gd name="connsiteY5449" fmla="*/ 11430713 h 11849802"/>
              <a:gd name="connsiteX5450" fmla="*/ 1839508 w 6576949"/>
              <a:gd name="connsiteY5450" fmla="*/ 11484772 h 11849802"/>
              <a:gd name="connsiteX5451" fmla="*/ 1839508 w 6576949"/>
              <a:gd name="connsiteY5451" fmla="*/ 11699980 h 11849802"/>
              <a:gd name="connsiteX5452" fmla="*/ 1653242 w 6576949"/>
              <a:gd name="connsiteY5452" fmla="*/ 11807583 h 11849802"/>
              <a:gd name="connsiteX5453" fmla="*/ 1466976 w 6576949"/>
              <a:gd name="connsiteY5453" fmla="*/ 11699980 h 11849802"/>
              <a:gd name="connsiteX5454" fmla="*/ 1875527 w 6576949"/>
              <a:gd name="connsiteY5454" fmla="*/ 11699980 h 11849802"/>
              <a:gd name="connsiteX5455" fmla="*/ 1875527 w 6576949"/>
              <a:gd name="connsiteY5455" fmla="*/ 11484772 h 11849802"/>
              <a:gd name="connsiteX5456" fmla="*/ 1968660 w 6576949"/>
              <a:gd name="connsiteY5456" fmla="*/ 11430713 h 11849802"/>
              <a:gd name="connsiteX5457" fmla="*/ 2061793 w 6576949"/>
              <a:gd name="connsiteY5457" fmla="*/ 11376654 h 11849802"/>
              <a:gd name="connsiteX5458" fmla="*/ 2154926 w 6576949"/>
              <a:gd name="connsiteY5458" fmla="*/ 11430713 h 11849802"/>
              <a:gd name="connsiteX5459" fmla="*/ 2248059 w 6576949"/>
              <a:gd name="connsiteY5459" fmla="*/ 11484772 h 11849802"/>
              <a:gd name="connsiteX5460" fmla="*/ 2248059 w 6576949"/>
              <a:gd name="connsiteY5460" fmla="*/ 11699980 h 11849802"/>
              <a:gd name="connsiteX5461" fmla="*/ 2061793 w 6576949"/>
              <a:gd name="connsiteY5461" fmla="*/ 11807583 h 11849802"/>
              <a:gd name="connsiteX5462" fmla="*/ 1875527 w 6576949"/>
              <a:gd name="connsiteY5462" fmla="*/ 11699980 h 11849802"/>
              <a:gd name="connsiteX5463" fmla="*/ 2284592 w 6576949"/>
              <a:gd name="connsiteY5463" fmla="*/ 11699980 h 11849802"/>
              <a:gd name="connsiteX5464" fmla="*/ 2284592 w 6576949"/>
              <a:gd name="connsiteY5464" fmla="*/ 11484772 h 11849802"/>
              <a:gd name="connsiteX5465" fmla="*/ 2377726 w 6576949"/>
              <a:gd name="connsiteY5465" fmla="*/ 11430713 h 11849802"/>
              <a:gd name="connsiteX5466" fmla="*/ 2470859 w 6576949"/>
              <a:gd name="connsiteY5466" fmla="*/ 11376654 h 11849802"/>
              <a:gd name="connsiteX5467" fmla="*/ 2563992 w 6576949"/>
              <a:gd name="connsiteY5467" fmla="*/ 11430713 h 11849802"/>
              <a:gd name="connsiteX5468" fmla="*/ 2657125 w 6576949"/>
              <a:gd name="connsiteY5468" fmla="*/ 11484772 h 11849802"/>
              <a:gd name="connsiteX5469" fmla="*/ 2657125 w 6576949"/>
              <a:gd name="connsiteY5469" fmla="*/ 11699980 h 11849802"/>
              <a:gd name="connsiteX5470" fmla="*/ 2470859 w 6576949"/>
              <a:gd name="connsiteY5470" fmla="*/ 11807583 h 11849802"/>
              <a:gd name="connsiteX5471" fmla="*/ 2284592 w 6576949"/>
              <a:gd name="connsiteY5471" fmla="*/ 11699980 h 11849802"/>
              <a:gd name="connsiteX5472" fmla="*/ 2693143 w 6576949"/>
              <a:gd name="connsiteY5472" fmla="*/ 11699980 h 11849802"/>
              <a:gd name="connsiteX5473" fmla="*/ 2693143 w 6576949"/>
              <a:gd name="connsiteY5473" fmla="*/ 11484772 h 11849802"/>
              <a:gd name="connsiteX5474" fmla="*/ 2786277 w 6576949"/>
              <a:gd name="connsiteY5474" fmla="*/ 11430713 h 11849802"/>
              <a:gd name="connsiteX5475" fmla="*/ 2879410 w 6576949"/>
              <a:gd name="connsiteY5475" fmla="*/ 11376654 h 11849802"/>
              <a:gd name="connsiteX5476" fmla="*/ 2972543 w 6576949"/>
              <a:gd name="connsiteY5476" fmla="*/ 11430713 h 11849802"/>
              <a:gd name="connsiteX5477" fmla="*/ 3065676 w 6576949"/>
              <a:gd name="connsiteY5477" fmla="*/ 11484772 h 11849802"/>
              <a:gd name="connsiteX5478" fmla="*/ 3065676 w 6576949"/>
              <a:gd name="connsiteY5478" fmla="*/ 11699980 h 11849802"/>
              <a:gd name="connsiteX5479" fmla="*/ 2879410 w 6576949"/>
              <a:gd name="connsiteY5479" fmla="*/ 11807583 h 11849802"/>
              <a:gd name="connsiteX5480" fmla="*/ 2693143 w 6576949"/>
              <a:gd name="connsiteY5480" fmla="*/ 11699980 h 11849802"/>
              <a:gd name="connsiteX5481" fmla="*/ 3102209 w 6576949"/>
              <a:gd name="connsiteY5481" fmla="*/ 11699980 h 11849802"/>
              <a:gd name="connsiteX5482" fmla="*/ 3102209 w 6576949"/>
              <a:gd name="connsiteY5482" fmla="*/ 11484772 h 11849802"/>
              <a:gd name="connsiteX5483" fmla="*/ 3195342 w 6576949"/>
              <a:gd name="connsiteY5483" fmla="*/ 11430713 h 11849802"/>
              <a:gd name="connsiteX5484" fmla="*/ 3288475 w 6576949"/>
              <a:gd name="connsiteY5484" fmla="*/ 11376654 h 11849802"/>
              <a:gd name="connsiteX5485" fmla="*/ 3381608 w 6576949"/>
              <a:gd name="connsiteY5485" fmla="*/ 11430713 h 11849802"/>
              <a:gd name="connsiteX5486" fmla="*/ 3474741 w 6576949"/>
              <a:gd name="connsiteY5486" fmla="*/ 11484772 h 11849802"/>
              <a:gd name="connsiteX5487" fmla="*/ 3474741 w 6576949"/>
              <a:gd name="connsiteY5487" fmla="*/ 11699980 h 11849802"/>
              <a:gd name="connsiteX5488" fmla="*/ 3288475 w 6576949"/>
              <a:gd name="connsiteY5488" fmla="*/ 11807583 h 11849802"/>
              <a:gd name="connsiteX5489" fmla="*/ 3102209 w 6576949"/>
              <a:gd name="connsiteY5489" fmla="*/ 11699980 h 11849802"/>
              <a:gd name="connsiteX5490" fmla="*/ 3510760 w 6576949"/>
              <a:gd name="connsiteY5490" fmla="*/ 11699980 h 11849802"/>
              <a:gd name="connsiteX5491" fmla="*/ 3510760 w 6576949"/>
              <a:gd name="connsiteY5491" fmla="*/ 11484772 h 11849802"/>
              <a:gd name="connsiteX5492" fmla="*/ 3603893 w 6576949"/>
              <a:gd name="connsiteY5492" fmla="*/ 11430713 h 11849802"/>
              <a:gd name="connsiteX5493" fmla="*/ 3697026 w 6576949"/>
              <a:gd name="connsiteY5493" fmla="*/ 11376654 h 11849802"/>
              <a:gd name="connsiteX5494" fmla="*/ 3790159 w 6576949"/>
              <a:gd name="connsiteY5494" fmla="*/ 11430713 h 11849802"/>
              <a:gd name="connsiteX5495" fmla="*/ 3883293 w 6576949"/>
              <a:gd name="connsiteY5495" fmla="*/ 11484772 h 11849802"/>
              <a:gd name="connsiteX5496" fmla="*/ 3883293 w 6576949"/>
              <a:gd name="connsiteY5496" fmla="*/ 11699980 h 11849802"/>
              <a:gd name="connsiteX5497" fmla="*/ 3697026 w 6576949"/>
              <a:gd name="connsiteY5497" fmla="*/ 11807583 h 11849802"/>
              <a:gd name="connsiteX5498" fmla="*/ 3510760 w 6576949"/>
              <a:gd name="connsiteY5498" fmla="*/ 11699980 h 11849802"/>
              <a:gd name="connsiteX5499" fmla="*/ 3919825 w 6576949"/>
              <a:gd name="connsiteY5499" fmla="*/ 11699980 h 11849802"/>
              <a:gd name="connsiteX5500" fmla="*/ 3919825 w 6576949"/>
              <a:gd name="connsiteY5500" fmla="*/ 11484772 h 11849802"/>
              <a:gd name="connsiteX5501" fmla="*/ 4012959 w 6576949"/>
              <a:gd name="connsiteY5501" fmla="*/ 11430713 h 11849802"/>
              <a:gd name="connsiteX5502" fmla="*/ 4106092 w 6576949"/>
              <a:gd name="connsiteY5502" fmla="*/ 11376654 h 11849802"/>
              <a:gd name="connsiteX5503" fmla="*/ 4199225 w 6576949"/>
              <a:gd name="connsiteY5503" fmla="*/ 11430713 h 11849802"/>
              <a:gd name="connsiteX5504" fmla="*/ 4292358 w 6576949"/>
              <a:gd name="connsiteY5504" fmla="*/ 11484772 h 11849802"/>
              <a:gd name="connsiteX5505" fmla="*/ 4292358 w 6576949"/>
              <a:gd name="connsiteY5505" fmla="*/ 11699980 h 11849802"/>
              <a:gd name="connsiteX5506" fmla="*/ 4106092 w 6576949"/>
              <a:gd name="connsiteY5506" fmla="*/ 11807583 h 11849802"/>
              <a:gd name="connsiteX5507" fmla="*/ 3919825 w 6576949"/>
              <a:gd name="connsiteY5507" fmla="*/ 11699980 h 11849802"/>
              <a:gd name="connsiteX5508" fmla="*/ 4328376 w 6576949"/>
              <a:gd name="connsiteY5508" fmla="*/ 11699980 h 11849802"/>
              <a:gd name="connsiteX5509" fmla="*/ 4328376 w 6576949"/>
              <a:gd name="connsiteY5509" fmla="*/ 11484772 h 11849802"/>
              <a:gd name="connsiteX5510" fmla="*/ 4421510 w 6576949"/>
              <a:gd name="connsiteY5510" fmla="*/ 11430713 h 11849802"/>
              <a:gd name="connsiteX5511" fmla="*/ 4514643 w 6576949"/>
              <a:gd name="connsiteY5511" fmla="*/ 11376654 h 11849802"/>
              <a:gd name="connsiteX5512" fmla="*/ 4607776 w 6576949"/>
              <a:gd name="connsiteY5512" fmla="*/ 11430713 h 11849802"/>
              <a:gd name="connsiteX5513" fmla="*/ 4700909 w 6576949"/>
              <a:gd name="connsiteY5513" fmla="*/ 11484772 h 11849802"/>
              <a:gd name="connsiteX5514" fmla="*/ 4700909 w 6576949"/>
              <a:gd name="connsiteY5514" fmla="*/ 11699980 h 11849802"/>
              <a:gd name="connsiteX5515" fmla="*/ 4514643 w 6576949"/>
              <a:gd name="connsiteY5515" fmla="*/ 11807583 h 11849802"/>
              <a:gd name="connsiteX5516" fmla="*/ 4328376 w 6576949"/>
              <a:gd name="connsiteY5516" fmla="*/ 11699980 h 11849802"/>
              <a:gd name="connsiteX5517" fmla="*/ 4736927 w 6576949"/>
              <a:gd name="connsiteY5517" fmla="*/ 11699980 h 11849802"/>
              <a:gd name="connsiteX5518" fmla="*/ 4736927 w 6576949"/>
              <a:gd name="connsiteY5518" fmla="*/ 11484772 h 11849802"/>
              <a:gd name="connsiteX5519" fmla="*/ 4830061 w 6576949"/>
              <a:gd name="connsiteY5519" fmla="*/ 11430713 h 11849802"/>
              <a:gd name="connsiteX5520" fmla="*/ 4923194 w 6576949"/>
              <a:gd name="connsiteY5520" fmla="*/ 11376654 h 11849802"/>
              <a:gd name="connsiteX5521" fmla="*/ 5016327 w 6576949"/>
              <a:gd name="connsiteY5521" fmla="*/ 11430713 h 11849802"/>
              <a:gd name="connsiteX5522" fmla="*/ 5109460 w 6576949"/>
              <a:gd name="connsiteY5522" fmla="*/ 11484772 h 11849802"/>
              <a:gd name="connsiteX5523" fmla="*/ 5109460 w 6576949"/>
              <a:gd name="connsiteY5523" fmla="*/ 11699980 h 11849802"/>
              <a:gd name="connsiteX5524" fmla="*/ 4923194 w 6576949"/>
              <a:gd name="connsiteY5524" fmla="*/ 11807583 h 11849802"/>
              <a:gd name="connsiteX5525" fmla="*/ 4736927 w 6576949"/>
              <a:gd name="connsiteY5525" fmla="*/ 11699980 h 11849802"/>
              <a:gd name="connsiteX5526" fmla="*/ 5145993 w 6576949"/>
              <a:gd name="connsiteY5526" fmla="*/ 11699980 h 11849802"/>
              <a:gd name="connsiteX5527" fmla="*/ 5145993 w 6576949"/>
              <a:gd name="connsiteY5527" fmla="*/ 11484772 h 11849802"/>
              <a:gd name="connsiteX5528" fmla="*/ 5239126 w 6576949"/>
              <a:gd name="connsiteY5528" fmla="*/ 11430713 h 11849802"/>
              <a:gd name="connsiteX5529" fmla="*/ 5332259 w 6576949"/>
              <a:gd name="connsiteY5529" fmla="*/ 11376654 h 11849802"/>
              <a:gd name="connsiteX5530" fmla="*/ 5425392 w 6576949"/>
              <a:gd name="connsiteY5530" fmla="*/ 11430713 h 11849802"/>
              <a:gd name="connsiteX5531" fmla="*/ 5518526 w 6576949"/>
              <a:gd name="connsiteY5531" fmla="*/ 11484772 h 11849802"/>
              <a:gd name="connsiteX5532" fmla="*/ 5518526 w 6576949"/>
              <a:gd name="connsiteY5532" fmla="*/ 11699980 h 11849802"/>
              <a:gd name="connsiteX5533" fmla="*/ 5332259 w 6576949"/>
              <a:gd name="connsiteY5533" fmla="*/ 11807583 h 11849802"/>
              <a:gd name="connsiteX5534" fmla="*/ 5145993 w 6576949"/>
              <a:gd name="connsiteY5534" fmla="*/ 11699980 h 11849802"/>
              <a:gd name="connsiteX5535" fmla="*/ 5554544 w 6576949"/>
              <a:gd name="connsiteY5535" fmla="*/ 11699980 h 11849802"/>
              <a:gd name="connsiteX5536" fmla="*/ 5554544 w 6576949"/>
              <a:gd name="connsiteY5536" fmla="*/ 11484772 h 11849802"/>
              <a:gd name="connsiteX5537" fmla="*/ 5647677 w 6576949"/>
              <a:gd name="connsiteY5537" fmla="*/ 11430713 h 11849802"/>
              <a:gd name="connsiteX5538" fmla="*/ 5740810 w 6576949"/>
              <a:gd name="connsiteY5538" fmla="*/ 11376654 h 11849802"/>
              <a:gd name="connsiteX5539" fmla="*/ 5833944 w 6576949"/>
              <a:gd name="connsiteY5539" fmla="*/ 11430713 h 11849802"/>
              <a:gd name="connsiteX5540" fmla="*/ 5927077 w 6576949"/>
              <a:gd name="connsiteY5540" fmla="*/ 11484772 h 11849802"/>
              <a:gd name="connsiteX5541" fmla="*/ 5927077 w 6576949"/>
              <a:gd name="connsiteY5541" fmla="*/ 11699980 h 11849802"/>
              <a:gd name="connsiteX5542" fmla="*/ 5740810 w 6576949"/>
              <a:gd name="connsiteY5542" fmla="*/ 11807583 h 11849802"/>
              <a:gd name="connsiteX5543" fmla="*/ 5554544 w 6576949"/>
              <a:gd name="connsiteY5543" fmla="*/ 11699980 h 11849802"/>
              <a:gd name="connsiteX5544" fmla="*/ 6149875 w 6576949"/>
              <a:gd name="connsiteY5544" fmla="*/ 11807583 h 11849802"/>
              <a:gd name="connsiteX5545" fmla="*/ 5963609 w 6576949"/>
              <a:gd name="connsiteY5545" fmla="*/ 11699980 h 11849802"/>
              <a:gd name="connsiteX5546" fmla="*/ 5963609 w 6576949"/>
              <a:gd name="connsiteY5546" fmla="*/ 11484772 h 11849802"/>
              <a:gd name="connsiteX5547" fmla="*/ 6056742 w 6576949"/>
              <a:gd name="connsiteY5547" fmla="*/ 11430713 h 11849802"/>
              <a:gd name="connsiteX5548" fmla="*/ 6149875 w 6576949"/>
              <a:gd name="connsiteY5548" fmla="*/ 11376654 h 11849802"/>
              <a:gd name="connsiteX5549" fmla="*/ 6243009 w 6576949"/>
              <a:gd name="connsiteY5549" fmla="*/ 11430713 h 11849802"/>
              <a:gd name="connsiteX5550" fmla="*/ 6336142 w 6576949"/>
              <a:gd name="connsiteY5550" fmla="*/ 11484772 h 11849802"/>
              <a:gd name="connsiteX5551" fmla="*/ 6336142 w 6576949"/>
              <a:gd name="connsiteY5551" fmla="*/ 11699980 h 11849802"/>
              <a:gd name="connsiteX5552" fmla="*/ 6149875 w 6576949"/>
              <a:gd name="connsiteY5552" fmla="*/ 11807583 h 11849802"/>
              <a:gd name="connsiteX5553" fmla="*/ 6540932 w 6576949"/>
              <a:gd name="connsiteY5553" fmla="*/ 11345763 h 11849802"/>
              <a:gd name="connsiteX5554" fmla="*/ 6354666 w 6576949"/>
              <a:gd name="connsiteY5554" fmla="*/ 11453367 h 11849802"/>
              <a:gd name="connsiteX5555" fmla="*/ 6261533 w 6576949"/>
              <a:gd name="connsiteY5555" fmla="*/ 11399308 h 11849802"/>
              <a:gd name="connsiteX5556" fmla="*/ 6168400 w 6576949"/>
              <a:gd name="connsiteY5556" fmla="*/ 11345249 h 11849802"/>
              <a:gd name="connsiteX5557" fmla="*/ 6168400 w 6576949"/>
              <a:gd name="connsiteY5557" fmla="*/ 11130041 h 11849802"/>
              <a:gd name="connsiteX5558" fmla="*/ 6261533 w 6576949"/>
              <a:gd name="connsiteY5558" fmla="*/ 11075981 h 11849802"/>
              <a:gd name="connsiteX5559" fmla="*/ 6354666 w 6576949"/>
              <a:gd name="connsiteY5559" fmla="*/ 11021922 h 11849802"/>
              <a:gd name="connsiteX5560" fmla="*/ 6540932 w 6576949"/>
              <a:gd name="connsiteY5560" fmla="*/ 11129525 h 11849802"/>
              <a:gd name="connsiteX5561" fmla="*/ 6540932 w 6576949"/>
              <a:gd name="connsiteY5561" fmla="*/ 11345763 h 11849802"/>
              <a:gd name="connsiteX5562" fmla="*/ 6540932 w 6576949"/>
              <a:gd name="connsiteY5562" fmla="*/ 10637329 h 11849802"/>
              <a:gd name="connsiteX5563" fmla="*/ 6354666 w 6576949"/>
              <a:gd name="connsiteY5563" fmla="*/ 10744932 h 11849802"/>
              <a:gd name="connsiteX5564" fmla="*/ 6261533 w 6576949"/>
              <a:gd name="connsiteY5564" fmla="*/ 10690873 h 11849802"/>
              <a:gd name="connsiteX5565" fmla="*/ 6168400 w 6576949"/>
              <a:gd name="connsiteY5565" fmla="*/ 10636814 h 11849802"/>
              <a:gd name="connsiteX5566" fmla="*/ 6168400 w 6576949"/>
              <a:gd name="connsiteY5566" fmla="*/ 10421606 h 11849802"/>
              <a:gd name="connsiteX5567" fmla="*/ 6261533 w 6576949"/>
              <a:gd name="connsiteY5567" fmla="*/ 10367546 h 11849802"/>
              <a:gd name="connsiteX5568" fmla="*/ 6354666 w 6576949"/>
              <a:gd name="connsiteY5568" fmla="*/ 10313487 h 11849802"/>
              <a:gd name="connsiteX5569" fmla="*/ 6540932 w 6576949"/>
              <a:gd name="connsiteY5569" fmla="*/ 10421091 h 11849802"/>
              <a:gd name="connsiteX5570" fmla="*/ 6540932 w 6576949"/>
              <a:gd name="connsiteY5570" fmla="*/ 10637329 h 11849802"/>
              <a:gd name="connsiteX5571" fmla="*/ 6540932 w 6576949"/>
              <a:gd name="connsiteY5571" fmla="*/ 9928894 h 11849802"/>
              <a:gd name="connsiteX5572" fmla="*/ 6354666 w 6576949"/>
              <a:gd name="connsiteY5572" fmla="*/ 10036498 h 11849802"/>
              <a:gd name="connsiteX5573" fmla="*/ 6261533 w 6576949"/>
              <a:gd name="connsiteY5573" fmla="*/ 9982439 h 11849802"/>
              <a:gd name="connsiteX5574" fmla="*/ 6168400 w 6576949"/>
              <a:gd name="connsiteY5574" fmla="*/ 9928379 h 11849802"/>
              <a:gd name="connsiteX5575" fmla="*/ 6168400 w 6576949"/>
              <a:gd name="connsiteY5575" fmla="*/ 9713171 h 11849802"/>
              <a:gd name="connsiteX5576" fmla="*/ 6261533 w 6576949"/>
              <a:gd name="connsiteY5576" fmla="*/ 9659112 h 11849802"/>
              <a:gd name="connsiteX5577" fmla="*/ 6354666 w 6576949"/>
              <a:gd name="connsiteY5577" fmla="*/ 9605053 h 11849802"/>
              <a:gd name="connsiteX5578" fmla="*/ 6540932 w 6576949"/>
              <a:gd name="connsiteY5578" fmla="*/ 9712657 h 11849802"/>
              <a:gd name="connsiteX5579" fmla="*/ 6540932 w 6576949"/>
              <a:gd name="connsiteY5579" fmla="*/ 9928894 h 11849802"/>
              <a:gd name="connsiteX5580" fmla="*/ 6540932 w 6576949"/>
              <a:gd name="connsiteY5580" fmla="*/ 9220460 h 11849802"/>
              <a:gd name="connsiteX5581" fmla="*/ 6354666 w 6576949"/>
              <a:gd name="connsiteY5581" fmla="*/ 9328064 h 11849802"/>
              <a:gd name="connsiteX5582" fmla="*/ 6261533 w 6576949"/>
              <a:gd name="connsiteY5582" fmla="*/ 9274004 h 11849802"/>
              <a:gd name="connsiteX5583" fmla="*/ 6168400 w 6576949"/>
              <a:gd name="connsiteY5583" fmla="*/ 9219945 h 11849802"/>
              <a:gd name="connsiteX5584" fmla="*/ 6168400 w 6576949"/>
              <a:gd name="connsiteY5584" fmla="*/ 9004737 h 11849802"/>
              <a:gd name="connsiteX5585" fmla="*/ 6261533 w 6576949"/>
              <a:gd name="connsiteY5585" fmla="*/ 8950678 h 11849802"/>
              <a:gd name="connsiteX5586" fmla="*/ 6354666 w 6576949"/>
              <a:gd name="connsiteY5586" fmla="*/ 8896619 h 11849802"/>
              <a:gd name="connsiteX5587" fmla="*/ 6540932 w 6576949"/>
              <a:gd name="connsiteY5587" fmla="*/ 9004222 h 11849802"/>
              <a:gd name="connsiteX5588" fmla="*/ 6540932 w 6576949"/>
              <a:gd name="connsiteY5588" fmla="*/ 9220460 h 11849802"/>
              <a:gd name="connsiteX5589" fmla="*/ 6540932 w 6576949"/>
              <a:gd name="connsiteY5589" fmla="*/ 8512025 h 11849802"/>
              <a:gd name="connsiteX5590" fmla="*/ 6354666 w 6576949"/>
              <a:gd name="connsiteY5590" fmla="*/ 8619629 h 11849802"/>
              <a:gd name="connsiteX5591" fmla="*/ 6261533 w 6576949"/>
              <a:gd name="connsiteY5591" fmla="*/ 8565569 h 11849802"/>
              <a:gd name="connsiteX5592" fmla="*/ 6168400 w 6576949"/>
              <a:gd name="connsiteY5592" fmla="*/ 8511510 h 11849802"/>
              <a:gd name="connsiteX5593" fmla="*/ 6168400 w 6576949"/>
              <a:gd name="connsiteY5593" fmla="*/ 8296303 h 11849802"/>
              <a:gd name="connsiteX5594" fmla="*/ 6261533 w 6576949"/>
              <a:gd name="connsiteY5594" fmla="*/ 8242244 h 11849802"/>
              <a:gd name="connsiteX5595" fmla="*/ 6354666 w 6576949"/>
              <a:gd name="connsiteY5595" fmla="*/ 8188184 h 11849802"/>
              <a:gd name="connsiteX5596" fmla="*/ 6540932 w 6576949"/>
              <a:gd name="connsiteY5596" fmla="*/ 8295788 h 11849802"/>
              <a:gd name="connsiteX5597" fmla="*/ 6540932 w 6576949"/>
              <a:gd name="connsiteY5597" fmla="*/ 8512025 h 11849802"/>
              <a:gd name="connsiteX5598" fmla="*/ 6540932 w 6576949"/>
              <a:gd name="connsiteY5598" fmla="*/ 7803591 h 11849802"/>
              <a:gd name="connsiteX5599" fmla="*/ 6354666 w 6576949"/>
              <a:gd name="connsiteY5599" fmla="*/ 7911195 h 11849802"/>
              <a:gd name="connsiteX5600" fmla="*/ 6261533 w 6576949"/>
              <a:gd name="connsiteY5600" fmla="*/ 7857135 h 11849802"/>
              <a:gd name="connsiteX5601" fmla="*/ 6168400 w 6576949"/>
              <a:gd name="connsiteY5601" fmla="*/ 7803076 h 11849802"/>
              <a:gd name="connsiteX5602" fmla="*/ 6168400 w 6576949"/>
              <a:gd name="connsiteY5602" fmla="*/ 7587869 h 11849802"/>
              <a:gd name="connsiteX5603" fmla="*/ 6261533 w 6576949"/>
              <a:gd name="connsiteY5603" fmla="*/ 7533809 h 11849802"/>
              <a:gd name="connsiteX5604" fmla="*/ 6354666 w 6576949"/>
              <a:gd name="connsiteY5604" fmla="*/ 7479750 h 11849802"/>
              <a:gd name="connsiteX5605" fmla="*/ 6540932 w 6576949"/>
              <a:gd name="connsiteY5605" fmla="*/ 7587353 h 11849802"/>
              <a:gd name="connsiteX5606" fmla="*/ 6540932 w 6576949"/>
              <a:gd name="connsiteY5606" fmla="*/ 7803591 h 11849802"/>
              <a:gd name="connsiteX5607" fmla="*/ 6540932 w 6576949"/>
              <a:gd name="connsiteY5607" fmla="*/ 7095156 h 11849802"/>
              <a:gd name="connsiteX5608" fmla="*/ 6354666 w 6576949"/>
              <a:gd name="connsiteY5608" fmla="*/ 7202760 h 11849802"/>
              <a:gd name="connsiteX5609" fmla="*/ 6261533 w 6576949"/>
              <a:gd name="connsiteY5609" fmla="*/ 7148701 h 11849802"/>
              <a:gd name="connsiteX5610" fmla="*/ 6168400 w 6576949"/>
              <a:gd name="connsiteY5610" fmla="*/ 7094642 h 11849802"/>
              <a:gd name="connsiteX5611" fmla="*/ 6168400 w 6576949"/>
              <a:gd name="connsiteY5611" fmla="*/ 6879434 h 11849802"/>
              <a:gd name="connsiteX5612" fmla="*/ 6261533 w 6576949"/>
              <a:gd name="connsiteY5612" fmla="*/ 6825375 h 11849802"/>
              <a:gd name="connsiteX5613" fmla="*/ 6354666 w 6576949"/>
              <a:gd name="connsiteY5613" fmla="*/ 6771315 h 11849802"/>
              <a:gd name="connsiteX5614" fmla="*/ 6540932 w 6576949"/>
              <a:gd name="connsiteY5614" fmla="*/ 6878919 h 11849802"/>
              <a:gd name="connsiteX5615" fmla="*/ 6540932 w 6576949"/>
              <a:gd name="connsiteY5615" fmla="*/ 7095156 h 11849802"/>
              <a:gd name="connsiteX5616" fmla="*/ 6540932 w 6576949"/>
              <a:gd name="connsiteY5616" fmla="*/ 6386722 h 11849802"/>
              <a:gd name="connsiteX5617" fmla="*/ 6354666 w 6576949"/>
              <a:gd name="connsiteY5617" fmla="*/ 6494326 h 11849802"/>
              <a:gd name="connsiteX5618" fmla="*/ 6261533 w 6576949"/>
              <a:gd name="connsiteY5618" fmla="*/ 6440267 h 11849802"/>
              <a:gd name="connsiteX5619" fmla="*/ 6168400 w 6576949"/>
              <a:gd name="connsiteY5619" fmla="*/ 6386207 h 11849802"/>
              <a:gd name="connsiteX5620" fmla="*/ 6168400 w 6576949"/>
              <a:gd name="connsiteY5620" fmla="*/ 6171000 h 11849802"/>
              <a:gd name="connsiteX5621" fmla="*/ 6261533 w 6576949"/>
              <a:gd name="connsiteY5621" fmla="*/ 6116940 h 11849802"/>
              <a:gd name="connsiteX5622" fmla="*/ 6354666 w 6576949"/>
              <a:gd name="connsiteY5622" fmla="*/ 6062881 h 11849802"/>
              <a:gd name="connsiteX5623" fmla="*/ 6540932 w 6576949"/>
              <a:gd name="connsiteY5623" fmla="*/ 6170485 h 11849802"/>
              <a:gd name="connsiteX5624" fmla="*/ 6540932 w 6576949"/>
              <a:gd name="connsiteY5624" fmla="*/ 6386722 h 11849802"/>
              <a:gd name="connsiteX5625" fmla="*/ 6540932 w 6576949"/>
              <a:gd name="connsiteY5625" fmla="*/ 5678288 h 11849802"/>
              <a:gd name="connsiteX5626" fmla="*/ 6354666 w 6576949"/>
              <a:gd name="connsiteY5626" fmla="*/ 5785892 h 11849802"/>
              <a:gd name="connsiteX5627" fmla="*/ 6261533 w 6576949"/>
              <a:gd name="connsiteY5627" fmla="*/ 5731832 h 11849802"/>
              <a:gd name="connsiteX5628" fmla="*/ 6168400 w 6576949"/>
              <a:gd name="connsiteY5628" fmla="*/ 5677773 h 11849802"/>
              <a:gd name="connsiteX5629" fmla="*/ 6168400 w 6576949"/>
              <a:gd name="connsiteY5629" fmla="*/ 5462565 h 11849802"/>
              <a:gd name="connsiteX5630" fmla="*/ 6261533 w 6576949"/>
              <a:gd name="connsiteY5630" fmla="*/ 5408506 h 11849802"/>
              <a:gd name="connsiteX5631" fmla="*/ 6354666 w 6576949"/>
              <a:gd name="connsiteY5631" fmla="*/ 5354447 h 11849802"/>
              <a:gd name="connsiteX5632" fmla="*/ 6540932 w 6576949"/>
              <a:gd name="connsiteY5632" fmla="*/ 5462050 h 11849802"/>
              <a:gd name="connsiteX5633" fmla="*/ 6540932 w 6576949"/>
              <a:gd name="connsiteY5633" fmla="*/ 5678288 h 11849802"/>
              <a:gd name="connsiteX5634" fmla="*/ 6540932 w 6576949"/>
              <a:gd name="connsiteY5634" fmla="*/ 4969853 h 11849802"/>
              <a:gd name="connsiteX5635" fmla="*/ 6354666 w 6576949"/>
              <a:gd name="connsiteY5635" fmla="*/ 5077457 h 11849802"/>
              <a:gd name="connsiteX5636" fmla="*/ 6261533 w 6576949"/>
              <a:gd name="connsiteY5636" fmla="*/ 5023398 h 11849802"/>
              <a:gd name="connsiteX5637" fmla="*/ 6168400 w 6576949"/>
              <a:gd name="connsiteY5637" fmla="*/ 4969338 h 11849802"/>
              <a:gd name="connsiteX5638" fmla="*/ 6168400 w 6576949"/>
              <a:gd name="connsiteY5638" fmla="*/ 4754131 h 11849802"/>
              <a:gd name="connsiteX5639" fmla="*/ 6261533 w 6576949"/>
              <a:gd name="connsiteY5639" fmla="*/ 4700072 h 11849802"/>
              <a:gd name="connsiteX5640" fmla="*/ 6354666 w 6576949"/>
              <a:gd name="connsiteY5640" fmla="*/ 4646012 h 11849802"/>
              <a:gd name="connsiteX5641" fmla="*/ 6540932 w 6576949"/>
              <a:gd name="connsiteY5641" fmla="*/ 4753616 h 11849802"/>
              <a:gd name="connsiteX5642" fmla="*/ 6540932 w 6576949"/>
              <a:gd name="connsiteY5642" fmla="*/ 4969853 h 11849802"/>
              <a:gd name="connsiteX5643" fmla="*/ 6540932 w 6576949"/>
              <a:gd name="connsiteY5643" fmla="*/ 4261419 h 11849802"/>
              <a:gd name="connsiteX5644" fmla="*/ 6354666 w 6576949"/>
              <a:gd name="connsiteY5644" fmla="*/ 4369022 h 11849802"/>
              <a:gd name="connsiteX5645" fmla="*/ 6261533 w 6576949"/>
              <a:gd name="connsiteY5645" fmla="*/ 4314963 h 11849802"/>
              <a:gd name="connsiteX5646" fmla="*/ 6168400 w 6576949"/>
              <a:gd name="connsiteY5646" fmla="*/ 4260904 h 11849802"/>
              <a:gd name="connsiteX5647" fmla="*/ 6168400 w 6576949"/>
              <a:gd name="connsiteY5647" fmla="*/ 4045696 h 11849802"/>
              <a:gd name="connsiteX5648" fmla="*/ 6261533 w 6576949"/>
              <a:gd name="connsiteY5648" fmla="*/ 3991637 h 11849802"/>
              <a:gd name="connsiteX5649" fmla="*/ 6354666 w 6576949"/>
              <a:gd name="connsiteY5649" fmla="*/ 3937578 h 11849802"/>
              <a:gd name="connsiteX5650" fmla="*/ 6540932 w 6576949"/>
              <a:gd name="connsiteY5650" fmla="*/ 4045181 h 11849802"/>
              <a:gd name="connsiteX5651" fmla="*/ 6540932 w 6576949"/>
              <a:gd name="connsiteY5651" fmla="*/ 4261419 h 11849802"/>
              <a:gd name="connsiteX5652" fmla="*/ 6540932 w 6576949"/>
              <a:gd name="connsiteY5652" fmla="*/ 3552984 h 11849802"/>
              <a:gd name="connsiteX5653" fmla="*/ 6354666 w 6576949"/>
              <a:gd name="connsiteY5653" fmla="*/ 3660588 h 11849802"/>
              <a:gd name="connsiteX5654" fmla="*/ 6261533 w 6576949"/>
              <a:gd name="connsiteY5654" fmla="*/ 3606529 h 11849802"/>
              <a:gd name="connsiteX5655" fmla="*/ 6168400 w 6576949"/>
              <a:gd name="connsiteY5655" fmla="*/ 3552469 h 11849802"/>
              <a:gd name="connsiteX5656" fmla="*/ 6168400 w 6576949"/>
              <a:gd name="connsiteY5656" fmla="*/ 3337262 h 11849802"/>
              <a:gd name="connsiteX5657" fmla="*/ 6261533 w 6576949"/>
              <a:gd name="connsiteY5657" fmla="*/ 3283203 h 11849802"/>
              <a:gd name="connsiteX5658" fmla="*/ 6354666 w 6576949"/>
              <a:gd name="connsiteY5658" fmla="*/ 3229143 h 11849802"/>
              <a:gd name="connsiteX5659" fmla="*/ 6540932 w 6576949"/>
              <a:gd name="connsiteY5659" fmla="*/ 3336747 h 11849802"/>
              <a:gd name="connsiteX5660" fmla="*/ 6540932 w 6576949"/>
              <a:gd name="connsiteY5660" fmla="*/ 3552984 h 11849802"/>
              <a:gd name="connsiteX5661" fmla="*/ 6540932 w 6576949"/>
              <a:gd name="connsiteY5661" fmla="*/ 2844035 h 11849802"/>
              <a:gd name="connsiteX5662" fmla="*/ 6354666 w 6576949"/>
              <a:gd name="connsiteY5662" fmla="*/ 2951639 h 11849802"/>
              <a:gd name="connsiteX5663" fmla="*/ 6261533 w 6576949"/>
              <a:gd name="connsiteY5663" fmla="*/ 2897579 h 11849802"/>
              <a:gd name="connsiteX5664" fmla="*/ 6168400 w 6576949"/>
              <a:gd name="connsiteY5664" fmla="*/ 2843520 h 11849802"/>
              <a:gd name="connsiteX5665" fmla="*/ 6168400 w 6576949"/>
              <a:gd name="connsiteY5665" fmla="*/ 2628312 h 11849802"/>
              <a:gd name="connsiteX5666" fmla="*/ 6261533 w 6576949"/>
              <a:gd name="connsiteY5666" fmla="*/ 2574253 h 11849802"/>
              <a:gd name="connsiteX5667" fmla="*/ 6354666 w 6576949"/>
              <a:gd name="connsiteY5667" fmla="*/ 2520194 h 11849802"/>
              <a:gd name="connsiteX5668" fmla="*/ 6540932 w 6576949"/>
              <a:gd name="connsiteY5668" fmla="*/ 2627798 h 11849802"/>
              <a:gd name="connsiteX5669" fmla="*/ 6540932 w 6576949"/>
              <a:gd name="connsiteY5669" fmla="*/ 2844035 h 11849802"/>
              <a:gd name="connsiteX5670" fmla="*/ 6540932 w 6576949"/>
              <a:gd name="connsiteY5670" fmla="*/ 2135600 h 11849802"/>
              <a:gd name="connsiteX5671" fmla="*/ 6354666 w 6576949"/>
              <a:gd name="connsiteY5671" fmla="*/ 2243204 h 11849802"/>
              <a:gd name="connsiteX5672" fmla="*/ 6261533 w 6576949"/>
              <a:gd name="connsiteY5672" fmla="*/ 2189145 h 11849802"/>
              <a:gd name="connsiteX5673" fmla="*/ 6168400 w 6576949"/>
              <a:gd name="connsiteY5673" fmla="*/ 2135086 h 11849802"/>
              <a:gd name="connsiteX5674" fmla="*/ 6168400 w 6576949"/>
              <a:gd name="connsiteY5674" fmla="*/ 1920393 h 11849802"/>
              <a:gd name="connsiteX5675" fmla="*/ 6261533 w 6576949"/>
              <a:gd name="connsiteY5675" fmla="*/ 1866334 h 11849802"/>
              <a:gd name="connsiteX5676" fmla="*/ 6354666 w 6576949"/>
              <a:gd name="connsiteY5676" fmla="*/ 1812274 h 11849802"/>
              <a:gd name="connsiteX5677" fmla="*/ 6540932 w 6576949"/>
              <a:gd name="connsiteY5677" fmla="*/ 1919878 h 11849802"/>
              <a:gd name="connsiteX5678" fmla="*/ 6540932 w 6576949"/>
              <a:gd name="connsiteY5678" fmla="*/ 2135600 h 11849802"/>
              <a:gd name="connsiteX5679" fmla="*/ 6540932 w 6576949"/>
              <a:gd name="connsiteY5679" fmla="*/ 1427166 h 11849802"/>
              <a:gd name="connsiteX5680" fmla="*/ 6354666 w 6576949"/>
              <a:gd name="connsiteY5680" fmla="*/ 1534770 h 11849802"/>
              <a:gd name="connsiteX5681" fmla="*/ 6261533 w 6576949"/>
              <a:gd name="connsiteY5681" fmla="*/ 1480710 h 11849802"/>
              <a:gd name="connsiteX5682" fmla="*/ 6168400 w 6576949"/>
              <a:gd name="connsiteY5682" fmla="*/ 1426651 h 11849802"/>
              <a:gd name="connsiteX5683" fmla="*/ 6168400 w 6576949"/>
              <a:gd name="connsiteY5683" fmla="*/ 1211444 h 11849802"/>
              <a:gd name="connsiteX5684" fmla="*/ 6261533 w 6576949"/>
              <a:gd name="connsiteY5684" fmla="*/ 1157384 h 11849802"/>
              <a:gd name="connsiteX5685" fmla="*/ 6354666 w 6576949"/>
              <a:gd name="connsiteY5685" fmla="*/ 1103325 h 11849802"/>
              <a:gd name="connsiteX5686" fmla="*/ 6540932 w 6576949"/>
              <a:gd name="connsiteY5686" fmla="*/ 1210929 h 11849802"/>
              <a:gd name="connsiteX5687" fmla="*/ 6540932 w 6576949"/>
              <a:gd name="connsiteY5687" fmla="*/ 1427166 h 11849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</a:cxnLst>
            <a:rect l="l" t="t" r="r" b="b"/>
            <a:pathLst>
              <a:path w="6576949" h="11849802">
                <a:moveTo>
                  <a:pt x="6576950" y="739840"/>
                </a:moveTo>
                <a:lnTo>
                  <a:pt x="6576950" y="482930"/>
                </a:lnTo>
                <a:lnTo>
                  <a:pt x="6372675" y="365029"/>
                </a:lnTo>
                <a:lnTo>
                  <a:pt x="6372675" y="128713"/>
                </a:lnTo>
                <a:lnTo>
                  <a:pt x="6150390" y="0"/>
                </a:lnTo>
                <a:lnTo>
                  <a:pt x="5946115" y="117901"/>
                </a:lnTo>
                <a:lnTo>
                  <a:pt x="5741325" y="0"/>
                </a:lnTo>
                <a:lnTo>
                  <a:pt x="5536535" y="117901"/>
                </a:lnTo>
                <a:lnTo>
                  <a:pt x="5332259" y="0"/>
                </a:lnTo>
                <a:lnTo>
                  <a:pt x="5127984" y="117901"/>
                </a:lnTo>
                <a:lnTo>
                  <a:pt x="4923708" y="0"/>
                </a:lnTo>
                <a:lnTo>
                  <a:pt x="4719433" y="117901"/>
                </a:lnTo>
                <a:lnTo>
                  <a:pt x="4514643" y="0"/>
                </a:lnTo>
                <a:lnTo>
                  <a:pt x="4310367" y="117901"/>
                </a:lnTo>
                <a:lnTo>
                  <a:pt x="4106092" y="0"/>
                </a:lnTo>
                <a:lnTo>
                  <a:pt x="3901816" y="117901"/>
                </a:lnTo>
                <a:lnTo>
                  <a:pt x="3697026" y="0"/>
                </a:lnTo>
                <a:lnTo>
                  <a:pt x="3492751" y="117901"/>
                </a:lnTo>
                <a:lnTo>
                  <a:pt x="3288475" y="0"/>
                </a:lnTo>
                <a:lnTo>
                  <a:pt x="3084200" y="117901"/>
                </a:lnTo>
                <a:lnTo>
                  <a:pt x="2879410" y="0"/>
                </a:lnTo>
                <a:lnTo>
                  <a:pt x="2675134" y="117901"/>
                </a:lnTo>
                <a:lnTo>
                  <a:pt x="2470859" y="0"/>
                </a:lnTo>
                <a:lnTo>
                  <a:pt x="2266583" y="117901"/>
                </a:lnTo>
                <a:lnTo>
                  <a:pt x="2061793" y="0"/>
                </a:lnTo>
                <a:lnTo>
                  <a:pt x="1857518" y="117901"/>
                </a:lnTo>
                <a:lnTo>
                  <a:pt x="1653242" y="0"/>
                </a:lnTo>
                <a:lnTo>
                  <a:pt x="1448967" y="117901"/>
                </a:lnTo>
                <a:lnTo>
                  <a:pt x="1244177" y="0"/>
                </a:lnTo>
                <a:lnTo>
                  <a:pt x="1039901" y="117901"/>
                </a:lnTo>
                <a:lnTo>
                  <a:pt x="835626" y="0"/>
                </a:lnTo>
                <a:lnTo>
                  <a:pt x="631350" y="117901"/>
                </a:lnTo>
                <a:lnTo>
                  <a:pt x="426560" y="0"/>
                </a:lnTo>
                <a:lnTo>
                  <a:pt x="204275" y="128713"/>
                </a:lnTo>
                <a:lnTo>
                  <a:pt x="204275" y="365029"/>
                </a:lnTo>
                <a:lnTo>
                  <a:pt x="0" y="482930"/>
                </a:lnTo>
                <a:lnTo>
                  <a:pt x="0" y="739840"/>
                </a:lnTo>
                <a:lnTo>
                  <a:pt x="204275" y="857741"/>
                </a:lnTo>
                <a:lnTo>
                  <a:pt x="204275" y="1072949"/>
                </a:lnTo>
                <a:lnTo>
                  <a:pt x="0" y="1191364"/>
                </a:lnTo>
                <a:lnTo>
                  <a:pt x="0" y="1448275"/>
                </a:lnTo>
                <a:lnTo>
                  <a:pt x="204275" y="1566176"/>
                </a:lnTo>
                <a:lnTo>
                  <a:pt x="204275" y="1781383"/>
                </a:lnTo>
                <a:lnTo>
                  <a:pt x="0" y="1899799"/>
                </a:lnTo>
                <a:lnTo>
                  <a:pt x="0" y="2156709"/>
                </a:lnTo>
                <a:lnTo>
                  <a:pt x="204275" y="2274610"/>
                </a:lnTo>
                <a:lnTo>
                  <a:pt x="204275" y="2489818"/>
                </a:lnTo>
                <a:lnTo>
                  <a:pt x="0" y="2608233"/>
                </a:lnTo>
                <a:lnTo>
                  <a:pt x="0" y="2865144"/>
                </a:lnTo>
                <a:lnTo>
                  <a:pt x="204275" y="2983045"/>
                </a:lnTo>
                <a:lnTo>
                  <a:pt x="204275" y="3198252"/>
                </a:lnTo>
                <a:lnTo>
                  <a:pt x="0" y="3316668"/>
                </a:lnTo>
                <a:lnTo>
                  <a:pt x="0" y="3573578"/>
                </a:lnTo>
                <a:lnTo>
                  <a:pt x="204275" y="3691479"/>
                </a:lnTo>
                <a:lnTo>
                  <a:pt x="204275" y="3906686"/>
                </a:lnTo>
                <a:lnTo>
                  <a:pt x="0" y="4025102"/>
                </a:lnTo>
                <a:lnTo>
                  <a:pt x="0" y="4282013"/>
                </a:lnTo>
                <a:lnTo>
                  <a:pt x="204275" y="4399913"/>
                </a:lnTo>
                <a:lnTo>
                  <a:pt x="204275" y="4615121"/>
                </a:lnTo>
                <a:lnTo>
                  <a:pt x="0" y="4733537"/>
                </a:lnTo>
                <a:lnTo>
                  <a:pt x="0" y="4990447"/>
                </a:lnTo>
                <a:lnTo>
                  <a:pt x="204275" y="5108348"/>
                </a:lnTo>
                <a:lnTo>
                  <a:pt x="204275" y="5323556"/>
                </a:lnTo>
                <a:lnTo>
                  <a:pt x="0" y="5441971"/>
                </a:lnTo>
                <a:lnTo>
                  <a:pt x="0" y="5698882"/>
                </a:lnTo>
                <a:lnTo>
                  <a:pt x="204275" y="5816783"/>
                </a:lnTo>
                <a:lnTo>
                  <a:pt x="204275" y="6031990"/>
                </a:lnTo>
                <a:lnTo>
                  <a:pt x="0" y="6150405"/>
                </a:lnTo>
                <a:lnTo>
                  <a:pt x="0" y="6407316"/>
                </a:lnTo>
                <a:lnTo>
                  <a:pt x="204275" y="6525217"/>
                </a:lnTo>
                <a:lnTo>
                  <a:pt x="204275" y="6740424"/>
                </a:lnTo>
                <a:lnTo>
                  <a:pt x="0" y="6858840"/>
                </a:lnTo>
                <a:lnTo>
                  <a:pt x="0" y="7115750"/>
                </a:lnTo>
                <a:lnTo>
                  <a:pt x="204275" y="7233651"/>
                </a:lnTo>
                <a:lnTo>
                  <a:pt x="204275" y="7448859"/>
                </a:lnTo>
                <a:lnTo>
                  <a:pt x="0" y="7567275"/>
                </a:lnTo>
                <a:lnTo>
                  <a:pt x="0" y="7824185"/>
                </a:lnTo>
                <a:lnTo>
                  <a:pt x="204275" y="7942086"/>
                </a:lnTo>
                <a:lnTo>
                  <a:pt x="204275" y="8157293"/>
                </a:lnTo>
                <a:lnTo>
                  <a:pt x="0" y="8275709"/>
                </a:lnTo>
                <a:lnTo>
                  <a:pt x="0" y="8532619"/>
                </a:lnTo>
                <a:lnTo>
                  <a:pt x="204275" y="8650520"/>
                </a:lnTo>
                <a:lnTo>
                  <a:pt x="204275" y="8865727"/>
                </a:lnTo>
                <a:lnTo>
                  <a:pt x="0" y="8984143"/>
                </a:lnTo>
                <a:lnTo>
                  <a:pt x="0" y="9241054"/>
                </a:lnTo>
                <a:lnTo>
                  <a:pt x="204275" y="9358955"/>
                </a:lnTo>
                <a:lnTo>
                  <a:pt x="204275" y="9574162"/>
                </a:lnTo>
                <a:lnTo>
                  <a:pt x="0" y="9692577"/>
                </a:lnTo>
                <a:lnTo>
                  <a:pt x="0" y="9949488"/>
                </a:lnTo>
                <a:lnTo>
                  <a:pt x="204275" y="10067389"/>
                </a:lnTo>
                <a:lnTo>
                  <a:pt x="204275" y="10282596"/>
                </a:lnTo>
                <a:lnTo>
                  <a:pt x="0" y="10401527"/>
                </a:lnTo>
                <a:lnTo>
                  <a:pt x="0" y="10658437"/>
                </a:lnTo>
                <a:lnTo>
                  <a:pt x="204275" y="10776339"/>
                </a:lnTo>
                <a:lnTo>
                  <a:pt x="204275" y="10991545"/>
                </a:lnTo>
                <a:lnTo>
                  <a:pt x="0" y="11109961"/>
                </a:lnTo>
                <a:lnTo>
                  <a:pt x="0" y="11366872"/>
                </a:lnTo>
                <a:lnTo>
                  <a:pt x="204275" y="11484772"/>
                </a:lnTo>
                <a:lnTo>
                  <a:pt x="204275" y="11721089"/>
                </a:lnTo>
                <a:lnTo>
                  <a:pt x="426560" y="11849802"/>
                </a:lnTo>
                <a:lnTo>
                  <a:pt x="630836" y="11731901"/>
                </a:lnTo>
                <a:lnTo>
                  <a:pt x="835111" y="11849802"/>
                </a:lnTo>
                <a:lnTo>
                  <a:pt x="1039387" y="11731901"/>
                </a:lnTo>
                <a:lnTo>
                  <a:pt x="1243662" y="11849802"/>
                </a:lnTo>
                <a:lnTo>
                  <a:pt x="1447938" y="11731901"/>
                </a:lnTo>
                <a:lnTo>
                  <a:pt x="1652213" y="11849802"/>
                </a:lnTo>
                <a:lnTo>
                  <a:pt x="1856488" y="11731901"/>
                </a:lnTo>
                <a:lnTo>
                  <a:pt x="2060764" y="11849802"/>
                </a:lnTo>
                <a:lnTo>
                  <a:pt x="2265040" y="11731901"/>
                </a:lnTo>
                <a:lnTo>
                  <a:pt x="2469315" y="11849802"/>
                </a:lnTo>
                <a:lnTo>
                  <a:pt x="2673590" y="11731901"/>
                </a:lnTo>
                <a:lnTo>
                  <a:pt x="2877866" y="11849802"/>
                </a:lnTo>
                <a:lnTo>
                  <a:pt x="3082142" y="11731901"/>
                </a:lnTo>
                <a:lnTo>
                  <a:pt x="3286417" y="11849802"/>
                </a:lnTo>
                <a:lnTo>
                  <a:pt x="3490693" y="11731901"/>
                </a:lnTo>
                <a:lnTo>
                  <a:pt x="3694968" y="11849802"/>
                </a:lnTo>
                <a:lnTo>
                  <a:pt x="3899243" y="11731901"/>
                </a:lnTo>
                <a:lnTo>
                  <a:pt x="4103519" y="11849802"/>
                </a:lnTo>
                <a:lnTo>
                  <a:pt x="4307795" y="11731901"/>
                </a:lnTo>
                <a:lnTo>
                  <a:pt x="4512070" y="11849802"/>
                </a:lnTo>
                <a:lnTo>
                  <a:pt x="4716345" y="11731901"/>
                </a:lnTo>
                <a:lnTo>
                  <a:pt x="4920621" y="11849802"/>
                </a:lnTo>
                <a:lnTo>
                  <a:pt x="5124896" y="11731901"/>
                </a:lnTo>
                <a:lnTo>
                  <a:pt x="5329172" y="11849802"/>
                </a:lnTo>
                <a:lnTo>
                  <a:pt x="5533448" y="11731901"/>
                </a:lnTo>
                <a:lnTo>
                  <a:pt x="5737723" y="11849802"/>
                </a:lnTo>
                <a:lnTo>
                  <a:pt x="5941999" y="11731901"/>
                </a:lnTo>
                <a:lnTo>
                  <a:pt x="6146274" y="11849802"/>
                </a:lnTo>
                <a:lnTo>
                  <a:pt x="6368558" y="11721089"/>
                </a:lnTo>
                <a:lnTo>
                  <a:pt x="6368558" y="11484772"/>
                </a:lnTo>
                <a:lnTo>
                  <a:pt x="6572834" y="11366872"/>
                </a:lnTo>
                <a:lnTo>
                  <a:pt x="6572834" y="11109961"/>
                </a:lnTo>
                <a:lnTo>
                  <a:pt x="6368558" y="10992060"/>
                </a:lnTo>
                <a:lnTo>
                  <a:pt x="6368558" y="10776853"/>
                </a:lnTo>
                <a:lnTo>
                  <a:pt x="6572834" y="10658952"/>
                </a:lnTo>
                <a:lnTo>
                  <a:pt x="6572834" y="10402042"/>
                </a:lnTo>
                <a:lnTo>
                  <a:pt x="6368558" y="10284141"/>
                </a:lnTo>
                <a:lnTo>
                  <a:pt x="6368558" y="10068933"/>
                </a:lnTo>
                <a:lnTo>
                  <a:pt x="6572834" y="9951033"/>
                </a:lnTo>
                <a:lnTo>
                  <a:pt x="6572834" y="9694122"/>
                </a:lnTo>
                <a:lnTo>
                  <a:pt x="6368558" y="9576221"/>
                </a:lnTo>
                <a:lnTo>
                  <a:pt x="6368558" y="9361014"/>
                </a:lnTo>
                <a:lnTo>
                  <a:pt x="6572834" y="9243113"/>
                </a:lnTo>
                <a:lnTo>
                  <a:pt x="6572834" y="8984143"/>
                </a:lnTo>
                <a:lnTo>
                  <a:pt x="6368558" y="8866242"/>
                </a:lnTo>
                <a:lnTo>
                  <a:pt x="6368558" y="8651035"/>
                </a:lnTo>
                <a:lnTo>
                  <a:pt x="6572834" y="8533134"/>
                </a:lnTo>
                <a:lnTo>
                  <a:pt x="6572834" y="8276224"/>
                </a:lnTo>
                <a:lnTo>
                  <a:pt x="6368558" y="8158323"/>
                </a:lnTo>
                <a:lnTo>
                  <a:pt x="6368558" y="7943116"/>
                </a:lnTo>
                <a:lnTo>
                  <a:pt x="6572834" y="7825215"/>
                </a:lnTo>
                <a:lnTo>
                  <a:pt x="6572834" y="7568304"/>
                </a:lnTo>
                <a:lnTo>
                  <a:pt x="6368558" y="7450403"/>
                </a:lnTo>
                <a:lnTo>
                  <a:pt x="6368558" y="7235196"/>
                </a:lnTo>
                <a:lnTo>
                  <a:pt x="6572834" y="7117295"/>
                </a:lnTo>
                <a:lnTo>
                  <a:pt x="6572834" y="6860385"/>
                </a:lnTo>
                <a:lnTo>
                  <a:pt x="6368558" y="6742484"/>
                </a:lnTo>
                <a:lnTo>
                  <a:pt x="6368558" y="6527277"/>
                </a:lnTo>
                <a:lnTo>
                  <a:pt x="6572834" y="6409376"/>
                </a:lnTo>
                <a:lnTo>
                  <a:pt x="6572834" y="6152465"/>
                </a:lnTo>
                <a:lnTo>
                  <a:pt x="6368558" y="6034564"/>
                </a:lnTo>
                <a:lnTo>
                  <a:pt x="6368558" y="5819357"/>
                </a:lnTo>
                <a:lnTo>
                  <a:pt x="6572834" y="5701456"/>
                </a:lnTo>
                <a:lnTo>
                  <a:pt x="6572834" y="5441971"/>
                </a:lnTo>
                <a:lnTo>
                  <a:pt x="6368558" y="5324070"/>
                </a:lnTo>
                <a:lnTo>
                  <a:pt x="6368558" y="5108863"/>
                </a:lnTo>
                <a:lnTo>
                  <a:pt x="6572834" y="4990962"/>
                </a:lnTo>
                <a:lnTo>
                  <a:pt x="6572834" y="4734052"/>
                </a:lnTo>
                <a:lnTo>
                  <a:pt x="6368558" y="4616151"/>
                </a:lnTo>
                <a:lnTo>
                  <a:pt x="6368558" y="4400943"/>
                </a:lnTo>
                <a:lnTo>
                  <a:pt x="6572834" y="4283043"/>
                </a:lnTo>
                <a:lnTo>
                  <a:pt x="6572834" y="4026132"/>
                </a:lnTo>
                <a:lnTo>
                  <a:pt x="6368558" y="3908231"/>
                </a:lnTo>
                <a:lnTo>
                  <a:pt x="6368558" y="3691479"/>
                </a:lnTo>
                <a:lnTo>
                  <a:pt x="6572834" y="3573578"/>
                </a:lnTo>
                <a:lnTo>
                  <a:pt x="6572834" y="3316668"/>
                </a:lnTo>
                <a:lnTo>
                  <a:pt x="6368558" y="3198767"/>
                </a:lnTo>
                <a:lnTo>
                  <a:pt x="6368558" y="2983559"/>
                </a:lnTo>
                <a:lnTo>
                  <a:pt x="6572834" y="2865658"/>
                </a:lnTo>
                <a:lnTo>
                  <a:pt x="6572834" y="2608748"/>
                </a:lnTo>
                <a:lnTo>
                  <a:pt x="6368558" y="2490847"/>
                </a:lnTo>
                <a:lnTo>
                  <a:pt x="6368558" y="2275640"/>
                </a:lnTo>
                <a:lnTo>
                  <a:pt x="6572834" y="2157739"/>
                </a:lnTo>
                <a:lnTo>
                  <a:pt x="6572834" y="1899799"/>
                </a:lnTo>
                <a:lnTo>
                  <a:pt x="6368558" y="1781898"/>
                </a:lnTo>
                <a:lnTo>
                  <a:pt x="6368558" y="1566690"/>
                </a:lnTo>
                <a:lnTo>
                  <a:pt x="6572834" y="1448790"/>
                </a:lnTo>
                <a:lnTo>
                  <a:pt x="6572834" y="1191879"/>
                </a:lnTo>
                <a:lnTo>
                  <a:pt x="6368558" y="1073978"/>
                </a:lnTo>
                <a:lnTo>
                  <a:pt x="6368558" y="858771"/>
                </a:lnTo>
                <a:lnTo>
                  <a:pt x="6576950" y="739840"/>
                </a:lnTo>
                <a:close/>
                <a:moveTo>
                  <a:pt x="6540932" y="718732"/>
                </a:moveTo>
                <a:lnTo>
                  <a:pt x="6354666" y="826335"/>
                </a:lnTo>
                <a:lnTo>
                  <a:pt x="6261533" y="772276"/>
                </a:lnTo>
                <a:lnTo>
                  <a:pt x="6168400" y="718217"/>
                </a:lnTo>
                <a:lnTo>
                  <a:pt x="6168400" y="503524"/>
                </a:lnTo>
                <a:lnTo>
                  <a:pt x="6261533" y="449465"/>
                </a:lnTo>
                <a:lnTo>
                  <a:pt x="6354666" y="395405"/>
                </a:lnTo>
                <a:lnTo>
                  <a:pt x="6540932" y="503009"/>
                </a:lnTo>
                <a:lnTo>
                  <a:pt x="6540932" y="718732"/>
                </a:lnTo>
                <a:close/>
                <a:moveTo>
                  <a:pt x="6336142" y="857741"/>
                </a:moveTo>
                <a:lnTo>
                  <a:pt x="6336142" y="1072949"/>
                </a:lnTo>
                <a:lnTo>
                  <a:pt x="6243009" y="1127008"/>
                </a:lnTo>
                <a:lnTo>
                  <a:pt x="6149875" y="1181067"/>
                </a:lnTo>
                <a:lnTo>
                  <a:pt x="6056742" y="1127008"/>
                </a:lnTo>
                <a:lnTo>
                  <a:pt x="5963609" y="1072949"/>
                </a:lnTo>
                <a:lnTo>
                  <a:pt x="5963609" y="857741"/>
                </a:lnTo>
                <a:lnTo>
                  <a:pt x="6056742" y="803682"/>
                </a:lnTo>
                <a:lnTo>
                  <a:pt x="6149875" y="749623"/>
                </a:lnTo>
                <a:lnTo>
                  <a:pt x="6243009" y="803682"/>
                </a:lnTo>
                <a:lnTo>
                  <a:pt x="6336142" y="857741"/>
                </a:lnTo>
                <a:close/>
                <a:moveTo>
                  <a:pt x="6336142" y="1566176"/>
                </a:moveTo>
                <a:lnTo>
                  <a:pt x="6336142" y="1781383"/>
                </a:lnTo>
                <a:lnTo>
                  <a:pt x="6243009" y="1835442"/>
                </a:lnTo>
                <a:lnTo>
                  <a:pt x="6149875" y="1889502"/>
                </a:lnTo>
                <a:lnTo>
                  <a:pt x="6056742" y="1835442"/>
                </a:lnTo>
                <a:lnTo>
                  <a:pt x="5963609" y="1781383"/>
                </a:lnTo>
                <a:lnTo>
                  <a:pt x="5963609" y="1566176"/>
                </a:lnTo>
                <a:lnTo>
                  <a:pt x="6056742" y="1512116"/>
                </a:lnTo>
                <a:lnTo>
                  <a:pt x="6149875" y="1458057"/>
                </a:lnTo>
                <a:lnTo>
                  <a:pt x="6243009" y="1512116"/>
                </a:lnTo>
                <a:lnTo>
                  <a:pt x="6336142" y="1566176"/>
                </a:lnTo>
                <a:close/>
                <a:moveTo>
                  <a:pt x="6336142" y="2274610"/>
                </a:moveTo>
                <a:lnTo>
                  <a:pt x="6336142" y="2489818"/>
                </a:lnTo>
                <a:lnTo>
                  <a:pt x="6243009" y="2543877"/>
                </a:lnTo>
                <a:lnTo>
                  <a:pt x="6149875" y="2597936"/>
                </a:lnTo>
                <a:lnTo>
                  <a:pt x="6056742" y="2543877"/>
                </a:lnTo>
                <a:lnTo>
                  <a:pt x="5963609" y="2489818"/>
                </a:lnTo>
                <a:lnTo>
                  <a:pt x="5963609" y="2274610"/>
                </a:lnTo>
                <a:lnTo>
                  <a:pt x="6056742" y="2220551"/>
                </a:lnTo>
                <a:lnTo>
                  <a:pt x="6149875" y="2166491"/>
                </a:lnTo>
                <a:lnTo>
                  <a:pt x="6243009" y="2220551"/>
                </a:lnTo>
                <a:lnTo>
                  <a:pt x="6336142" y="2274610"/>
                </a:lnTo>
                <a:close/>
                <a:moveTo>
                  <a:pt x="6336142" y="2983045"/>
                </a:moveTo>
                <a:lnTo>
                  <a:pt x="6336142" y="3198252"/>
                </a:lnTo>
                <a:lnTo>
                  <a:pt x="6243009" y="3252311"/>
                </a:lnTo>
                <a:lnTo>
                  <a:pt x="6149875" y="3306371"/>
                </a:lnTo>
                <a:lnTo>
                  <a:pt x="6056742" y="3252311"/>
                </a:lnTo>
                <a:lnTo>
                  <a:pt x="5963609" y="3198252"/>
                </a:lnTo>
                <a:lnTo>
                  <a:pt x="5963609" y="2983045"/>
                </a:lnTo>
                <a:lnTo>
                  <a:pt x="6056742" y="2928985"/>
                </a:lnTo>
                <a:lnTo>
                  <a:pt x="6149875" y="2874926"/>
                </a:lnTo>
                <a:lnTo>
                  <a:pt x="6243009" y="2928985"/>
                </a:lnTo>
                <a:lnTo>
                  <a:pt x="6336142" y="2983045"/>
                </a:lnTo>
                <a:close/>
                <a:moveTo>
                  <a:pt x="6336142" y="3691479"/>
                </a:moveTo>
                <a:lnTo>
                  <a:pt x="6336142" y="3906686"/>
                </a:lnTo>
                <a:lnTo>
                  <a:pt x="6243009" y="3960746"/>
                </a:lnTo>
                <a:lnTo>
                  <a:pt x="6149875" y="4014805"/>
                </a:lnTo>
                <a:lnTo>
                  <a:pt x="6056742" y="3960746"/>
                </a:lnTo>
                <a:lnTo>
                  <a:pt x="5963609" y="3906686"/>
                </a:lnTo>
                <a:lnTo>
                  <a:pt x="5963609" y="3691479"/>
                </a:lnTo>
                <a:lnTo>
                  <a:pt x="6056742" y="3637420"/>
                </a:lnTo>
                <a:lnTo>
                  <a:pt x="6149875" y="3583360"/>
                </a:lnTo>
                <a:lnTo>
                  <a:pt x="6243009" y="3637420"/>
                </a:lnTo>
                <a:lnTo>
                  <a:pt x="6336142" y="3691479"/>
                </a:lnTo>
                <a:close/>
                <a:moveTo>
                  <a:pt x="6336142" y="4399913"/>
                </a:moveTo>
                <a:lnTo>
                  <a:pt x="6336142" y="4615121"/>
                </a:lnTo>
                <a:lnTo>
                  <a:pt x="6243009" y="4669181"/>
                </a:lnTo>
                <a:lnTo>
                  <a:pt x="6149875" y="4723240"/>
                </a:lnTo>
                <a:lnTo>
                  <a:pt x="6056742" y="4669181"/>
                </a:lnTo>
                <a:lnTo>
                  <a:pt x="5963609" y="4615121"/>
                </a:lnTo>
                <a:lnTo>
                  <a:pt x="5963609" y="4399913"/>
                </a:lnTo>
                <a:lnTo>
                  <a:pt x="6056742" y="4345854"/>
                </a:lnTo>
                <a:lnTo>
                  <a:pt x="6149875" y="4291795"/>
                </a:lnTo>
                <a:lnTo>
                  <a:pt x="6243009" y="4345854"/>
                </a:lnTo>
                <a:lnTo>
                  <a:pt x="6336142" y="4399913"/>
                </a:lnTo>
                <a:close/>
                <a:moveTo>
                  <a:pt x="6336142" y="5108348"/>
                </a:moveTo>
                <a:lnTo>
                  <a:pt x="6336142" y="5323556"/>
                </a:lnTo>
                <a:lnTo>
                  <a:pt x="6243009" y="5377615"/>
                </a:lnTo>
                <a:lnTo>
                  <a:pt x="6149875" y="5431674"/>
                </a:lnTo>
                <a:lnTo>
                  <a:pt x="6056742" y="5377615"/>
                </a:lnTo>
                <a:lnTo>
                  <a:pt x="5963609" y="5323556"/>
                </a:lnTo>
                <a:lnTo>
                  <a:pt x="5963609" y="5108348"/>
                </a:lnTo>
                <a:lnTo>
                  <a:pt x="6056742" y="5054289"/>
                </a:lnTo>
                <a:lnTo>
                  <a:pt x="6149875" y="5000229"/>
                </a:lnTo>
                <a:lnTo>
                  <a:pt x="6243009" y="5054289"/>
                </a:lnTo>
                <a:lnTo>
                  <a:pt x="6336142" y="5108348"/>
                </a:lnTo>
                <a:close/>
                <a:moveTo>
                  <a:pt x="6336142" y="5817297"/>
                </a:moveTo>
                <a:lnTo>
                  <a:pt x="6336142" y="6032505"/>
                </a:lnTo>
                <a:lnTo>
                  <a:pt x="6243009" y="6086564"/>
                </a:lnTo>
                <a:lnTo>
                  <a:pt x="6149875" y="6140623"/>
                </a:lnTo>
                <a:lnTo>
                  <a:pt x="6056742" y="6086564"/>
                </a:lnTo>
                <a:lnTo>
                  <a:pt x="5963609" y="6032505"/>
                </a:lnTo>
                <a:lnTo>
                  <a:pt x="5963609" y="5817297"/>
                </a:lnTo>
                <a:lnTo>
                  <a:pt x="6056742" y="5763238"/>
                </a:lnTo>
                <a:lnTo>
                  <a:pt x="6149875" y="5709179"/>
                </a:lnTo>
                <a:lnTo>
                  <a:pt x="6243009" y="5763238"/>
                </a:lnTo>
                <a:lnTo>
                  <a:pt x="6336142" y="5817297"/>
                </a:lnTo>
                <a:close/>
                <a:moveTo>
                  <a:pt x="6336142" y="6525732"/>
                </a:moveTo>
                <a:lnTo>
                  <a:pt x="6336142" y="6740940"/>
                </a:lnTo>
                <a:lnTo>
                  <a:pt x="6243009" y="6794999"/>
                </a:lnTo>
                <a:lnTo>
                  <a:pt x="6149875" y="6849058"/>
                </a:lnTo>
                <a:lnTo>
                  <a:pt x="6056742" y="6794999"/>
                </a:lnTo>
                <a:lnTo>
                  <a:pt x="5963609" y="6740940"/>
                </a:lnTo>
                <a:lnTo>
                  <a:pt x="5963609" y="6525732"/>
                </a:lnTo>
                <a:lnTo>
                  <a:pt x="6056742" y="6471672"/>
                </a:lnTo>
                <a:lnTo>
                  <a:pt x="6149875" y="6417613"/>
                </a:lnTo>
                <a:lnTo>
                  <a:pt x="6243009" y="6471672"/>
                </a:lnTo>
                <a:lnTo>
                  <a:pt x="6336142" y="6525732"/>
                </a:lnTo>
                <a:close/>
                <a:moveTo>
                  <a:pt x="6336142" y="7234166"/>
                </a:moveTo>
                <a:lnTo>
                  <a:pt x="6336142" y="7449374"/>
                </a:lnTo>
                <a:lnTo>
                  <a:pt x="6243009" y="7503433"/>
                </a:lnTo>
                <a:lnTo>
                  <a:pt x="6149875" y="7557492"/>
                </a:lnTo>
                <a:lnTo>
                  <a:pt x="6056742" y="7503433"/>
                </a:lnTo>
                <a:lnTo>
                  <a:pt x="5963609" y="7449374"/>
                </a:lnTo>
                <a:lnTo>
                  <a:pt x="5963609" y="7234166"/>
                </a:lnTo>
                <a:lnTo>
                  <a:pt x="6056742" y="7180107"/>
                </a:lnTo>
                <a:lnTo>
                  <a:pt x="6149875" y="7126047"/>
                </a:lnTo>
                <a:lnTo>
                  <a:pt x="6243009" y="7180107"/>
                </a:lnTo>
                <a:lnTo>
                  <a:pt x="6336142" y="7234166"/>
                </a:lnTo>
                <a:close/>
                <a:moveTo>
                  <a:pt x="6336142" y="7942600"/>
                </a:moveTo>
                <a:lnTo>
                  <a:pt x="6336142" y="8157808"/>
                </a:lnTo>
                <a:lnTo>
                  <a:pt x="6243009" y="8211867"/>
                </a:lnTo>
                <a:lnTo>
                  <a:pt x="6149875" y="8265927"/>
                </a:lnTo>
                <a:lnTo>
                  <a:pt x="6056742" y="8211867"/>
                </a:lnTo>
                <a:lnTo>
                  <a:pt x="5963609" y="8157808"/>
                </a:lnTo>
                <a:lnTo>
                  <a:pt x="5963609" y="7942600"/>
                </a:lnTo>
                <a:lnTo>
                  <a:pt x="6056742" y="7888541"/>
                </a:lnTo>
                <a:lnTo>
                  <a:pt x="6149875" y="7834482"/>
                </a:lnTo>
                <a:lnTo>
                  <a:pt x="6243009" y="7888541"/>
                </a:lnTo>
                <a:lnTo>
                  <a:pt x="6336142" y="7942600"/>
                </a:lnTo>
                <a:close/>
                <a:moveTo>
                  <a:pt x="6336142" y="8651035"/>
                </a:moveTo>
                <a:lnTo>
                  <a:pt x="6336142" y="8866242"/>
                </a:lnTo>
                <a:lnTo>
                  <a:pt x="6243009" y="8920302"/>
                </a:lnTo>
                <a:lnTo>
                  <a:pt x="6149875" y="8974361"/>
                </a:lnTo>
                <a:lnTo>
                  <a:pt x="6056742" y="8920302"/>
                </a:lnTo>
                <a:lnTo>
                  <a:pt x="5963609" y="8866242"/>
                </a:lnTo>
                <a:lnTo>
                  <a:pt x="5963609" y="8651035"/>
                </a:lnTo>
                <a:lnTo>
                  <a:pt x="6056742" y="8596976"/>
                </a:lnTo>
                <a:lnTo>
                  <a:pt x="6149875" y="8542916"/>
                </a:lnTo>
                <a:lnTo>
                  <a:pt x="6243009" y="8596976"/>
                </a:lnTo>
                <a:lnTo>
                  <a:pt x="6336142" y="8651035"/>
                </a:lnTo>
                <a:close/>
                <a:moveTo>
                  <a:pt x="6336142" y="9359469"/>
                </a:moveTo>
                <a:lnTo>
                  <a:pt x="6336142" y="9574677"/>
                </a:lnTo>
                <a:lnTo>
                  <a:pt x="6243009" y="9628736"/>
                </a:lnTo>
                <a:lnTo>
                  <a:pt x="6149875" y="9682795"/>
                </a:lnTo>
                <a:lnTo>
                  <a:pt x="6056742" y="9628736"/>
                </a:lnTo>
                <a:lnTo>
                  <a:pt x="5963609" y="9574677"/>
                </a:lnTo>
                <a:lnTo>
                  <a:pt x="5963609" y="9359469"/>
                </a:lnTo>
                <a:lnTo>
                  <a:pt x="6056742" y="9305410"/>
                </a:lnTo>
                <a:lnTo>
                  <a:pt x="6149875" y="9251351"/>
                </a:lnTo>
                <a:lnTo>
                  <a:pt x="6243009" y="9305410"/>
                </a:lnTo>
                <a:lnTo>
                  <a:pt x="6336142" y="9359469"/>
                </a:lnTo>
                <a:close/>
                <a:moveTo>
                  <a:pt x="6336142" y="10067904"/>
                </a:moveTo>
                <a:lnTo>
                  <a:pt x="6336142" y="10283111"/>
                </a:lnTo>
                <a:lnTo>
                  <a:pt x="6243009" y="10337171"/>
                </a:lnTo>
                <a:lnTo>
                  <a:pt x="6149875" y="10391230"/>
                </a:lnTo>
                <a:lnTo>
                  <a:pt x="6056742" y="10337171"/>
                </a:lnTo>
                <a:lnTo>
                  <a:pt x="5963609" y="10283111"/>
                </a:lnTo>
                <a:lnTo>
                  <a:pt x="5963609" y="10067904"/>
                </a:lnTo>
                <a:lnTo>
                  <a:pt x="6056742" y="10013844"/>
                </a:lnTo>
                <a:lnTo>
                  <a:pt x="6149875" y="9959785"/>
                </a:lnTo>
                <a:lnTo>
                  <a:pt x="6243009" y="10013844"/>
                </a:lnTo>
                <a:lnTo>
                  <a:pt x="6336142" y="10067904"/>
                </a:lnTo>
                <a:close/>
                <a:moveTo>
                  <a:pt x="6336142" y="10776339"/>
                </a:moveTo>
                <a:lnTo>
                  <a:pt x="6336142" y="10991545"/>
                </a:lnTo>
                <a:lnTo>
                  <a:pt x="6243009" y="11045604"/>
                </a:lnTo>
                <a:lnTo>
                  <a:pt x="6149875" y="11099664"/>
                </a:lnTo>
                <a:lnTo>
                  <a:pt x="6056742" y="11045604"/>
                </a:lnTo>
                <a:lnTo>
                  <a:pt x="5963609" y="10991545"/>
                </a:lnTo>
                <a:lnTo>
                  <a:pt x="5963609" y="10776339"/>
                </a:lnTo>
                <a:lnTo>
                  <a:pt x="6056742" y="10722279"/>
                </a:lnTo>
                <a:lnTo>
                  <a:pt x="6149875" y="10668220"/>
                </a:lnTo>
                <a:lnTo>
                  <a:pt x="6243009" y="10722279"/>
                </a:lnTo>
                <a:lnTo>
                  <a:pt x="6336142" y="10776339"/>
                </a:lnTo>
                <a:close/>
                <a:moveTo>
                  <a:pt x="5945600" y="11453367"/>
                </a:moveTo>
                <a:lnTo>
                  <a:pt x="5852467" y="11399308"/>
                </a:lnTo>
                <a:lnTo>
                  <a:pt x="5759334" y="11345249"/>
                </a:lnTo>
                <a:lnTo>
                  <a:pt x="5759334" y="11130041"/>
                </a:lnTo>
                <a:lnTo>
                  <a:pt x="5852467" y="11075981"/>
                </a:lnTo>
                <a:lnTo>
                  <a:pt x="5945600" y="11021922"/>
                </a:lnTo>
                <a:lnTo>
                  <a:pt x="6038733" y="11075981"/>
                </a:lnTo>
                <a:lnTo>
                  <a:pt x="6131866" y="11130041"/>
                </a:lnTo>
                <a:lnTo>
                  <a:pt x="6131866" y="11345249"/>
                </a:lnTo>
                <a:lnTo>
                  <a:pt x="6038733" y="11399308"/>
                </a:lnTo>
                <a:lnTo>
                  <a:pt x="5945600" y="11453367"/>
                </a:lnTo>
                <a:close/>
                <a:moveTo>
                  <a:pt x="5536535" y="11453367"/>
                </a:moveTo>
                <a:lnTo>
                  <a:pt x="5443402" y="11399308"/>
                </a:lnTo>
                <a:lnTo>
                  <a:pt x="5350269" y="11345249"/>
                </a:lnTo>
                <a:lnTo>
                  <a:pt x="5350269" y="11130041"/>
                </a:lnTo>
                <a:lnTo>
                  <a:pt x="5443402" y="11075981"/>
                </a:lnTo>
                <a:lnTo>
                  <a:pt x="5536535" y="11021922"/>
                </a:lnTo>
                <a:lnTo>
                  <a:pt x="5629668" y="11075981"/>
                </a:lnTo>
                <a:lnTo>
                  <a:pt x="5722801" y="11130041"/>
                </a:lnTo>
                <a:lnTo>
                  <a:pt x="5722801" y="11345249"/>
                </a:lnTo>
                <a:lnTo>
                  <a:pt x="5629668" y="11399308"/>
                </a:lnTo>
                <a:lnTo>
                  <a:pt x="5536535" y="11453367"/>
                </a:lnTo>
                <a:close/>
                <a:moveTo>
                  <a:pt x="5127984" y="11453367"/>
                </a:moveTo>
                <a:lnTo>
                  <a:pt x="5034851" y="11399308"/>
                </a:lnTo>
                <a:lnTo>
                  <a:pt x="4941718" y="11345249"/>
                </a:lnTo>
                <a:lnTo>
                  <a:pt x="4941718" y="11130041"/>
                </a:lnTo>
                <a:lnTo>
                  <a:pt x="5034851" y="11075981"/>
                </a:lnTo>
                <a:lnTo>
                  <a:pt x="5127984" y="11021922"/>
                </a:lnTo>
                <a:lnTo>
                  <a:pt x="5221117" y="11075981"/>
                </a:lnTo>
                <a:lnTo>
                  <a:pt x="5314250" y="11130041"/>
                </a:lnTo>
                <a:lnTo>
                  <a:pt x="5314250" y="11345249"/>
                </a:lnTo>
                <a:lnTo>
                  <a:pt x="5221117" y="11399308"/>
                </a:lnTo>
                <a:lnTo>
                  <a:pt x="5127984" y="11453367"/>
                </a:lnTo>
                <a:close/>
                <a:moveTo>
                  <a:pt x="4718918" y="11453367"/>
                </a:moveTo>
                <a:lnTo>
                  <a:pt x="4625785" y="11399308"/>
                </a:lnTo>
                <a:lnTo>
                  <a:pt x="4532652" y="11345249"/>
                </a:lnTo>
                <a:lnTo>
                  <a:pt x="4532652" y="11130041"/>
                </a:lnTo>
                <a:lnTo>
                  <a:pt x="4625785" y="11075981"/>
                </a:lnTo>
                <a:lnTo>
                  <a:pt x="4718918" y="11021922"/>
                </a:lnTo>
                <a:lnTo>
                  <a:pt x="4812051" y="11075981"/>
                </a:lnTo>
                <a:lnTo>
                  <a:pt x="4905184" y="11130041"/>
                </a:lnTo>
                <a:lnTo>
                  <a:pt x="4905184" y="11345249"/>
                </a:lnTo>
                <a:lnTo>
                  <a:pt x="4812051" y="11399308"/>
                </a:lnTo>
                <a:lnTo>
                  <a:pt x="4718918" y="11453367"/>
                </a:lnTo>
                <a:close/>
                <a:moveTo>
                  <a:pt x="4310367" y="11453367"/>
                </a:moveTo>
                <a:lnTo>
                  <a:pt x="4217234" y="11399308"/>
                </a:lnTo>
                <a:lnTo>
                  <a:pt x="4124101" y="11345249"/>
                </a:lnTo>
                <a:lnTo>
                  <a:pt x="4124101" y="11130041"/>
                </a:lnTo>
                <a:lnTo>
                  <a:pt x="4217234" y="11075981"/>
                </a:lnTo>
                <a:lnTo>
                  <a:pt x="4310367" y="11021922"/>
                </a:lnTo>
                <a:lnTo>
                  <a:pt x="4403500" y="11075981"/>
                </a:lnTo>
                <a:lnTo>
                  <a:pt x="4496634" y="11130041"/>
                </a:lnTo>
                <a:lnTo>
                  <a:pt x="4496634" y="11345249"/>
                </a:lnTo>
                <a:lnTo>
                  <a:pt x="4403500" y="11399308"/>
                </a:lnTo>
                <a:lnTo>
                  <a:pt x="4310367" y="11453367"/>
                </a:lnTo>
                <a:close/>
                <a:moveTo>
                  <a:pt x="3901816" y="11453367"/>
                </a:moveTo>
                <a:lnTo>
                  <a:pt x="3808683" y="11399308"/>
                </a:lnTo>
                <a:lnTo>
                  <a:pt x="3715550" y="11345249"/>
                </a:lnTo>
                <a:lnTo>
                  <a:pt x="3715550" y="11130041"/>
                </a:lnTo>
                <a:lnTo>
                  <a:pt x="3808683" y="11075981"/>
                </a:lnTo>
                <a:lnTo>
                  <a:pt x="3901816" y="11021922"/>
                </a:lnTo>
                <a:lnTo>
                  <a:pt x="3994949" y="11075981"/>
                </a:lnTo>
                <a:lnTo>
                  <a:pt x="4088082" y="11130041"/>
                </a:lnTo>
                <a:lnTo>
                  <a:pt x="4088082" y="11345249"/>
                </a:lnTo>
                <a:lnTo>
                  <a:pt x="3994949" y="11399308"/>
                </a:lnTo>
                <a:lnTo>
                  <a:pt x="3901816" y="11453367"/>
                </a:lnTo>
                <a:close/>
                <a:moveTo>
                  <a:pt x="3492751" y="11453367"/>
                </a:moveTo>
                <a:lnTo>
                  <a:pt x="3399618" y="11399308"/>
                </a:lnTo>
                <a:lnTo>
                  <a:pt x="3306484" y="11345249"/>
                </a:lnTo>
                <a:lnTo>
                  <a:pt x="3306484" y="11130041"/>
                </a:lnTo>
                <a:lnTo>
                  <a:pt x="3399618" y="11075981"/>
                </a:lnTo>
                <a:lnTo>
                  <a:pt x="3492751" y="11021922"/>
                </a:lnTo>
                <a:lnTo>
                  <a:pt x="3585884" y="11075981"/>
                </a:lnTo>
                <a:lnTo>
                  <a:pt x="3679017" y="11130041"/>
                </a:lnTo>
                <a:lnTo>
                  <a:pt x="3679017" y="11345249"/>
                </a:lnTo>
                <a:lnTo>
                  <a:pt x="3585884" y="11399308"/>
                </a:lnTo>
                <a:lnTo>
                  <a:pt x="3492751" y="11453367"/>
                </a:lnTo>
                <a:close/>
                <a:moveTo>
                  <a:pt x="3084200" y="11453367"/>
                </a:moveTo>
                <a:lnTo>
                  <a:pt x="2991066" y="11399308"/>
                </a:lnTo>
                <a:lnTo>
                  <a:pt x="2897933" y="11345249"/>
                </a:lnTo>
                <a:lnTo>
                  <a:pt x="2897933" y="11130041"/>
                </a:lnTo>
                <a:lnTo>
                  <a:pt x="2991066" y="11075981"/>
                </a:lnTo>
                <a:lnTo>
                  <a:pt x="3084200" y="11021922"/>
                </a:lnTo>
                <a:lnTo>
                  <a:pt x="3177333" y="11075981"/>
                </a:lnTo>
                <a:lnTo>
                  <a:pt x="3270466" y="11130041"/>
                </a:lnTo>
                <a:lnTo>
                  <a:pt x="3270466" y="11345249"/>
                </a:lnTo>
                <a:lnTo>
                  <a:pt x="3177333" y="11399308"/>
                </a:lnTo>
                <a:lnTo>
                  <a:pt x="3084200" y="11453367"/>
                </a:lnTo>
                <a:close/>
                <a:moveTo>
                  <a:pt x="2675134" y="11453367"/>
                </a:moveTo>
                <a:lnTo>
                  <a:pt x="2582001" y="11399308"/>
                </a:lnTo>
                <a:lnTo>
                  <a:pt x="2488868" y="11345249"/>
                </a:lnTo>
                <a:lnTo>
                  <a:pt x="2488868" y="11130041"/>
                </a:lnTo>
                <a:lnTo>
                  <a:pt x="2582001" y="11075981"/>
                </a:lnTo>
                <a:lnTo>
                  <a:pt x="2675134" y="11021922"/>
                </a:lnTo>
                <a:lnTo>
                  <a:pt x="2768267" y="11075981"/>
                </a:lnTo>
                <a:lnTo>
                  <a:pt x="2861400" y="11130041"/>
                </a:lnTo>
                <a:lnTo>
                  <a:pt x="2861400" y="11345249"/>
                </a:lnTo>
                <a:lnTo>
                  <a:pt x="2768267" y="11399308"/>
                </a:lnTo>
                <a:lnTo>
                  <a:pt x="2675134" y="11453367"/>
                </a:lnTo>
                <a:close/>
                <a:moveTo>
                  <a:pt x="2266583" y="11453367"/>
                </a:moveTo>
                <a:lnTo>
                  <a:pt x="2173450" y="11399308"/>
                </a:lnTo>
                <a:lnTo>
                  <a:pt x="2080317" y="11345249"/>
                </a:lnTo>
                <a:lnTo>
                  <a:pt x="2080317" y="11130041"/>
                </a:lnTo>
                <a:lnTo>
                  <a:pt x="2173450" y="11075981"/>
                </a:lnTo>
                <a:lnTo>
                  <a:pt x="2266583" y="11021922"/>
                </a:lnTo>
                <a:lnTo>
                  <a:pt x="2359716" y="11075981"/>
                </a:lnTo>
                <a:lnTo>
                  <a:pt x="2452850" y="11130041"/>
                </a:lnTo>
                <a:lnTo>
                  <a:pt x="2452850" y="11345249"/>
                </a:lnTo>
                <a:lnTo>
                  <a:pt x="2359716" y="11399308"/>
                </a:lnTo>
                <a:lnTo>
                  <a:pt x="2266583" y="11453367"/>
                </a:lnTo>
                <a:close/>
                <a:moveTo>
                  <a:pt x="1857518" y="11453367"/>
                </a:moveTo>
                <a:lnTo>
                  <a:pt x="1764384" y="11399308"/>
                </a:lnTo>
                <a:lnTo>
                  <a:pt x="1671251" y="11345249"/>
                </a:lnTo>
                <a:lnTo>
                  <a:pt x="1671251" y="11130041"/>
                </a:lnTo>
                <a:lnTo>
                  <a:pt x="1764384" y="11075981"/>
                </a:lnTo>
                <a:lnTo>
                  <a:pt x="1857518" y="11022952"/>
                </a:lnTo>
                <a:lnTo>
                  <a:pt x="1950651" y="11077011"/>
                </a:lnTo>
                <a:lnTo>
                  <a:pt x="2043784" y="11131070"/>
                </a:lnTo>
                <a:lnTo>
                  <a:pt x="2043784" y="11346278"/>
                </a:lnTo>
                <a:lnTo>
                  <a:pt x="1950651" y="11400337"/>
                </a:lnTo>
                <a:lnTo>
                  <a:pt x="1857518" y="11453367"/>
                </a:lnTo>
                <a:close/>
                <a:moveTo>
                  <a:pt x="1448967" y="11453367"/>
                </a:moveTo>
                <a:lnTo>
                  <a:pt x="1355834" y="11399308"/>
                </a:lnTo>
                <a:lnTo>
                  <a:pt x="1262700" y="11345249"/>
                </a:lnTo>
                <a:lnTo>
                  <a:pt x="1262700" y="11130041"/>
                </a:lnTo>
                <a:lnTo>
                  <a:pt x="1355834" y="11075981"/>
                </a:lnTo>
                <a:lnTo>
                  <a:pt x="1448967" y="11021922"/>
                </a:lnTo>
                <a:lnTo>
                  <a:pt x="1542100" y="11075981"/>
                </a:lnTo>
                <a:lnTo>
                  <a:pt x="1635233" y="11130041"/>
                </a:lnTo>
                <a:lnTo>
                  <a:pt x="1635233" y="11345249"/>
                </a:lnTo>
                <a:lnTo>
                  <a:pt x="1542100" y="11399308"/>
                </a:lnTo>
                <a:lnTo>
                  <a:pt x="1448967" y="11453367"/>
                </a:lnTo>
                <a:close/>
                <a:moveTo>
                  <a:pt x="1039901" y="11453367"/>
                </a:moveTo>
                <a:lnTo>
                  <a:pt x="946768" y="11399308"/>
                </a:lnTo>
                <a:lnTo>
                  <a:pt x="853635" y="11345249"/>
                </a:lnTo>
                <a:lnTo>
                  <a:pt x="853635" y="11130041"/>
                </a:lnTo>
                <a:lnTo>
                  <a:pt x="946768" y="11075981"/>
                </a:lnTo>
                <a:lnTo>
                  <a:pt x="1039901" y="11021922"/>
                </a:lnTo>
                <a:lnTo>
                  <a:pt x="1133034" y="11075981"/>
                </a:lnTo>
                <a:lnTo>
                  <a:pt x="1226168" y="11130041"/>
                </a:lnTo>
                <a:lnTo>
                  <a:pt x="1226168" y="11345249"/>
                </a:lnTo>
                <a:lnTo>
                  <a:pt x="1133034" y="11399308"/>
                </a:lnTo>
                <a:lnTo>
                  <a:pt x="1039901" y="11453367"/>
                </a:lnTo>
                <a:close/>
                <a:moveTo>
                  <a:pt x="631350" y="11453367"/>
                </a:moveTo>
                <a:lnTo>
                  <a:pt x="538217" y="11399308"/>
                </a:lnTo>
                <a:lnTo>
                  <a:pt x="445084" y="11345249"/>
                </a:lnTo>
                <a:lnTo>
                  <a:pt x="445084" y="11130041"/>
                </a:lnTo>
                <a:lnTo>
                  <a:pt x="538217" y="11075981"/>
                </a:lnTo>
                <a:lnTo>
                  <a:pt x="631350" y="11021922"/>
                </a:lnTo>
                <a:lnTo>
                  <a:pt x="724483" y="11075981"/>
                </a:lnTo>
                <a:lnTo>
                  <a:pt x="817616" y="11130041"/>
                </a:lnTo>
                <a:lnTo>
                  <a:pt x="817616" y="11345249"/>
                </a:lnTo>
                <a:lnTo>
                  <a:pt x="724483" y="11399308"/>
                </a:lnTo>
                <a:lnTo>
                  <a:pt x="631350" y="11453367"/>
                </a:lnTo>
                <a:close/>
                <a:moveTo>
                  <a:pt x="240294" y="10991545"/>
                </a:moveTo>
                <a:lnTo>
                  <a:pt x="240294" y="10776339"/>
                </a:lnTo>
                <a:lnTo>
                  <a:pt x="333427" y="10722279"/>
                </a:lnTo>
                <a:lnTo>
                  <a:pt x="426560" y="10668220"/>
                </a:lnTo>
                <a:lnTo>
                  <a:pt x="519693" y="10722279"/>
                </a:lnTo>
                <a:lnTo>
                  <a:pt x="612826" y="10776339"/>
                </a:lnTo>
                <a:lnTo>
                  <a:pt x="612826" y="10991545"/>
                </a:lnTo>
                <a:lnTo>
                  <a:pt x="519693" y="11045604"/>
                </a:lnTo>
                <a:lnTo>
                  <a:pt x="426560" y="11099664"/>
                </a:lnTo>
                <a:lnTo>
                  <a:pt x="333427" y="11045604"/>
                </a:lnTo>
                <a:lnTo>
                  <a:pt x="240294" y="10991545"/>
                </a:lnTo>
                <a:close/>
                <a:moveTo>
                  <a:pt x="240294" y="10283111"/>
                </a:moveTo>
                <a:lnTo>
                  <a:pt x="240294" y="10067904"/>
                </a:lnTo>
                <a:lnTo>
                  <a:pt x="333427" y="10013844"/>
                </a:lnTo>
                <a:lnTo>
                  <a:pt x="426560" y="9959785"/>
                </a:lnTo>
                <a:lnTo>
                  <a:pt x="519693" y="10013844"/>
                </a:lnTo>
                <a:lnTo>
                  <a:pt x="612826" y="10067904"/>
                </a:lnTo>
                <a:lnTo>
                  <a:pt x="612826" y="10283111"/>
                </a:lnTo>
                <a:lnTo>
                  <a:pt x="519693" y="10337171"/>
                </a:lnTo>
                <a:lnTo>
                  <a:pt x="426560" y="10391230"/>
                </a:lnTo>
                <a:lnTo>
                  <a:pt x="333427" y="10337171"/>
                </a:lnTo>
                <a:lnTo>
                  <a:pt x="240294" y="10283111"/>
                </a:lnTo>
                <a:close/>
                <a:moveTo>
                  <a:pt x="240294" y="9574677"/>
                </a:moveTo>
                <a:lnTo>
                  <a:pt x="240294" y="9359469"/>
                </a:lnTo>
                <a:lnTo>
                  <a:pt x="333427" y="9305410"/>
                </a:lnTo>
                <a:lnTo>
                  <a:pt x="426560" y="9251351"/>
                </a:lnTo>
                <a:lnTo>
                  <a:pt x="519693" y="9305410"/>
                </a:lnTo>
                <a:lnTo>
                  <a:pt x="612826" y="9359469"/>
                </a:lnTo>
                <a:lnTo>
                  <a:pt x="612826" y="9574677"/>
                </a:lnTo>
                <a:lnTo>
                  <a:pt x="519693" y="9628736"/>
                </a:lnTo>
                <a:lnTo>
                  <a:pt x="426560" y="9682795"/>
                </a:lnTo>
                <a:lnTo>
                  <a:pt x="333427" y="9628736"/>
                </a:lnTo>
                <a:lnTo>
                  <a:pt x="240294" y="9574677"/>
                </a:lnTo>
                <a:close/>
                <a:moveTo>
                  <a:pt x="240294" y="8866242"/>
                </a:moveTo>
                <a:lnTo>
                  <a:pt x="240294" y="8651035"/>
                </a:lnTo>
                <a:lnTo>
                  <a:pt x="333427" y="8596976"/>
                </a:lnTo>
                <a:lnTo>
                  <a:pt x="426560" y="8542916"/>
                </a:lnTo>
                <a:lnTo>
                  <a:pt x="519693" y="8596976"/>
                </a:lnTo>
                <a:lnTo>
                  <a:pt x="612826" y="8651035"/>
                </a:lnTo>
                <a:lnTo>
                  <a:pt x="612826" y="8866242"/>
                </a:lnTo>
                <a:lnTo>
                  <a:pt x="519693" y="8920302"/>
                </a:lnTo>
                <a:lnTo>
                  <a:pt x="426560" y="8973846"/>
                </a:lnTo>
                <a:lnTo>
                  <a:pt x="333427" y="8919787"/>
                </a:lnTo>
                <a:lnTo>
                  <a:pt x="240294" y="8866242"/>
                </a:lnTo>
                <a:close/>
                <a:moveTo>
                  <a:pt x="240294" y="8157808"/>
                </a:moveTo>
                <a:lnTo>
                  <a:pt x="240294" y="7942600"/>
                </a:lnTo>
                <a:lnTo>
                  <a:pt x="333427" y="7888541"/>
                </a:lnTo>
                <a:lnTo>
                  <a:pt x="426560" y="7834482"/>
                </a:lnTo>
                <a:lnTo>
                  <a:pt x="519693" y="7888541"/>
                </a:lnTo>
                <a:lnTo>
                  <a:pt x="612826" y="7942600"/>
                </a:lnTo>
                <a:lnTo>
                  <a:pt x="612826" y="8157808"/>
                </a:lnTo>
                <a:lnTo>
                  <a:pt x="519693" y="8211867"/>
                </a:lnTo>
                <a:lnTo>
                  <a:pt x="426560" y="8265927"/>
                </a:lnTo>
                <a:lnTo>
                  <a:pt x="333427" y="8211867"/>
                </a:lnTo>
                <a:lnTo>
                  <a:pt x="240294" y="8157808"/>
                </a:lnTo>
                <a:close/>
                <a:moveTo>
                  <a:pt x="240294" y="7449374"/>
                </a:moveTo>
                <a:lnTo>
                  <a:pt x="240294" y="7234166"/>
                </a:lnTo>
                <a:lnTo>
                  <a:pt x="333427" y="7180107"/>
                </a:lnTo>
                <a:lnTo>
                  <a:pt x="426560" y="7126047"/>
                </a:lnTo>
                <a:lnTo>
                  <a:pt x="519693" y="7180107"/>
                </a:lnTo>
                <a:lnTo>
                  <a:pt x="612826" y="7234166"/>
                </a:lnTo>
                <a:lnTo>
                  <a:pt x="612826" y="7449374"/>
                </a:lnTo>
                <a:lnTo>
                  <a:pt x="519693" y="7503433"/>
                </a:lnTo>
                <a:lnTo>
                  <a:pt x="426560" y="7557492"/>
                </a:lnTo>
                <a:lnTo>
                  <a:pt x="333427" y="7503433"/>
                </a:lnTo>
                <a:lnTo>
                  <a:pt x="240294" y="7449374"/>
                </a:lnTo>
                <a:close/>
                <a:moveTo>
                  <a:pt x="240294" y="6740940"/>
                </a:moveTo>
                <a:lnTo>
                  <a:pt x="240294" y="6525732"/>
                </a:lnTo>
                <a:lnTo>
                  <a:pt x="333427" y="6471672"/>
                </a:lnTo>
                <a:lnTo>
                  <a:pt x="426560" y="6417613"/>
                </a:lnTo>
                <a:lnTo>
                  <a:pt x="519693" y="6471672"/>
                </a:lnTo>
                <a:lnTo>
                  <a:pt x="612826" y="6525732"/>
                </a:lnTo>
                <a:lnTo>
                  <a:pt x="612826" y="6740940"/>
                </a:lnTo>
                <a:lnTo>
                  <a:pt x="519693" y="6794999"/>
                </a:lnTo>
                <a:lnTo>
                  <a:pt x="426560" y="6849058"/>
                </a:lnTo>
                <a:lnTo>
                  <a:pt x="333427" y="6794999"/>
                </a:lnTo>
                <a:lnTo>
                  <a:pt x="240294" y="6740940"/>
                </a:lnTo>
                <a:close/>
                <a:moveTo>
                  <a:pt x="240294" y="6032505"/>
                </a:moveTo>
                <a:lnTo>
                  <a:pt x="240294" y="5817297"/>
                </a:lnTo>
                <a:lnTo>
                  <a:pt x="333427" y="5763238"/>
                </a:lnTo>
                <a:lnTo>
                  <a:pt x="426560" y="5709179"/>
                </a:lnTo>
                <a:lnTo>
                  <a:pt x="519693" y="5763238"/>
                </a:lnTo>
                <a:lnTo>
                  <a:pt x="612826" y="5817297"/>
                </a:lnTo>
                <a:lnTo>
                  <a:pt x="612826" y="6032505"/>
                </a:lnTo>
                <a:lnTo>
                  <a:pt x="519693" y="6086564"/>
                </a:lnTo>
                <a:lnTo>
                  <a:pt x="426560" y="6140623"/>
                </a:lnTo>
                <a:lnTo>
                  <a:pt x="333427" y="6086564"/>
                </a:lnTo>
                <a:lnTo>
                  <a:pt x="240294" y="6032505"/>
                </a:lnTo>
                <a:close/>
                <a:moveTo>
                  <a:pt x="240294" y="5324070"/>
                </a:moveTo>
                <a:lnTo>
                  <a:pt x="240294" y="5108863"/>
                </a:lnTo>
                <a:lnTo>
                  <a:pt x="333427" y="5054803"/>
                </a:lnTo>
                <a:lnTo>
                  <a:pt x="426560" y="5000744"/>
                </a:lnTo>
                <a:lnTo>
                  <a:pt x="519693" y="5054803"/>
                </a:lnTo>
                <a:lnTo>
                  <a:pt x="612826" y="5108863"/>
                </a:lnTo>
                <a:lnTo>
                  <a:pt x="612826" y="5324070"/>
                </a:lnTo>
                <a:lnTo>
                  <a:pt x="519693" y="5378130"/>
                </a:lnTo>
                <a:lnTo>
                  <a:pt x="426560" y="5431674"/>
                </a:lnTo>
                <a:lnTo>
                  <a:pt x="333427" y="5377615"/>
                </a:lnTo>
                <a:lnTo>
                  <a:pt x="240294" y="5324070"/>
                </a:lnTo>
                <a:close/>
                <a:moveTo>
                  <a:pt x="240294" y="4615636"/>
                </a:moveTo>
                <a:lnTo>
                  <a:pt x="240294" y="4400428"/>
                </a:lnTo>
                <a:lnTo>
                  <a:pt x="333427" y="4346369"/>
                </a:lnTo>
                <a:lnTo>
                  <a:pt x="426560" y="4292310"/>
                </a:lnTo>
                <a:lnTo>
                  <a:pt x="519693" y="4346369"/>
                </a:lnTo>
                <a:lnTo>
                  <a:pt x="612826" y="4400428"/>
                </a:lnTo>
                <a:lnTo>
                  <a:pt x="612826" y="4615636"/>
                </a:lnTo>
                <a:lnTo>
                  <a:pt x="519693" y="4669695"/>
                </a:lnTo>
                <a:lnTo>
                  <a:pt x="426560" y="4723755"/>
                </a:lnTo>
                <a:lnTo>
                  <a:pt x="333427" y="4669695"/>
                </a:lnTo>
                <a:lnTo>
                  <a:pt x="240294" y="4615636"/>
                </a:lnTo>
                <a:close/>
                <a:moveTo>
                  <a:pt x="240294" y="3907202"/>
                </a:moveTo>
                <a:lnTo>
                  <a:pt x="240294" y="3691479"/>
                </a:lnTo>
                <a:lnTo>
                  <a:pt x="333427" y="3637420"/>
                </a:lnTo>
                <a:lnTo>
                  <a:pt x="426560" y="3583360"/>
                </a:lnTo>
                <a:lnTo>
                  <a:pt x="519693" y="3637420"/>
                </a:lnTo>
                <a:lnTo>
                  <a:pt x="612826" y="3691479"/>
                </a:lnTo>
                <a:lnTo>
                  <a:pt x="612826" y="3906686"/>
                </a:lnTo>
                <a:lnTo>
                  <a:pt x="519693" y="3960746"/>
                </a:lnTo>
                <a:lnTo>
                  <a:pt x="426560" y="4014805"/>
                </a:lnTo>
                <a:lnTo>
                  <a:pt x="333427" y="3960746"/>
                </a:lnTo>
                <a:lnTo>
                  <a:pt x="240294" y="3907202"/>
                </a:lnTo>
                <a:close/>
                <a:moveTo>
                  <a:pt x="240294" y="3198767"/>
                </a:moveTo>
                <a:lnTo>
                  <a:pt x="240294" y="2983559"/>
                </a:lnTo>
                <a:lnTo>
                  <a:pt x="333427" y="2929500"/>
                </a:lnTo>
                <a:lnTo>
                  <a:pt x="426560" y="2875441"/>
                </a:lnTo>
                <a:lnTo>
                  <a:pt x="519693" y="2929500"/>
                </a:lnTo>
                <a:lnTo>
                  <a:pt x="612826" y="2983559"/>
                </a:lnTo>
                <a:lnTo>
                  <a:pt x="612826" y="3198767"/>
                </a:lnTo>
                <a:lnTo>
                  <a:pt x="519693" y="3252826"/>
                </a:lnTo>
                <a:lnTo>
                  <a:pt x="426560" y="3306886"/>
                </a:lnTo>
                <a:lnTo>
                  <a:pt x="333427" y="3252826"/>
                </a:lnTo>
                <a:lnTo>
                  <a:pt x="240294" y="3198767"/>
                </a:lnTo>
                <a:close/>
                <a:moveTo>
                  <a:pt x="240294" y="2489818"/>
                </a:moveTo>
                <a:lnTo>
                  <a:pt x="240294" y="2274610"/>
                </a:lnTo>
                <a:lnTo>
                  <a:pt x="333427" y="2220551"/>
                </a:lnTo>
                <a:lnTo>
                  <a:pt x="426560" y="2166491"/>
                </a:lnTo>
                <a:lnTo>
                  <a:pt x="519693" y="2220551"/>
                </a:lnTo>
                <a:lnTo>
                  <a:pt x="612826" y="2274610"/>
                </a:lnTo>
                <a:lnTo>
                  <a:pt x="612826" y="2489818"/>
                </a:lnTo>
                <a:lnTo>
                  <a:pt x="519693" y="2543877"/>
                </a:lnTo>
                <a:lnTo>
                  <a:pt x="426560" y="2597936"/>
                </a:lnTo>
                <a:lnTo>
                  <a:pt x="333427" y="2543877"/>
                </a:lnTo>
                <a:lnTo>
                  <a:pt x="240294" y="2489818"/>
                </a:lnTo>
                <a:close/>
                <a:moveTo>
                  <a:pt x="240294" y="1781383"/>
                </a:moveTo>
                <a:lnTo>
                  <a:pt x="240294" y="1566176"/>
                </a:lnTo>
                <a:lnTo>
                  <a:pt x="333427" y="1512116"/>
                </a:lnTo>
                <a:lnTo>
                  <a:pt x="426560" y="1458057"/>
                </a:lnTo>
                <a:lnTo>
                  <a:pt x="519693" y="1512116"/>
                </a:lnTo>
                <a:lnTo>
                  <a:pt x="612826" y="1566176"/>
                </a:lnTo>
                <a:lnTo>
                  <a:pt x="612826" y="1781383"/>
                </a:lnTo>
                <a:lnTo>
                  <a:pt x="519693" y="1835442"/>
                </a:lnTo>
                <a:lnTo>
                  <a:pt x="426560" y="1889502"/>
                </a:lnTo>
                <a:lnTo>
                  <a:pt x="333427" y="1835442"/>
                </a:lnTo>
                <a:lnTo>
                  <a:pt x="240294" y="1781383"/>
                </a:lnTo>
                <a:close/>
                <a:moveTo>
                  <a:pt x="240294" y="1072949"/>
                </a:moveTo>
                <a:lnTo>
                  <a:pt x="240294" y="857741"/>
                </a:lnTo>
                <a:lnTo>
                  <a:pt x="333427" y="803682"/>
                </a:lnTo>
                <a:lnTo>
                  <a:pt x="426560" y="749623"/>
                </a:lnTo>
                <a:lnTo>
                  <a:pt x="519693" y="803682"/>
                </a:lnTo>
                <a:lnTo>
                  <a:pt x="612826" y="857741"/>
                </a:lnTo>
                <a:lnTo>
                  <a:pt x="612826" y="1072949"/>
                </a:lnTo>
                <a:lnTo>
                  <a:pt x="519693" y="1127008"/>
                </a:lnTo>
                <a:lnTo>
                  <a:pt x="426560" y="1181067"/>
                </a:lnTo>
                <a:lnTo>
                  <a:pt x="333427" y="1127008"/>
                </a:lnTo>
                <a:lnTo>
                  <a:pt x="240294" y="1072949"/>
                </a:lnTo>
                <a:close/>
                <a:moveTo>
                  <a:pt x="631350" y="395920"/>
                </a:moveTo>
                <a:lnTo>
                  <a:pt x="724483" y="449979"/>
                </a:lnTo>
                <a:lnTo>
                  <a:pt x="817616" y="504039"/>
                </a:lnTo>
                <a:lnTo>
                  <a:pt x="817616" y="719246"/>
                </a:lnTo>
                <a:lnTo>
                  <a:pt x="724483" y="773306"/>
                </a:lnTo>
                <a:lnTo>
                  <a:pt x="631350" y="827365"/>
                </a:lnTo>
                <a:lnTo>
                  <a:pt x="538217" y="773306"/>
                </a:lnTo>
                <a:lnTo>
                  <a:pt x="445084" y="719246"/>
                </a:lnTo>
                <a:lnTo>
                  <a:pt x="445084" y="503524"/>
                </a:lnTo>
                <a:lnTo>
                  <a:pt x="538217" y="449465"/>
                </a:lnTo>
                <a:lnTo>
                  <a:pt x="631350" y="395920"/>
                </a:lnTo>
                <a:close/>
                <a:moveTo>
                  <a:pt x="1039901" y="395920"/>
                </a:moveTo>
                <a:lnTo>
                  <a:pt x="1133034" y="449979"/>
                </a:lnTo>
                <a:lnTo>
                  <a:pt x="1226168" y="504039"/>
                </a:lnTo>
                <a:lnTo>
                  <a:pt x="1226168" y="719246"/>
                </a:lnTo>
                <a:lnTo>
                  <a:pt x="1133034" y="773306"/>
                </a:lnTo>
                <a:lnTo>
                  <a:pt x="1039901" y="827365"/>
                </a:lnTo>
                <a:lnTo>
                  <a:pt x="946768" y="772791"/>
                </a:lnTo>
                <a:lnTo>
                  <a:pt x="853635" y="718732"/>
                </a:lnTo>
                <a:lnTo>
                  <a:pt x="853635" y="503524"/>
                </a:lnTo>
                <a:lnTo>
                  <a:pt x="946768" y="449465"/>
                </a:lnTo>
                <a:lnTo>
                  <a:pt x="1039901" y="395920"/>
                </a:lnTo>
                <a:close/>
                <a:moveTo>
                  <a:pt x="1448967" y="395920"/>
                </a:moveTo>
                <a:lnTo>
                  <a:pt x="1542100" y="449979"/>
                </a:lnTo>
                <a:lnTo>
                  <a:pt x="1635233" y="504039"/>
                </a:lnTo>
                <a:lnTo>
                  <a:pt x="1635233" y="719246"/>
                </a:lnTo>
                <a:lnTo>
                  <a:pt x="1542100" y="773306"/>
                </a:lnTo>
                <a:lnTo>
                  <a:pt x="1448967" y="827365"/>
                </a:lnTo>
                <a:lnTo>
                  <a:pt x="1355834" y="773306"/>
                </a:lnTo>
                <a:lnTo>
                  <a:pt x="1262700" y="719246"/>
                </a:lnTo>
                <a:lnTo>
                  <a:pt x="1262700" y="503524"/>
                </a:lnTo>
                <a:lnTo>
                  <a:pt x="1355834" y="449465"/>
                </a:lnTo>
                <a:lnTo>
                  <a:pt x="1448967" y="395920"/>
                </a:lnTo>
                <a:close/>
                <a:moveTo>
                  <a:pt x="1857518" y="395920"/>
                </a:moveTo>
                <a:lnTo>
                  <a:pt x="1950651" y="449979"/>
                </a:lnTo>
                <a:lnTo>
                  <a:pt x="2043784" y="504039"/>
                </a:lnTo>
                <a:lnTo>
                  <a:pt x="2043784" y="719246"/>
                </a:lnTo>
                <a:lnTo>
                  <a:pt x="1950651" y="773306"/>
                </a:lnTo>
                <a:lnTo>
                  <a:pt x="1857518" y="826335"/>
                </a:lnTo>
                <a:lnTo>
                  <a:pt x="1764384" y="772276"/>
                </a:lnTo>
                <a:lnTo>
                  <a:pt x="1671251" y="718217"/>
                </a:lnTo>
                <a:lnTo>
                  <a:pt x="1671251" y="503524"/>
                </a:lnTo>
                <a:lnTo>
                  <a:pt x="1764384" y="449465"/>
                </a:lnTo>
                <a:lnTo>
                  <a:pt x="1857518" y="395920"/>
                </a:lnTo>
                <a:close/>
                <a:moveTo>
                  <a:pt x="2266583" y="395920"/>
                </a:moveTo>
                <a:lnTo>
                  <a:pt x="2359716" y="449979"/>
                </a:lnTo>
                <a:lnTo>
                  <a:pt x="2452850" y="504039"/>
                </a:lnTo>
                <a:lnTo>
                  <a:pt x="2452850" y="719246"/>
                </a:lnTo>
                <a:lnTo>
                  <a:pt x="2359716" y="773306"/>
                </a:lnTo>
                <a:lnTo>
                  <a:pt x="2266583" y="827365"/>
                </a:lnTo>
                <a:lnTo>
                  <a:pt x="2173450" y="773306"/>
                </a:lnTo>
                <a:lnTo>
                  <a:pt x="2080317" y="719246"/>
                </a:lnTo>
                <a:lnTo>
                  <a:pt x="2080317" y="503524"/>
                </a:lnTo>
                <a:lnTo>
                  <a:pt x="2173450" y="449465"/>
                </a:lnTo>
                <a:lnTo>
                  <a:pt x="2266583" y="395920"/>
                </a:lnTo>
                <a:close/>
                <a:moveTo>
                  <a:pt x="2675134" y="395920"/>
                </a:moveTo>
                <a:lnTo>
                  <a:pt x="2768267" y="449465"/>
                </a:lnTo>
                <a:lnTo>
                  <a:pt x="2861400" y="503524"/>
                </a:lnTo>
                <a:lnTo>
                  <a:pt x="2861400" y="718732"/>
                </a:lnTo>
                <a:lnTo>
                  <a:pt x="2768267" y="772791"/>
                </a:lnTo>
                <a:lnTo>
                  <a:pt x="2675134" y="826850"/>
                </a:lnTo>
                <a:lnTo>
                  <a:pt x="2582001" y="772791"/>
                </a:lnTo>
                <a:lnTo>
                  <a:pt x="2488868" y="718732"/>
                </a:lnTo>
                <a:lnTo>
                  <a:pt x="2488868" y="503524"/>
                </a:lnTo>
                <a:lnTo>
                  <a:pt x="2582001" y="449465"/>
                </a:lnTo>
                <a:lnTo>
                  <a:pt x="2675134" y="395920"/>
                </a:lnTo>
                <a:close/>
                <a:moveTo>
                  <a:pt x="3084200" y="395920"/>
                </a:moveTo>
                <a:lnTo>
                  <a:pt x="3177333" y="449979"/>
                </a:lnTo>
                <a:lnTo>
                  <a:pt x="3270466" y="504039"/>
                </a:lnTo>
                <a:lnTo>
                  <a:pt x="3270466" y="719246"/>
                </a:lnTo>
                <a:lnTo>
                  <a:pt x="3177333" y="773306"/>
                </a:lnTo>
                <a:lnTo>
                  <a:pt x="3084200" y="827365"/>
                </a:lnTo>
                <a:lnTo>
                  <a:pt x="2991066" y="773306"/>
                </a:lnTo>
                <a:lnTo>
                  <a:pt x="2897933" y="719246"/>
                </a:lnTo>
                <a:lnTo>
                  <a:pt x="2897933" y="503524"/>
                </a:lnTo>
                <a:lnTo>
                  <a:pt x="2991066" y="449465"/>
                </a:lnTo>
                <a:lnTo>
                  <a:pt x="3084200" y="395920"/>
                </a:lnTo>
                <a:close/>
                <a:moveTo>
                  <a:pt x="3492751" y="395920"/>
                </a:moveTo>
                <a:lnTo>
                  <a:pt x="3585884" y="449979"/>
                </a:lnTo>
                <a:lnTo>
                  <a:pt x="3679017" y="503524"/>
                </a:lnTo>
                <a:lnTo>
                  <a:pt x="3679017" y="718732"/>
                </a:lnTo>
                <a:lnTo>
                  <a:pt x="3585884" y="772791"/>
                </a:lnTo>
                <a:lnTo>
                  <a:pt x="3492751" y="826850"/>
                </a:lnTo>
                <a:lnTo>
                  <a:pt x="3399618" y="772791"/>
                </a:lnTo>
                <a:lnTo>
                  <a:pt x="3306484" y="718732"/>
                </a:lnTo>
                <a:lnTo>
                  <a:pt x="3306484" y="503524"/>
                </a:lnTo>
                <a:lnTo>
                  <a:pt x="3399618" y="449465"/>
                </a:lnTo>
                <a:lnTo>
                  <a:pt x="3492751" y="395920"/>
                </a:lnTo>
                <a:close/>
                <a:moveTo>
                  <a:pt x="3901816" y="395920"/>
                </a:moveTo>
                <a:lnTo>
                  <a:pt x="3994949" y="449979"/>
                </a:lnTo>
                <a:lnTo>
                  <a:pt x="4088082" y="504039"/>
                </a:lnTo>
                <a:lnTo>
                  <a:pt x="4088082" y="719246"/>
                </a:lnTo>
                <a:lnTo>
                  <a:pt x="3994949" y="773306"/>
                </a:lnTo>
                <a:lnTo>
                  <a:pt x="3901816" y="827365"/>
                </a:lnTo>
                <a:lnTo>
                  <a:pt x="3808683" y="773306"/>
                </a:lnTo>
                <a:lnTo>
                  <a:pt x="3715035" y="718732"/>
                </a:lnTo>
                <a:lnTo>
                  <a:pt x="3715035" y="503524"/>
                </a:lnTo>
                <a:lnTo>
                  <a:pt x="3808168" y="449465"/>
                </a:lnTo>
                <a:lnTo>
                  <a:pt x="3901816" y="395920"/>
                </a:lnTo>
                <a:close/>
                <a:moveTo>
                  <a:pt x="4310367" y="395920"/>
                </a:moveTo>
                <a:lnTo>
                  <a:pt x="4403500" y="449979"/>
                </a:lnTo>
                <a:lnTo>
                  <a:pt x="4496634" y="504039"/>
                </a:lnTo>
                <a:lnTo>
                  <a:pt x="4496634" y="719246"/>
                </a:lnTo>
                <a:lnTo>
                  <a:pt x="4403500" y="773306"/>
                </a:lnTo>
                <a:lnTo>
                  <a:pt x="4310367" y="827365"/>
                </a:lnTo>
                <a:lnTo>
                  <a:pt x="4217234" y="773306"/>
                </a:lnTo>
                <a:lnTo>
                  <a:pt x="4124101" y="719246"/>
                </a:lnTo>
                <a:lnTo>
                  <a:pt x="4124101" y="503524"/>
                </a:lnTo>
                <a:lnTo>
                  <a:pt x="4217234" y="449465"/>
                </a:lnTo>
                <a:lnTo>
                  <a:pt x="4310367" y="395920"/>
                </a:lnTo>
                <a:close/>
                <a:moveTo>
                  <a:pt x="4718918" y="395920"/>
                </a:moveTo>
                <a:lnTo>
                  <a:pt x="4812051" y="449979"/>
                </a:lnTo>
                <a:lnTo>
                  <a:pt x="4905184" y="504039"/>
                </a:lnTo>
                <a:lnTo>
                  <a:pt x="4905184" y="719246"/>
                </a:lnTo>
                <a:lnTo>
                  <a:pt x="4812051" y="773306"/>
                </a:lnTo>
                <a:lnTo>
                  <a:pt x="4718918" y="827365"/>
                </a:lnTo>
                <a:lnTo>
                  <a:pt x="4625785" y="772791"/>
                </a:lnTo>
                <a:lnTo>
                  <a:pt x="4532652" y="718732"/>
                </a:lnTo>
                <a:lnTo>
                  <a:pt x="4532652" y="503524"/>
                </a:lnTo>
                <a:lnTo>
                  <a:pt x="4625785" y="449465"/>
                </a:lnTo>
                <a:lnTo>
                  <a:pt x="4718918" y="395920"/>
                </a:lnTo>
                <a:close/>
                <a:moveTo>
                  <a:pt x="5127984" y="395920"/>
                </a:moveTo>
                <a:lnTo>
                  <a:pt x="5221117" y="449979"/>
                </a:lnTo>
                <a:lnTo>
                  <a:pt x="5314250" y="504039"/>
                </a:lnTo>
                <a:lnTo>
                  <a:pt x="5314250" y="719246"/>
                </a:lnTo>
                <a:lnTo>
                  <a:pt x="5221117" y="773306"/>
                </a:lnTo>
                <a:lnTo>
                  <a:pt x="5127984" y="827365"/>
                </a:lnTo>
                <a:lnTo>
                  <a:pt x="5034851" y="773306"/>
                </a:lnTo>
                <a:lnTo>
                  <a:pt x="4941718" y="719246"/>
                </a:lnTo>
                <a:lnTo>
                  <a:pt x="4941718" y="503524"/>
                </a:lnTo>
                <a:lnTo>
                  <a:pt x="5034851" y="449465"/>
                </a:lnTo>
                <a:lnTo>
                  <a:pt x="5127984" y="395920"/>
                </a:lnTo>
                <a:close/>
                <a:moveTo>
                  <a:pt x="5536535" y="395920"/>
                </a:moveTo>
                <a:lnTo>
                  <a:pt x="5629668" y="449979"/>
                </a:lnTo>
                <a:lnTo>
                  <a:pt x="5722801" y="504039"/>
                </a:lnTo>
                <a:lnTo>
                  <a:pt x="5722801" y="719246"/>
                </a:lnTo>
                <a:lnTo>
                  <a:pt x="5629668" y="773306"/>
                </a:lnTo>
                <a:lnTo>
                  <a:pt x="5536535" y="827365"/>
                </a:lnTo>
                <a:lnTo>
                  <a:pt x="5443402" y="773306"/>
                </a:lnTo>
                <a:lnTo>
                  <a:pt x="5350269" y="719246"/>
                </a:lnTo>
                <a:lnTo>
                  <a:pt x="5350269" y="503524"/>
                </a:lnTo>
                <a:lnTo>
                  <a:pt x="5443402" y="449465"/>
                </a:lnTo>
                <a:lnTo>
                  <a:pt x="5536535" y="395920"/>
                </a:lnTo>
                <a:close/>
                <a:moveTo>
                  <a:pt x="5945600" y="395920"/>
                </a:moveTo>
                <a:lnTo>
                  <a:pt x="6038733" y="449979"/>
                </a:lnTo>
                <a:lnTo>
                  <a:pt x="6131866" y="504039"/>
                </a:lnTo>
                <a:lnTo>
                  <a:pt x="6131866" y="719246"/>
                </a:lnTo>
                <a:lnTo>
                  <a:pt x="6038733" y="773306"/>
                </a:lnTo>
                <a:lnTo>
                  <a:pt x="5945600" y="827365"/>
                </a:lnTo>
                <a:lnTo>
                  <a:pt x="5852467" y="773306"/>
                </a:lnTo>
                <a:lnTo>
                  <a:pt x="5759334" y="719246"/>
                </a:lnTo>
                <a:lnTo>
                  <a:pt x="5759334" y="503524"/>
                </a:lnTo>
                <a:lnTo>
                  <a:pt x="5852467" y="449465"/>
                </a:lnTo>
                <a:lnTo>
                  <a:pt x="5945600" y="395920"/>
                </a:lnTo>
                <a:close/>
                <a:moveTo>
                  <a:pt x="6131866" y="1211958"/>
                </a:moveTo>
                <a:lnTo>
                  <a:pt x="6131866" y="1427166"/>
                </a:lnTo>
                <a:lnTo>
                  <a:pt x="6038733" y="1481225"/>
                </a:lnTo>
                <a:lnTo>
                  <a:pt x="5945600" y="1535285"/>
                </a:lnTo>
                <a:lnTo>
                  <a:pt x="5852467" y="1481225"/>
                </a:lnTo>
                <a:lnTo>
                  <a:pt x="5759334" y="1427166"/>
                </a:lnTo>
                <a:lnTo>
                  <a:pt x="5759334" y="1211958"/>
                </a:lnTo>
                <a:lnTo>
                  <a:pt x="5852467" y="1157899"/>
                </a:lnTo>
                <a:lnTo>
                  <a:pt x="5945600" y="1103840"/>
                </a:lnTo>
                <a:lnTo>
                  <a:pt x="6038733" y="1157899"/>
                </a:lnTo>
                <a:lnTo>
                  <a:pt x="6131866" y="1211958"/>
                </a:lnTo>
                <a:close/>
                <a:moveTo>
                  <a:pt x="6131866" y="1920393"/>
                </a:moveTo>
                <a:lnTo>
                  <a:pt x="6131866" y="2135600"/>
                </a:lnTo>
                <a:lnTo>
                  <a:pt x="6038733" y="2189660"/>
                </a:lnTo>
                <a:lnTo>
                  <a:pt x="5945600" y="2243719"/>
                </a:lnTo>
                <a:lnTo>
                  <a:pt x="5852467" y="2189660"/>
                </a:lnTo>
                <a:lnTo>
                  <a:pt x="5759334" y="2135600"/>
                </a:lnTo>
                <a:lnTo>
                  <a:pt x="5759334" y="1920393"/>
                </a:lnTo>
                <a:lnTo>
                  <a:pt x="5852467" y="1866334"/>
                </a:lnTo>
                <a:lnTo>
                  <a:pt x="5945600" y="1812274"/>
                </a:lnTo>
                <a:lnTo>
                  <a:pt x="6038733" y="1866334"/>
                </a:lnTo>
                <a:lnTo>
                  <a:pt x="6131866" y="1920393"/>
                </a:lnTo>
                <a:close/>
                <a:moveTo>
                  <a:pt x="6131866" y="2628827"/>
                </a:moveTo>
                <a:lnTo>
                  <a:pt x="6131866" y="2844035"/>
                </a:lnTo>
                <a:lnTo>
                  <a:pt x="6038733" y="2898094"/>
                </a:lnTo>
                <a:lnTo>
                  <a:pt x="5945600" y="2952154"/>
                </a:lnTo>
                <a:lnTo>
                  <a:pt x="5852467" y="2898094"/>
                </a:lnTo>
                <a:lnTo>
                  <a:pt x="5759334" y="2844035"/>
                </a:lnTo>
                <a:lnTo>
                  <a:pt x="5759334" y="2628827"/>
                </a:lnTo>
                <a:lnTo>
                  <a:pt x="5852467" y="2574768"/>
                </a:lnTo>
                <a:lnTo>
                  <a:pt x="5945600" y="2520709"/>
                </a:lnTo>
                <a:lnTo>
                  <a:pt x="6038733" y="2574768"/>
                </a:lnTo>
                <a:lnTo>
                  <a:pt x="6131866" y="2628827"/>
                </a:lnTo>
                <a:close/>
                <a:moveTo>
                  <a:pt x="6131866" y="3337262"/>
                </a:moveTo>
                <a:lnTo>
                  <a:pt x="6131866" y="3552469"/>
                </a:lnTo>
                <a:lnTo>
                  <a:pt x="6038733" y="3606529"/>
                </a:lnTo>
                <a:lnTo>
                  <a:pt x="5945600" y="3660588"/>
                </a:lnTo>
                <a:lnTo>
                  <a:pt x="5852467" y="3606529"/>
                </a:lnTo>
                <a:lnTo>
                  <a:pt x="5759334" y="3552469"/>
                </a:lnTo>
                <a:lnTo>
                  <a:pt x="5759334" y="3337262"/>
                </a:lnTo>
                <a:lnTo>
                  <a:pt x="5852467" y="3283203"/>
                </a:lnTo>
                <a:lnTo>
                  <a:pt x="5945600" y="3229143"/>
                </a:lnTo>
                <a:lnTo>
                  <a:pt x="6038733" y="3283203"/>
                </a:lnTo>
                <a:lnTo>
                  <a:pt x="6131866" y="3337262"/>
                </a:lnTo>
                <a:close/>
                <a:moveTo>
                  <a:pt x="6131866" y="4045696"/>
                </a:moveTo>
                <a:lnTo>
                  <a:pt x="6131866" y="4260904"/>
                </a:lnTo>
                <a:lnTo>
                  <a:pt x="6038733" y="4314963"/>
                </a:lnTo>
                <a:lnTo>
                  <a:pt x="5945600" y="4369022"/>
                </a:lnTo>
                <a:lnTo>
                  <a:pt x="5852467" y="4314963"/>
                </a:lnTo>
                <a:lnTo>
                  <a:pt x="5759334" y="4260904"/>
                </a:lnTo>
                <a:lnTo>
                  <a:pt x="5759334" y="4045696"/>
                </a:lnTo>
                <a:lnTo>
                  <a:pt x="5852467" y="3991637"/>
                </a:lnTo>
                <a:lnTo>
                  <a:pt x="5945600" y="3937578"/>
                </a:lnTo>
                <a:lnTo>
                  <a:pt x="6038733" y="3991637"/>
                </a:lnTo>
                <a:lnTo>
                  <a:pt x="6131866" y="4045696"/>
                </a:lnTo>
                <a:close/>
                <a:moveTo>
                  <a:pt x="6131866" y="4754131"/>
                </a:moveTo>
                <a:lnTo>
                  <a:pt x="6131866" y="4969338"/>
                </a:lnTo>
                <a:lnTo>
                  <a:pt x="6038733" y="5023398"/>
                </a:lnTo>
                <a:lnTo>
                  <a:pt x="5945600" y="5077457"/>
                </a:lnTo>
                <a:lnTo>
                  <a:pt x="5852467" y="5023398"/>
                </a:lnTo>
                <a:lnTo>
                  <a:pt x="5759334" y="4969338"/>
                </a:lnTo>
                <a:lnTo>
                  <a:pt x="5759334" y="4754131"/>
                </a:lnTo>
                <a:lnTo>
                  <a:pt x="5852467" y="4700072"/>
                </a:lnTo>
                <a:lnTo>
                  <a:pt x="5945600" y="4646012"/>
                </a:lnTo>
                <a:lnTo>
                  <a:pt x="6038733" y="4700072"/>
                </a:lnTo>
                <a:lnTo>
                  <a:pt x="6131866" y="4754131"/>
                </a:lnTo>
                <a:close/>
                <a:moveTo>
                  <a:pt x="6131866" y="5463080"/>
                </a:moveTo>
                <a:lnTo>
                  <a:pt x="6131866" y="5678288"/>
                </a:lnTo>
                <a:lnTo>
                  <a:pt x="6038733" y="5732347"/>
                </a:lnTo>
                <a:lnTo>
                  <a:pt x="5945600" y="5786406"/>
                </a:lnTo>
                <a:lnTo>
                  <a:pt x="5852467" y="5732347"/>
                </a:lnTo>
                <a:lnTo>
                  <a:pt x="5759334" y="5678288"/>
                </a:lnTo>
                <a:lnTo>
                  <a:pt x="5759334" y="5463080"/>
                </a:lnTo>
                <a:lnTo>
                  <a:pt x="5852467" y="5409021"/>
                </a:lnTo>
                <a:lnTo>
                  <a:pt x="5945600" y="5354961"/>
                </a:lnTo>
                <a:lnTo>
                  <a:pt x="6038733" y="5409021"/>
                </a:lnTo>
                <a:lnTo>
                  <a:pt x="6131866" y="5463080"/>
                </a:lnTo>
                <a:close/>
                <a:moveTo>
                  <a:pt x="6131866" y="6171514"/>
                </a:moveTo>
                <a:lnTo>
                  <a:pt x="6131866" y="6386722"/>
                </a:lnTo>
                <a:lnTo>
                  <a:pt x="6038733" y="6440781"/>
                </a:lnTo>
                <a:lnTo>
                  <a:pt x="5945600" y="6494841"/>
                </a:lnTo>
                <a:lnTo>
                  <a:pt x="5852467" y="6440781"/>
                </a:lnTo>
                <a:lnTo>
                  <a:pt x="5759334" y="6386722"/>
                </a:lnTo>
                <a:lnTo>
                  <a:pt x="5759334" y="6171514"/>
                </a:lnTo>
                <a:lnTo>
                  <a:pt x="5852467" y="6117455"/>
                </a:lnTo>
                <a:lnTo>
                  <a:pt x="5945600" y="6063396"/>
                </a:lnTo>
                <a:lnTo>
                  <a:pt x="6038733" y="6117455"/>
                </a:lnTo>
                <a:lnTo>
                  <a:pt x="6131866" y="6171514"/>
                </a:lnTo>
                <a:close/>
                <a:moveTo>
                  <a:pt x="6131866" y="6879949"/>
                </a:moveTo>
                <a:lnTo>
                  <a:pt x="6131866" y="7095156"/>
                </a:lnTo>
                <a:lnTo>
                  <a:pt x="6038733" y="7149216"/>
                </a:lnTo>
                <a:lnTo>
                  <a:pt x="5945600" y="7203275"/>
                </a:lnTo>
                <a:lnTo>
                  <a:pt x="5852467" y="7149216"/>
                </a:lnTo>
                <a:lnTo>
                  <a:pt x="5759334" y="7095156"/>
                </a:lnTo>
                <a:lnTo>
                  <a:pt x="5759334" y="6879949"/>
                </a:lnTo>
                <a:lnTo>
                  <a:pt x="5852467" y="6825890"/>
                </a:lnTo>
                <a:lnTo>
                  <a:pt x="5945600" y="6771831"/>
                </a:lnTo>
                <a:lnTo>
                  <a:pt x="6038733" y="6825890"/>
                </a:lnTo>
                <a:lnTo>
                  <a:pt x="6131866" y="6879949"/>
                </a:lnTo>
                <a:close/>
                <a:moveTo>
                  <a:pt x="6131866" y="7588383"/>
                </a:moveTo>
                <a:lnTo>
                  <a:pt x="6131866" y="7803591"/>
                </a:lnTo>
                <a:lnTo>
                  <a:pt x="6038733" y="7857650"/>
                </a:lnTo>
                <a:lnTo>
                  <a:pt x="5945600" y="7911709"/>
                </a:lnTo>
                <a:lnTo>
                  <a:pt x="5852467" y="7857650"/>
                </a:lnTo>
                <a:lnTo>
                  <a:pt x="5759334" y="7803591"/>
                </a:lnTo>
                <a:lnTo>
                  <a:pt x="5759334" y="7588383"/>
                </a:lnTo>
                <a:lnTo>
                  <a:pt x="5852467" y="7534324"/>
                </a:lnTo>
                <a:lnTo>
                  <a:pt x="5945600" y="7480265"/>
                </a:lnTo>
                <a:lnTo>
                  <a:pt x="6038733" y="7534324"/>
                </a:lnTo>
                <a:lnTo>
                  <a:pt x="6131866" y="7588383"/>
                </a:lnTo>
                <a:close/>
                <a:moveTo>
                  <a:pt x="6131866" y="8296818"/>
                </a:moveTo>
                <a:lnTo>
                  <a:pt x="6131866" y="8512025"/>
                </a:lnTo>
                <a:lnTo>
                  <a:pt x="6038733" y="8566085"/>
                </a:lnTo>
                <a:lnTo>
                  <a:pt x="5945600" y="8620144"/>
                </a:lnTo>
                <a:lnTo>
                  <a:pt x="5852467" y="8566085"/>
                </a:lnTo>
                <a:lnTo>
                  <a:pt x="5759334" y="8512025"/>
                </a:lnTo>
                <a:lnTo>
                  <a:pt x="5759334" y="8296818"/>
                </a:lnTo>
                <a:lnTo>
                  <a:pt x="5852467" y="8242758"/>
                </a:lnTo>
                <a:lnTo>
                  <a:pt x="5945600" y="8188699"/>
                </a:lnTo>
                <a:lnTo>
                  <a:pt x="6038733" y="8242758"/>
                </a:lnTo>
                <a:lnTo>
                  <a:pt x="6131866" y="8296818"/>
                </a:lnTo>
                <a:close/>
                <a:moveTo>
                  <a:pt x="6131866" y="9005252"/>
                </a:moveTo>
                <a:lnTo>
                  <a:pt x="6131866" y="9220460"/>
                </a:lnTo>
                <a:lnTo>
                  <a:pt x="6038733" y="9274519"/>
                </a:lnTo>
                <a:lnTo>
                  <a:pt x="5945600" y="9328578"/>
                </a:lnTo>
                <a:lnTo>
                  <a:pt x="5852467" y="9274519"/>
                </a:lnTo>
                <a:lnTo>
                  <a:pt x="5759334" y="9220460"/>
                </a:lnTo>
                <a:lnTo>
                  <a:pt x="5759334" y="9005252"/>
                </a:lnTo>
                <a:lnTo>
                  <a:pt x="5852467" y="8951193"/>
                </a:lnTo>
                <a:lnTo>
                  <a:pt x="5945600" y="8897133"/>
                </a:lnTo>
                <a:lnTo>
                  <a:pt x="6038733" y="8951193"/>
                </a:lnTo>
                <a:lnTo>
                  <a:pt x="6131866" y="9005252"/>
                </a:lnTo>
                <a:close/>
                <a:moveTo>
                  <a:pt x="6131866" y="9713686"/>
                </a:moveTo>
                <a:lnTo>
                  <a:pt x="6131866" y="9928894"/>
                </a:lnTo>
                <a:lnTo>
                  <a:pt x="6038733" y="9982953"/>
                </a:lnTo>
                <a:lnTo>
                  <a:pt x="5945600" y="10037013"/>
                </a:lnTo>
                <a:lnTo>
                  <a:pt x="5852467" y="9982953"/>
                </a:lnTo>
                <a:lnTo>
                  <a:pt x="5759334" y="9928894"/>
                </a:lnTo>
                <a:lnTo>
                  <a:pt x="5759334" y="9713686"/>
                </a:lnTo>
                <a:lnTo>
                  <a:pt x="5852467" y="9659627"/>
                </a:lnTo>
                <a:lnTo>
                  <a:pt x="5945600" y="9605568"/>
                </a:lnTo>
                <a:lnTo>
                  <a:pt x="6038733" y="9659627"/>
                </a:lnTo>
                <a:lnTo>
                  <a:pt x="6131866" y="9713686"/>
                </a:lnTo>
                <a:close/>
                <a:moveTo>
                  <a:pt x="6131866" y="10422121"/>
                </a:moveTo>
                <a:lnTo>
                  <a:pt x="6131866" y="10637329"/>
                </a:lnTo>
                <a:lnTo>
                  <a:pt x="6038733" y="10691388"/>
                </a:lnTo>
                <a:lnTo>
                  <a:pt x="5945600" y="10745448"/>
                </a:lnTo>
                <a:lnTo>
                  <a:pt x="5852467" y="10691388"/>
                </a:lnTo>
                <a:lnTo>
                  <a:pt x="5759334" y="10637329"/>
                </a:lnTo>
                <a:lnTo>
                  <a:pt x="5759334" y="10422121"/>
                </a:lnTo>
                <a:lnTo>
                  <a:pt x="5852467" y="10368062"/>
                </a:lnTo>
                <a:lnTo>
                  <a:pt x="5945600" y="10314002"/>
                </a:lnTo>
                <a:lnTo>
                  <a:pt x="6038733" y="10368062"/>
                </a:lnTo>
                <a:lnTo>
                  <a:pt x="6131866" y="10422121"/>
                </a:lnTo>
                <a:close/>
                <a:moveTo>
                  <a:pt x="5741325" y="11099150"/>
                </a:moveTo>
                <a:lnTo>
                  <a:pt x="5648191" y="11045090"/>
                </a:lnTo>
                <a:lnTo>
                  <a:pt x="5555058" y="10991031"/>
                </a:lnTo>
                <a:lnTo>
                  <a:pt x="5555058" y="10775823"/>
                </a:lnTo>
                <a:lnTo>
                  <a:pt x="5648191" y="10721764"/>
                </a:lnTo>
                <a:lnTo>
                  <a:pt x="5741325" y="10667705"/>
                </a:lnTo>
                <a:lnTo>
                  <a:pt x="5834458" y="10721764"/>
                </a:lnTo>
                <a:lnTo>
                  <a:pt x="5927591" y="10775823"/>
                </a:lnTo>
                <a:lnTo>
                  <a:pt x="5927591" y="10991031"/>
                </a:lnTo>
                <a:lnTo>
                  <a:pt x="5834458" y="11045090"/>
                </a:lnTo>
                <a:lnTo>
                  <a:pt x="5741325" y="11099150"/>
                </a:lnTo>
                <a:close/>
                <a:moveTo>
                  <a:pt x="5332259" y="11099150"/>
                </a:moveTo>
                <a:lnTo>
                  <a:pt x="5239126" y="11045090"/>
                </a:lnTo>
                <a:lnTo>
                  <a:pt x="5145993" y="10991031"/>
                </a:lnTo>
                <a:lnTo>
                  <a:pt x="5145993" y="10775823"/>
                </a:lnTo>
                <a:lnTo>
                  <a:pt x="5239126" y="10721764"/>
                </a:lnTo>
                <a:lnTo>
                  <a:pt x="5332259" y="10667705"/>
                </a:lnTo>
                <a:lnTo>
                  <a:pt x="5425392" y="10721764"/>
                </a:lnTo>
                <a:lnTo>
                  <a:pt x="5518526" y="10775823"/>
                </a:lnTo>
                <a:lnTo>
                  <a:pt x="5518526" y="10991031"/>
                </a:lnTo>
                <a:lnTo>
                  <a:pt x="5425392" y="11045090"/>
                </a:lnTo>
                <a:lnTo>
                  <a:pt x="5332259" y="11099150"/>
                </a:lnTo>
                <a:close/>
                <a:moveTo>
                  <a:pt x="4923708" y="11099150"/>
                </a:moveTo>
                <a:lnTo>
                  <a:pt x="4830575" y="11045090"/>
                </a:lnTo>
                <a:lnTo>
                  <a:pt x="4737442" y="10991031"/>
                </a:lnTo>
                <a:lnTo>
                  <a:pt x="4737442" y="10775823"/>
                </a:lnTo>
                <a:lnTo>
                  <a:pt x="4830575" y="10721764"/>
                </a:lnTo>
                <a:lnTo>
                  <a:pt x="4923708" y="10667705"/>
                </a:lnTo>
                <a:lnTo>
                  <a:pt x="5016841" y="10721764"/>
                </a:lnTo>
                <a:lnTo>
                  <a:pt x="5109974" y="10775823"/>
                </a:lnTo>
                <a:lnTo>
                  <a:pt x="5109974" y="10991031"/>
                </a:lnTo>
                <a:lnTo>
                  <a:pt x="5016841" y="11045090"/>
                </a:lnTo>
                <a:lnTo>
                  <a:pt x="4923708" y="11099150"/>
                </a:lnTo>
                <a:close/>
                <a:moveTo>
                  <a:pt x="4514643" y="11099150"/>
                </a:moveTo>
                <a:lnTo>
                  <a:pt x="4421510" y="11045090"/>
                </a:lnTo>
                <a:lnTo>
                  <a:pt x="4328376" y="10991031"/>
                </a:lnTo>
                <a:lnTo>
                  <a:pt x="4328376" y="10775823"/>
                </a:lnTo>
                <a:lnTo>
                  <a:pt x="4421510" y="10721764"/>
                </a:lnTo>
                <a:lnTo>
                  <a:pt x="4514643" y="10667705"/>
                </a:lnTo>
                <a:lnTo>
                  <a:pt x="4607776" y="10721764"/>
                </a:lnTo>
                <a:lnTo>
                  <a:pt x="4700909" y="10775823"/>
                </a:lnTo>
                <a:lnTo>
                  <a:pt x="4700909" y="10991031"/>
                </a:lnTo>
                <a:lnTo>
                  <a:pt x="4607776" y="11045090"/>
                </a:lnTo>
                <a:lnTo>
                  <a:pt x="4514643" y="11099150"/>
                </a:lnTo>
                <a:close/>
                <a:moveTo>
                  <a:pt x="4106092" y="11099150"/>
                </a:moveTo>
                <a:lnTo>
                  <a:pt x="4012959" y="11045090"/>
                </a:lnTo>
                <a:lnTo>
                  <a:pt x="3919825" y="10991031"/>
                </a:lnTo>
                <a:lnTo>
                  <a:pt x="3919825" y="10775823"/>
                </a:lnTo>
                <a:lnTo>
                  <a:pt x="4012959" y="10721764"/>
                </a:lnTo>
                <a:lnTo>
                  <a:pt x="4106092" y="10667705"/>
                </a:lnTo>
                <a:lnTo>
                  <a:pt x="4199225" y="10721764"/>
                </a:lnTo>
                <a:lnTo>
                  <a:pt x="4292358" y="10775823"/>
                </a:lnTo>
                <a:lnTo>
                  <a:pt x="4292358" y="10991031"/>
                </a:lnTo>
                <a:lnTo>
                  <a:pt x="4199225" y="11045090"/>
                </a:lnTo>
                <a:lnTo>
                  <a:pt x="4106092" y="11099150"/>
                </a:lnTo>
                <a:close/>
                <a:moveTo>
                  <a:pt x="3697026" y="11099150"/>
                </a:moveTo>
                <a:lnTo>
                  <a:pt x="3603893" y="11045090"/>
                </a:lnTo>
                <a:lnTo>
                  <a:pt x="3510760" y="10991031"/>
                </a:lnTo>
                <a:lnTo>
                  <a:pt x="3510760" y="10775823"/>
                </a:lnTo>
                <a:lnTo>
                  <a:pt x="3603893" y="10721764"/>
                </a:lnTo>
                <a:lnTo>
                  <a:pt x="3697026" y="10667705"/>
                </a:lnTo>
                <a:lnTo>
                  <a:pt x="3790159" y="10721764"/>
                </a:lnTo>
                <a:lnTo>
                  <a:pt x="3883293" y="10775823"/>
                </a:lnTo>
                <a:lnTo>
                  <a:pt x="3883293" y="10991031"/>
                </a:lnTo>
                <a:lnTo>
                  <a:pt x="3790159" y="11045090"/>
                </a:lnTo>
                <a:lnTo>
                  <a:pt x="3697026" y="11099150"/>
                </a:lnTo>
                <a:close/>
                <a:moveTo>
                  <a:pt x="3288475" y="11099150"/>
                </a:moveTo>
                <a:lnTo>
                  <a:pt x="3195342" y="11045090"/>
                </a:lnTo>
                <a:lnTo>
                  <a:pt x="3102209" y="10991031"/>
                </a:lnTo>
                <a:lnTo>
                  <a:pt x="3102209" y="10775823"/>
                </a:lnTo>
                <a:lnTo>
                  <a:pt x="3195342" y="10721764"/>
                </a:lnTo>
                <a:lnTo>
                  <a:pt x="3288475" y="10667705"/>
                </a:lnTo>
                <a:lnTo>
                  <a:pt x="3381608" y="10721764"/>
                </a:lnTo>
                <a:lnTo>
                  <a:pt x="3474741" y="10775823"/>
                </a:lnTo>
                <a:lnTo>
                  <a:pt x="3474741" y="10991031"/>
                </a:lnTo>
                <a:lnTo>
                  <a:pt x="3381608" y="11045090"/>
                </a:lnTo>
                <a:lnTo>
                  <a:pt x="3288475" y="11099150"/>
                </a:lnTo>
                <a:close/>
                <a:moveTo>
                  <a:pt x="2879410" y="11099150"/>
                </a:moveTo>
                <a:lnTo>
                  <a:pt x="2786277" y="11045090"/>
                </a:lnTo>
                <a:lnTo>
                  <a:pt x="2693143" y="10991031"/>
                </a:lnTo>
                <a:lnTo>
                  <a:pt x="2693143" y="10775823"/>
                </a:lnTo>
                <a:lnTo>
                  <a:pt x="2786277" y="10721764"/>
                </a:lnTo>
                <a:lnTo>
                  <a:pt x="2879410" y="10667705"/>
                </a:lnTo>
                <a:lnTo>
                  <a:pt x="2972543" y="10721764"/>
                </a:lnTo>
                <a:lnTo>
                  <a:pt x="3065676" y="10775823"/>
                </a:lnTo>
                <a:lnTo>
                  <a:pt x="3065676" y="10991031"/>
                </a:lnTo>
                <a:lnTo>
                  <a:pt x="2972543" y="11045090"/>
                </a:lnTo>
                <a:lnTo>
                  <a:pt x="2879410" y="11099150"/>
                </a:lnTo>
                <a:close/>
                <a:moveTo>
                  <a:pt x="2470859" y="11099150"/>
                </a:moveTo>
                <a:lnTo>
                  <a:pt x="2377726" y="11045090"/>
                </a:lnTo>
                <a:lnTo>
                  <a:pt x="2284592" y="10991031"/>
                </a:lnTo>
                <a:lnTo>
                  <a:pt x="2284592" y="10775823"/>
                </a:lnTo>
                <a:lnTo>
                  <a:pt x="2377726" y="10721764"/>
                </a:lnTo>
                <a:lnTo>
                  <a:pt x="2470859" y="10667705"/>
                </a:lnTo>
                <a:lnTo>
                  <a:pt x="2563992" y="10721764"/>
                </a:lnTo>
                <a:lnTo>
                  <a:pt x="2657125" y="10775823"/>
                </a:lnTo>
                <a:lnTo>
                  <a:pt x="2657125" y="10991031"/>
                </a:lnTo>
                <a:lnTo>
                  <a:pt x="2563992" y="11045090"/>
                </a:lnTo>
                <a:lnTo>
                  <a:pt x="2470859" y="11099150"/>
                </a:lnTo>
                <a:close/>
                <a:moveTo>
                  <a:pt x="2061793" y="11099150"/>
                </a:moveTo>
                <a:lnTo>
                  <a:pt x="1968660" y="11045090"/>
                </a:lnTo>
                <a:lnTo>
                  <a:pt x="1875527" y="10991031"/>
                </a:lnTo>
                <a:lnTo>
                  <a:pt x="1875527" y="10775823"/>
                </a:lnTo>
                <a:lnTo>
                  <a:pt x="1968660" y="10721764"/>
                </a:lnTo>
                <a:lnTo>
                  <a:pt x="2061793" y="10667705"/>
                </a:lnTo>
                <a:lnTo>
                  <a:pt x="2154926" y="10721764"/>
                </a:lnTo>
                <a:lnTo>
                  <a:pt x="2248059" y="10775823"/>
                </a:lnTo>
                <a:lnTo>
                  <a:pt x="2248059" y="10991031"/>
                </a:lnTo>
                <a:lnTo>
                  <a:pt x="2154926" y="11045090"/>
                </a:lnTo>
                <a:lnTo>
                  <a:pt x="2061793" y="11099150"/>
                </a:lnTo>
                <a:close/>
                <a:moveTo>
                  <a:pt x="1653242" y="11099150"/>
                </a:moveTo>
                <a:lnTo>
                  <a:pt x="1560109" y="11045090"/>
                </a:lnTo>
                <a:lnTo>
                  <a:pt x="1466976" y="10991031"/>
                </a:lnTo>
                <a:lnTo>
                  <a:pt x="1466976" y="10775823"/>
                </a:lnTo>
                <a:lnTo>
                  <a:pt x="1560109" y="10721764"/>
                </a:lnTo>
                <a:lnTo>
                  <a:pt x="1653242" y="10667705"/>
                </a:lnTo>
                <a:lnTo>
                  <a:pt x="1746375" y="10721764"/>
                </a:lnTo>
                <a:lnTo>
                  <a:pt x="1839508" y="10775823"/>
                </a:lnTo>
                <a:lnTo>
                  <a:pt x="1839508" y="10991031"/>
                </a:lnTo>
                <a:lnTo>
                  <a:pt x="1746375" y="11045090"/>
                </a:lnTo>
                <a:lnTo>
                  <a:pt x="1653242" y="11099150"/>
                </a:lnTo>
                <a:close/>
                <a:moveTo>
                  <a:pt x="1244177" y="11099150"/>
                </a:moveTo>
                <a:lnTo>
                  <a:pt x="1151043" y="11045090"/>
                </a:lnTo>
                <a:lnTo>
                  <a:pt x="1057910" y="10991031"/>
                </a:lnTo>
                <a:lnTo>
                  <a:pt x="1057910" y="10775823"/>
                </a:lnTo>
                <a:lnTo>
                  <a:pt x="1151043" y="10721764"/>
                </a:lnTo>
                <a:lnTo>
                  <a:pt x="1244177" y="10667705"/>
                </a:lnTo>
                <a:lnTo>
                  <a:pt x="1337310" y="10721764"/>
                </a:lnTo>
                <a:lnTo>
                  <a:pt x="1430443" y="10775823"/>
                </a:lnTo>
                <a:lnTo>
                  <a:pt x="1430443" y="10991031"/>
                </a:lnTo>
                <a:lnTo>
                  <a:pt x="1337310" y="11045090"/>
                </a:lnTo>
                <a:lnTo>
                  <a:pt x="1244177" y="11099150"/>
                </a:lnTo>
                <a:close/>
                <a:moveTo>
                  <a:pt x="835626" y="11099150"/>
                </a:moveTo>
                <a:lnTo>
                  <a:pt x="742493" y="11045090"/>
                </a:lnTo>
                <a:lnTo>
                  <a:pt x="649359" y="10991031"/>
                </a:lnTo>
                <a:lnTo>
                  <a:pt x="649359" y="10775823"/>
                </a:lnTo>
                <a:lnTo>
                  <a:pt x="742493" y="10721764"/>
                </a:lnTo>
                <a:lnTo>
                  <a:pt x="835626" y="10667705"/>
                </a:lnTo>
                <a:lnTo>
                  <a:pt x="928759" y="10721764"/>
                </a:lnTo>
                <a:lnTo>
                  <a:pt x="1021892" y="10775823"/>
                </a:lnTo>
                <a:lnTo>
                  <a:pt x="1021892" y="10991031"/>
                </a:lnTo>
                <a:lnTo>
                  <a:pt x="928759" y="11045090"/>
                </a:lnTo>
                <a:lnTo>
                  <a:pt x="835626" y="11099150"/>
                </a:lnTo>
                <a:close/>
                <a:moveTo>
                  <a:pt x="445084" y="10637329"/>
                </a:moveTo>
                <a:lnTo>
                  <a:pt x="445084" y="10422121"/>
                </a:lnTo>
                <a:lnTo>
                  <a:pt x="538217" y="10368062"/>
                </a:lnTo>
                <a:lnTo>
                  <a:pt x="631350" y="10314002"/>
                </a:lnTo>
                <a:lnTo>
                  <a:pt x="724483" y="10368062"/>
                </a:lnTo>
                <a:lnTo>
                  <a:pt x="817616" y="10422121"/>
                </a:lnTo>
                <a:lnTo>
                  <a:pt x="817616" y="10637329"/>
                </a:lnTo>
                <a:lnTo>
                  <a:pt x="724483" y="10691388"/>
                </a:lnTo>
                <a:lnTo>
                  <a:pt x="631350" y="10745448"/>
                </a:lnTo>
                <a:lnTo>
                  <a:pt x="538217" y="10691388"/>
                </a:lnTo>
                <a:lnTo>
                  <a:pt x="445084" y="10637329"/>
                </a:lnTo>
                <a:close/>
                <a:moveTo>
                  <a:pt x="445084" y="9928894"/>
                </a:moveTo>
                <a:lnTo>
                  <a:pt x="445084" y="9713686"/>
                </a:lnTo>
                <a:lnTo>
                  <a:pt x="538217" y="9659627"/>
                </a:lnTo>
                <a:lnTo>
                  <a:pt x="631350" y="9605568"/>
                </a:lnTo>
                <a:lnTo>
                  <a:pt x="724483" y="9659627"/>
                </a:lnTo>
                <a:lnTo>
                  <a:pt x="817616" y="9713686"/>
                </a:lnTo>
                <a:lnTo>
                  <a:pt x="817616" y="9928894"/>
                </a:lnTo>
                <a:lnTo>
                  <a:pt x="724483" y="9982953"/>
                </a:lnTo>
                <a:lnTo>
                  <a:pt x="631350" y="10037013"/>
                </a:lnTo>
                <a:lnTo>
                  <a:pt x="538217" y="9982953"/>
                </a:lnTo>
                <a:lnTo>
                  <a:pt x="445084" y="9928894"/>
                </a:lnTo>
                <a:close/>
                <a:moveTo>
                  <a:pt x="445084" y="9220460"/>
                </a:moveTo>
                <a:lnTo>
                  <a:pt x="445084" y="9005252"/>
                </a:lnTo>
                <a:lnTo>
                  <a:pt x="538217" y="8951193"/>
                </a:lnTo>
                <a:lnTo>
                  <a:pt x="631350" y="8897133"/>
                </a:lnTo>
                <a:lnTo>
                  <a:pt x="724483" y="8951193"/>
                </a:lnTo>
                <a:lnTo>
                  <a:pt x="817616" y="9005252"/>
                </a:lnTo>
                <a:lnTo>
                  <a:pt x="817616" y="9220460"/>
                </a:lnTo>
                <a:lnTo>
                  <a:pt x="724483" y="9274519"/>
                </a:lnTo>
                <a:lnTo>
                  <a:pt x="631350" y="9328578"/>
                </a:lnTo>
                <a:lnTo>
                  <a:pt x="538217" y="9274519"/>
                </a:lnTo>
                <a:lnTo>
                  <a:pt x="445084" y="9220460"/>
                </a:lnTo>
                <a:close/>
                <a:moveTo>
                  <a:pt x="445084" y="8512025"/>
                </a:moveTo>
                <a:lnTo>
                  <a:pt x="445084" y="8296818"/>
                </a:lnTo>
                <a:lnTo>
                  <a:pt x="538217" y="8242758"/>
                </a:lnTo>
                <a:lnTo>
                  <a:pt x="631350" y="8188699"/>
                </a:lnTo>
                <a:lnTo>
                  <a:pt x="724483" y="8242758"/>
                </a:lnTo>
                <a:lnTo>
                  <a:pt x="817616" y="8296818"/>
                </a:lnTo>
                <a:lnTo>
                  <a:pt x="817616" y="8512025"/>
                </a:lnTo>
                <a:lnTo>
                  <a:pt x="724483" y="8566085"/>
                </a:lnTo>
                <a:lnTo>
                  <a:pt x="631350" y="8620144"/>
                </a:lnTo>
                <a:lnTo>
                  <a:pt x="538217" y="8566085"/>
                </a:lnTo>
                <a:lnTo>
                  <a:pt x="445084" y="8512025"/>
                </a:lnTo>
                <a:close/>
                <a:moveTo>
                  <a:pt x="445084" y="7803591"/>
                </a:moveTo>
                <a:lnTo>
                  <a:pt x="445084" y="7588383"/>
                </a:lnTo>
                <a:lnTo>
                  <a:pt x="538217" y="7534324"/>
                </a:lnTo>
                <a:lnTo>
                  <a:pt x="631350" y="7480265"/>
                </a:lnTo>
                <a:lnTo>
                  <a:pt x="724483" y="7534324"/>
                </a:lnTo>
                <a:lnTo>
                  <a:pt x="817616" y="7588383"/>
                </a:lnTo>
                <a:lnTo>
                  <a:pt x="817616" y="7803591"/>
                </a:lnTo>
                <a:lnTo>
                  <a:pt x="724483" y="7857650"/>
                </a:lnTo>
                <a:lnTo>
                  <a:pt x="631350" y="7911709"/>
                </a:lnTo>
                <a:lnTo>
                  <a:pt x="538217" y="7857650"/>
                </a:lnTo>
                <a:lnTo>
                  <a:pt x="445084" y="7803591"/>
                </a:lnTo>
                <a:close/>
                <a:moveTo>
                  <a:pt x="445084" y="7095156"/>
                </a:moveTo>
                <a:lnTo>
                  <a:pt x="445084" y="6879949"/>
                </a:lnTo>
                <a:lnTo>
                  <a:pt x="538217" y="6825890"/>
                </a:lnTo>
                <a:lnTo>
                  <a:pt x="631350" y="6771831"/>
                </a:lnTo>
                <a:lnTo>
                  <a:pt x="724483" y="6825890"/>
                </a:lnTo>
                <a:lnTo>
                  <a:pt x="817616" y="6879949"/>
                </a:lnTo>
                <a:lnTo>
                  <a:pt x="817616" y="7095156"/>
                </a:lnTo>
                <a:lnTo>
                  <a:pt x="724483" y="7149216"/>
                </a:lnTo>
                <a:lnTo>
                  <a:pt x="631350" y="7203275"/>
                </a:lnTo>
                <a:lnTo>
                  <a:pt x="538217" y="7149216"/>
                </a:lnTo>
                <a:lnTo>
                  <a:pt x="445084" y="7095156"/>
                </a:lnTo>
                <a:close/>
                <a:moveTo>
                  <a:pt x="445084" y="6386722"/>
                </a:moveTo>
                <a:lnTo>
                  <a:pt x="445084" y="6171514"/>
                </a:lnTo>
                <a:lnTo>
                  <a:pt x="538217" y="6117455"/>
                </a:lnTo>
                <a:lnTo>
                  <a:pt x="631350" y="6063396"/>
                </a:lnTo>
                <a:lnTo>
                  <a:pt x="724483" y="6117455"/>
                </a:lnTo>
                <a:lnTo>
                  <a:pt x="817616" y="6171514"/>
                </a:lnTo>
                <a:lnTo>
                  <a:pt x="817616" y="6386722"/>
                </a:lnTo>
                <a:lnTo>
                  <a:pt x="724483" y="6440781"/>
                </a:lnTo>
                <a:lnTo>
                  <a:pt x="631350" y="6494841"/>
                </a:lnTo>
                <a:lnTo>
                  <a:pt x="538217" y="6440781"/>
                </a:lnTo>
                <a:lnTo>
                  <a:pt x="445084" y="6386722"/>
                </a:lnTo>
                <a:close/>
                <a:moveTo>
                  <a:pt x="445084" y="5678288"/>
                </a:moveTo>
                <a:lnTo>
                  <a:pt x="445084" y="5463080"/>
                </a:lnTo>
                <a:lnTo>
                  <a:pt x="538217" y="5409021"/>
                </a:lnTo>
                <a:lnTo>
                  <a:pt x="631350" y="5354961"/>
                </a:lnTo>
                <a:lnTo>
                  <a:pt x="724483" y="5409021"/>
                </a:lnTo>
                <a:lnTo>
                  <a:pt x="817616" y="5463080"/>
                </a:lnTo>
                <a:lnTo>
                  <a:pt x="817616" y="5678288"/>
                </a:lnTo>
                <a:lnTo>
                  <a:pt x="724483" y="5732347"/>
                </a:lnTo>
                <a:lnTo>
                  <a:pt x="631350" y="5786406"/>
                </a:lnTo>
                <a:lnTo>
                  <a:pt x="538217" y="5732347"/>
                </a:lnTo>
                <a:lnTo>
                  <a:pt x="445084" y="5678288"/>
                </a:lnTo>
                <a:close/>
                <a:moveTo>
                  <a:pt x="445084" y="4969853"/>
                </a:moveTo>
                <a:lnTo>
                  <a:pt x="445084" y="4754646"/>
                </a:lnTo>
                <a:lnTo>
                  <a:pt x="538217" y="4700586"/>
                </a:lnTo>
                <a:lnTo>
                  <a:pt x="631350" y="4646527"/>
                </a:lnTo>
                <a:lnTo>
                  <a:pt x="724483" y="4700586"/>
                </a:lnTo>
                <a:lnTo>
                  <a:pt x="817616" y="4754646"/>
                </a:lnTo>
                <a:lnTo>
                  <a:pt x="817616" y="4969853"/>
                </a:lnTo>
                <a:lnTo>
                  <a:pt x="724483" y="5023912"/>
                </a:lnTo>
                <a:lnTo>
                  <a:pt x="631350" y="5077972"/>
                </a:lnTo>
                <a:lnTo>
                  <a:pt x="538217" y="5023912"/>
                </a:lnTo>
                <a:lnTo>
                  <a:pt x="445084" y="4969853"/>
                </a:lnTo>
                <a:close/>
                <a:moveTo>
                  <a:pt x="445084" y="4261419"/>
                </a:moveTo>
                <a:lnTo>
                  <a:pt x="445084" y="4046211"/>
                </a:lnTo>
                <a:lnTo>
                  <a:pt x="538217" y="3992152"/>
                </a:lnTo>
                <a:lnTo>
                  <a:pt x="631350" y="3938093"/>
                </a:lnTo>
                <a:lnTo>
                  <a:pt x="724483" y="3992152"/>
                </a:lnTo>
                <a:lnTo>
                  <a:pt x="817616" y="4046211"/>
                </a:lnTo>
                <a:lnTo>
                  <a:pt x="817616" y="4261419"/>
                </a:lnTo>
                <a:lnTo>
                  <a:pt x="724483" y="4315478"/>
                </a:lnTo>
                <a:lnTo>
                  <a:pt x="631350" y="4369537"/>
                </a:lnTo>
                <a:lnTo>
                  <a:pt x="538217" y="4315478"/>
                </a:lnTo>
                <a:lnTo>
                  <a:pt x="445084" y="4261419"/>
                </a:lnTo>
                <a:close/>
                <a:moveTo>
                  <a:pt x="445084" y="3552984"/>
                </a:moveTo>
                <a:lnTo>
                  <a:pt x="445084" y="3337777"/>
                </a:lnTo>
                <a:lnTo>
                  <a:pt x="538217" y="3283717"/>
                </a:lnTo>
                <a:lnTo>
                  <a:pt x="631350" y="3229658"/>
                </a:lnTo>
                <a:lnTo>
                  <a:pt x="724483" y="3283717"/>
                </a:lnTo>
                <a:lnTo>
                  <a:pt x="817616" y="3337777"/>
                </a:lnTo>
                <a:lnTo>
                  <a:pt x="817616" y="3552984"/>
                </a:lnTo>
                <a:lnTo>
                  <a:pt x="724483" y="3607043"/>
                </a:lnTo>
                <a:lnTo>
                  <a:pt x="631350" y="3660588"/>
                </a:lnTo>
                <a:lnTo>
                  <a:pt x="538217" y="3606529"/>
                </a:lnTo>
                <a:lnTo>
                  <a:pt x="445084" y="3552984"/>
                </a:lnTo>
                <a:close/>
                <a:moveTo>
                  <a:pt x="445084" y="2844035"/>
                </a:moveTo>
                <a:lnTo>
                  <a:pt x="445084" y="2628827"/>
                </a:lnTo>
                <a:lnTo>
                  <a:pt x="538217" y="2574768"/>
                </a:lnTo>
                <a:lnTo>
                  <a:pt x="631350" y="2520709"/>
                </a:lnTo>
                <a:lnTo>
                  <a:pt x="724483" y="2574768"/>
                </a:lnTo>
                <a:lnTo>
                  <a:pt x="817616" y="2628827"/>
                </a:lnTo>
                <a:lnTo>
                  <a:pt x="817616" y="2844035"/>
                </a:lnTo>
                <a:lnTo>
                  <a:pt x="724483" y="2898094"/>
                </a:lnTo>
                <a:lnTo>
                  <a:pt x="631350" y="2952154"/>
                </a:lnTo>
                <a:lnTo>
                  <a:pt x="538217" y="2898094"/>
                </a:lnTo>
                <a:lnTo>
                  <a:pt x="445084" y="2844035"/>
                </a:lnTo>
                <a:close/>
                <a:moveTo>
                  <a:pt x="445084" y="2135600"/>
                </a:moveTo>
                <a:lnTo>
                  <a:pt x="445084" y="1920393"/>
                </a:lnTo>
                <a:lnTo>
                  <a:pt x="538217" y="1866334"/>
                </a:lnTo>
                <a:lnTo>
                  <a:pt x="631350" y="1812274"/>
                </a:lnTo>
                <a:lnTo>
                  <a:pt x="724483" y="1866334"/>
                </a:lnTo>
                <a:lnTo>
                  <a:pt x="817616" y="1920393"/>
                </a:lnTo>
                <a:lnTo>
                  <a:pt x="817616" y="2135600"/>
                </a:lnTo>
                <a:lnTo>
                  <a:pt x="724483" y="2189660"/>
                </a:lnTo>
                <a:lnTo>
                  <a:pt x="631350" y="2243719"/>
                </a:lnTo>
                <a:lnTo>
                  <a:pt x="538217" y="2189660"/>
                </a:lnTo>
                <a:lnTo>
                  <a:pt x="445084" y="2135600"/>
                </a:lnTo>
                <a:close/>
                <a:moveTo>
                  <a:pt x="445084" y="1427166"/>
                </a:moveTo>
                <a:lnTo>
                  <a:pt x="445084" y="1211958"/>
                </a:lnTo>
                <a:lnTo>
                  <a:pt x="538217" y="1157899"/>
                </a:lnTo>
                <a:lnTo>
                  <a:pt x="631350" y="1103840"/>
                </a:lnTo>
                <a:lnTo>
                  <a:pt x="724483" y="1157899"/>
                </a:lnTo>
                <a:lnTo>
                  <a:pt x="817616" y="1211958"/>
                </a:lnTo>
                <a:lnTo>
                  <a:pt x="817616" y="1427166"/>
                </a:lnTo>
                <a:lnTo>
                  <a:pt x="724483" y="1481225"/>
                </a:lnTo>
                <a:lnTo>
                  <a:pt x="631350" y="1535285"/>
                </a:lnTo>
                <a:lnTo>
                  <a:pt x="538217" y="1481225"/>
                </a:lnTo>
                <a:lnTo>
                  <a:pt x="445084" y="1427166"/>
                </a:lnTo>
                <a:close/>
                <a:moveTo>
                  <a:pt x="835626" y="750137"/>
                </a:moveTo>
                <a:lnTo>
                  <a:pt x="928759" y="804197"/>
                </a:lnTo>
                <a:lnTo>
                  <a:pt x="1021892" y="858256"/>
                </a:lnTo>
                <a:lnTo>
                  <a:pt x="1021892" y="1073464"/>
                </a:lnTo>
                <a:lnTo>
                  <a:pt x="928759" y="1127523"/>
                </a:lnTo>
                <a:lnTo>
                  <a:pt x="835626" y="1181582"/>
                </a:lnTo>
                <a:lnTo>
                  <a:pt x="742493" y="1127523"/>
                </a:lnTo>
                <a:lnTo>
                  <a:pt x="649359" y="1073464"/>
                </a:lnTo>
                <a:lnTo>
                  <a:pt x="649359" y="858256"/>
                </a:lnTo>
                <a:lnTo>
                  <a:pt x="742493" y="804197"/>
                </a:lnTo>
                <a:lnTo>
                  <a:pt x="835626" y="750137"/>
                </a:lnTo>
                <a:close/>
                <a:moveTo>
                  <a:pt x="1244177" y="750137"/>
                </a:moveTo>
                <a:lnTo>
                  <a:pt x="1337310" y="804197"/>
                </a:lnTo>
                <a:lnTo>
                  <a:pt x="1430443" y="858256"/>
                </a:lnTo>
                <a:lnTo>
                  <a:pt x="1430443" y="1073464"/>
                </a:lnTo>
                <a:lnTo>
                  <a:pt x="1337824" y="1127008"/>
                </a:lnTo>
                <a:lnTo>
                  <a:pt x="1244691" y="1181067"/>
                </a:lnTo>
                <a:lnTo>
                  <a:pt x="1151558" y="1127008"/>
                </a:lnTo>
                <a:lnTo>
                  <a:pt x="1058425" y="1072949"/>
                </a:lnTo>
                <a:lnTo>
                  <a:pt x="1058425" y="857741"/>
                </a:lnTo>
                <a:lnTo>
                  <a:pt x="1151558" y="803682"/>
                </a:lnTo>
                <a:lnTo>
                  <a:pt x="1244177" y="750137"/>
                </a:lnTo>
                <a:close/>
                <a:moveTo>
                  <a:pt x="1653242" y="750137"/>
                </a:moveTo>
                <a:lnTo>
                  <a:pt x="1746375" y="804197"/>
                </a:lnTo>
                <a:lnTo>
                  <a:pt x="1839508" y="858256"/>
                </a:lnTo>
                <a:lnTo>
                  <a:pt x="1839508" y="1073464"/>
                </a:lnTo>
                <a:lnTo>
                  <a:pt x="1746375" y="1127523"/>
                </a:lnTo>
                <a:lnTo>
                  <a:pt x="1653242" y="1181582"/>
                </a:lnTo>
                <a:lnTo>
                  <a:pt x="1560109" y="1127523"/>
                </a:lnTo>
                <a:lnTo>
                  <a:pt x="1466976" y="1073464"/>
                </a:lnTo>
                <a:lnTo>
                  <a:pt x="1466976" y="858256"/>
                </a:lnTo>
                <a:lnTo>
                  <a:pt x="1560109" y="804197"/>
                </a:lnTo>
                <a:lnTo>
                  <a:pt x="1653242" y="750137"/>
                </a:lnTo>
                <a:close/>
                <a:moveTo>
                  <a:pt x="2061793" y="750137"/>
                </a:moveTo>
                <a:lnTo>
                  <a:pt x="2154926" y="804197"/>
                </a:lnTo>
                <a:lnTo>
                  <a:pt x="2248059" y="858256"/>
                </a:lnTo>
                <a:lnTo>
                  <a:pt x="2248059" y="1073464"/>
                </a:lnTo>
                <a:lnTo>
                  <a:pt x="2154926" y="1127523"/>
                </a:lnTo>
                <a:lnTo>
                  <a:pt x="2061793" y="1181582"/>
                </a:lnTo>
                <a:lnTo>
                  <a:pt x="1968660" y="1127523"/>
                </a:lnTo>
                <a:lnTo>
                  <a:pt x="1875527" y="1073464"/>
                </a:lnTo>
                <a:lnTo>
                  <a:pt x="1875527" y="858256"/>
                </a:lnTo>
                <a:lnTo>
                  <a:pt x="1968660" y="804197"/>
                </a:lnTo>
                <a:lnTo>
                  <a:pt x="2061793" y="750137"/>
                </a:lnTo>
                <a:close/>
                <a:moveTo>
                  <a:pt x="2470859" y="750137"/>
                </a:moveTo>
                <a:lnTo>
                  <a:pt x="2563992" y="804197"/>
                </a:lnTo>
                <a:lnTo>
                  <a:pt x="2657125" y="858256"/>
                </a:lnTo>
                <a:lnTo>
                  <a:pt x="2657125" y="1073464"/>
                </a:lnTo>
                <a:lnTo>
                  <a:pt x="2563992" y="1127523"/>
                </a:lnTo>
                <a:lnTo>
                  <a:pt x="2470859" y="1181582"/>
                </a:lnTo>
                <a:lnTo>
                  <a:pt x="2377726" y="1127523"/>
                </a:lnTo>
                <a:lnTo>
                  <a:pt x="2284592" y="1072949"/>
                </a:lnTo>
                <a:lnTo>
                  <a:pt x="2284592" y="857741"/>
                </a:lnTo>
                <a:lnTo>
                  <a:pt x="2377726" y="803682"/>
                </a:lnTo>
                <a:lnTo>
                  <a:pt x="2470859" y="750137"/>
                </a:lnTo>
                <a:close/>
                <a:moveTo>
                  <a:pt x="2879410" y="750137"/>
                </a:moveTo>
                <a:lnTo>
                  <a:pt x="2972543" y="804197"/>
                </a:lnTo>
                <a:lnTo>
                  <a:pt x="3065676" y="858256"/>
                </a:lnTo>
                <a:lnTo>
                  <a:pt x="3065676" y="1073464"/>
                </a:lnTo>
                <a:lnTo>
                  <a:pt x="2972543" y="1127523"/>
                </a:lnTo>
                <a:lnTo>
                  <a:pt x="2879410" y="1181582"/>
                </a:lnTo>
                <a:lnTo>
                  <a:pt x="2786277" y="1127523"/>
                </a:lnTo>
                <a:lnTo>
                  <a:pt x="2693143" y="1073464"/>
                </a:lnTo>
                <a:lnTo>
                  <a:pt x="2693143" y="858256"/>
                </a:lnTo>
                <a:lnTo>
                  <a:pt x="2786277" y="804197"/>
                </a:lnTo>
                <a:lnTo>
                  <a:pt x="2879410" y="750137"/>
                </a:lnTo>
                <a:close/>
                <a:moveTo>
                  <a:pt x="3288475" y="750137"/>
                </a:moveTo>
                <a:lnTo>
                  <a:pt x="3381608" y="804197"/>
                </a:lnTo>
                <a:lnTo>
                  <a:pt x="3474741" y="858256"/>
                </a:lnTo>
                <a:lnTo>
                  <a:pt x="3474741" y="1073464"/>
                </a:lnTo>
                <a:lnTo>
                  <a:pt x="3381608" y="1127523"/>
                </a:lnTo>
                <a:lnTo>
                  <a:pt x="3288475" y="1181582"/>
                </a:lnTo>
                <a:lnTo>
                  <a:pt x="3195342" y="1127008"/>
                </a:lnTo>
                <a:lnTo>
                  <a:pt x="3102209" y="1072949"/>
                </a:lnTo>
                <a:lnTo>
                  <a:pt x="3102209" y="857741"/>
                </a:lnTo>
                <a:lnTo>
                  <a:pt x="3195342" y="803682"/>
                </a:lnTo>
                <a:lnTo>
                  <a:pt x="3288475" y="750137"/>
                </a:lnTo>
                <a:close/>
                <a:moveTo>
                  <a:pt x="3697026" y="750137"/>
                </a:moveTo>
                <a:lnTo>
                  <a:pt x="3790159" y="804197"/>
                </a:lnTo>
                <a:lnTo>
                  <a:pt x="3883293" y="858256"/>
                </a:lnTo>
                <a:lnTo>
                  <a:pt x="3883293" y="1073464"/>
                </a:lnTo>
                <a:lnTo>
                  <a:pt x="3790159" y="1127523"/>
                </a:lnTo>
                <a:lnTo>
                  <a:pt x="3697026" y="1181582"/>
                </a:lnTo>
                <a:lnTo>
                  <a:pt x="3603893" y="1127523"/>
                </a:lnTo>
                <a:lnTo>
                  <a:pt x="3510760" y="1073464"/>
                </a:lnTo>
                <a:lnTo>
                  <a:pt x="3510760" y="858256"/>
                </a:lnTo>
                <a:lnTo>
                  <a:pt x="3603893" y="804197"/>
                </a:lnTo>
                <a:lnTo>
                  <a:pt x="3697026" y="750137"/>
                </a:lnTo>
                <a:close/>
                <a:moveTo>
                  <a:pt x="4106092" y="750137"/>
                </a:moveTo>
                <a:lnTo>
                  <a:pt x="4199225" y="804197"/>
                </a:lnTo>
                <a:lnTo>
                  <a:pt x="4292358" y="858256"/>
                </a:lnTo>
                <a:lnTo>
                  <a:pt x="4292358" y="1073464"/>
                </a:lnTo>
                <a:lnTo>
                  <a:pt x="4199225" y="1127523"/>
                </a:lnTo>
                <a:lnTo>
                  <a:pt x="4106092" y="1180553"/>
                </a:lnTo>
                <a:lnTo>
                  <a:pt x="4012959" y="1126493"/>
                </a:lnTo>
                <a:lnTo>
                  <a:pt x="3919825" y="1072434"/>
                </a:lnTo>
                <a:lnTo>
                  <a:pt x="3919825" y="857226"/>
                </a:lnTo>
                <a:lnTo>
                  <a:pt x="4012959" y="803167"/>
                </a:lnTo>
                <a:lnTo>
                  <a:pt x="4106092" y="750137"/>
                </a:lnTo>
                <a:close/>
                <a:moveTo>
                  <a:pt x="4514643" y="750137"/>
                </a:moveTo>
                <a:lnTo>
                  <a:pt x="4607776" y="804197"/>
                </a:lnTo>
                <a:lnTo>
                  <a:pt x="4700909" y="858256"/>
                </a:lnTo>
                <a:lnTo>
                  <a:pt x="4700909" y="1073464"/>
                </a:lnTo>
                <a:lnTo>
                  <a:pt x="4607776" y="1127523"/>
                </a:lnTo>
                <a:lnTo>
                  <a:pt x="4514643" y="1181582"/>
                </a:lnTo>
                <a:lnTo>
                  <a:pt x="4421510" y="1127523"/>
                </a:lnTo>
                <a:lnTo>
                  <a:pt x="4328376" y="1073464"/>
                </a:lnTo>
                <a:lnTo>
                  <a:pt x="4328376" y="858256"/>
                </a:lnTo>
                <a:lnTo>
                  <a:pt x="4421510" y="804197"/>
                </a:lnTo>
                <a:lnTo>
                  <a:pt x="4514643" y="750137"/>
                </a:lnTo>
                <a:close/>
                <a:moveTo>
                  <a:pt x="4923708" y="750137"/>
                </a:moveTo>
                <a:lnTo>
                  <a:pt x="5016841" y="804197"/>
                </a:lnTo>
                <a:lnTo>
                  <a:pt x="5109974" y="858256"/>
                </a:lnTo>
                <a:lnTo>
                  <a:pt x="5109974" y="1073464"/>
                </a:lnTo>
                <a:lnTo>
                  <a:pt x="5016841" y="1127008"/>
                </a:lnTo>
                <a:lnTo>
                  <a:pt x="4923708" y="1181067"/>
                </a:lnTo>
                <a:lnTo>
                  <a:pt x="4830575" y="1127008"/>
                </a:lnTo>
                <a:lnTo>
                  <a:pt x="4737442" y="1072949"/>
                </a:lnTo>
                <a:lnTo>
                  <a:pt x="4737442" y="857741"/>
                </a:lnTo>
                <a:lnTo>
                  <a:pt x="4830575" y="803682"/>
                </a:lnTo>
                <a:lnTo>
                  <a:pt x="4923708" y="750137"/>
                </a:lnTo>
                <a:close/>
                <a:moveTo>
                  <a:pt x="5332259" y="750137"/>
                </a:moveTo>
                <a:lnTo>
                  <a:pt x="5425392" y="804197"/>
                </a:lnTo>
                <a:lnTo>
                  <a:pt x="5518526" y="858256"/>
                </a:lnTo>
                <a:lnTo>
                  <a:pt x="5518526" y="1073464"/>
                </a:lnTo>
                <a:lnTo>
                  <a:pt x="5425392" y="1127523"/>
                </a:lnTo>
                <a:lnTo>
                  <a:pt x="5332259" y="1181582"/>
                </a:lnTo>
                <a:lnTo>
                  <a:pt x="5239126" y="1127523"/>
                </a:lnTo>
                <a:lnTo>
                  <a:pt x="5145993" y="1073464"/>
                </a:lnTo>
                <a:lnTo>
                  <a:pt x="5145993" y="858256"/>
                </a:lnTo>
                <a:lnTo>
                  <a:pt x="5239126" y="804197"/>
                </a:lnTo>
                <a:lnTo>
                  <a:pt x="5332259" y="750137"/>
                </a:lnTo>
                <a:close/>
                <a:moveTo>
                  <a:pt x="5741325" y="750137"/>
                </a:moveTo>
                <a:lnTo>
                  <a:pt x="5834458" y="804197"/>
                </a:lnTo>
                <a:lnTo>
                  <a:pt x="5927591" y="858256"/>
                </a:lnTo>
                <a:lnTo>
                  <a:pt x="5927591" y="1073464"/>
                </a:lnTo>
                <a:lnTo>
                  <a:pt x="5834458" y="1127523"/>
                </a:lnTo>
                <a:lnTo>
                  <a:pt x="5741325" y="1181582"/>
                </a:lnTo>
                <a:lnTo>
                  <a:pt x="5648191" y="1127523"/>
                </a:lnTo>
                <a:lnTo>
                  <a:pt x="5555058" y="1073464"/>
                </a:lnTo>
                <a:lnTo>
                  <a:pt x="5555058" y="858256"/>
                </a:lnTo>
                <a:lnTo>
                  <a:pt x="5648191" y="804197"/>
                </a:lnTo>
                <a:lnTo>
                  <a:pt x="5741325" y="750137"/>
                </a:lnTo>
                <a:close/>
                <a:moveTo>
                  <a:pt x="5927591" y="1566176"/>
                </a:moveTo>
                <a:lnTo>
                  <a:pt x="5927591" y="1781383"/>
                </a:lnTo>
                <a:lnTo>
                  <a:pt x="5834458" y="1835442"/>
                </a:lnTo>
                <a:lnTo>
                  <a:pt x="5741325" y="1889502"/>
                </a:lnTo>
                <a:lnTo>
                  <a:pt x="5648191" y="1835442"/>
                </a:lnTo>
                <a:lnTo>
                  <a:pt x="5555058" y="1781383"/>
                </a:lnTo>
                <a:lnTo>
                  <a:pt x="5555058" y="1566176"/>
                </a:lnTo>
                <a:lnTo>
                  <a:pt x="5648191" y="1512116"/>
                </a:lnTo>
                <a:lnTo>
                  <a:pt x="5741325" y="1458057"/>
                </a:lnTo>
                <a:lnTo>
                  <a:pt x="5834458" y="1512116"/>
                </a:lnTo>
                <a:lnTo>
                  <a:pt x="5927591" y="1566176"/>
                </a:lnTo>
                <a:close/>
                <a:moveTo>
                  <a:pt x="5927591" y="2274610"/>
                </a:moveTo>
                <a:lnTo>
                  <a:pt x="5927591" y="2489818"/>
                </a:lnTo>
                <a:lnTo>
                  <a:pt x="5834458" y="2543877"/>
                </a:lnTo>
                <a:lnTo>
                  <a:pt x="5741325" y="2597936"/>
                </a:lnTo>
                <a:lnTo>
                  <a:pt x="5648191" y="2543877"/>
                </a:lnTo>
                <a:lnTo>
                  <a:pt x="5555058" y="2489818"/>
                </a:lnTo>
                <a:lnTo>
                  <a:pt x="5555058" y="2274610"/>
                </a:lnTo>
                <a:lnTo>
                  <a:pt x="5648191" y="2220551"/>
                </a:lnTo>
                <a:lnTo>
                  <a:pt x="5741325" y="2166491"/>
                </a:lnTo>
                <a:lnTo>
                  <a:pt x="5834458" y="2220551"/>
                </a:lnTo>
                <a:lnTo>
                  <a:pt x="5927591" y="2274610"/>
                </a:lnTo>
                <a:close/>
                <a:moveTo>
                  <a:pt x="5927591" y="2983045"/>
                </a:moveTo>
                <a:lnTo>
                  <a:pt x="5927591" y="3198252"/>
                </a:lnTo>
                <a:lnTo>
                  <a:pt x="5834458" y="3252311"/>
                </a:lnTo>
                <a:lnTo>
                  <a:pt x="5741325" y="3306371"/>
                </a:lnTo>
                <a:lnTo>
                  <a:pt x="5648191" y="3252311"/>
                </a:lnTo>
                <a:lnTo>
                  <a:pt x="5555058" y="3198252"/>
                </a:lnTo>
                <a:lnTo>
                  <a:pt x="5555058" y="2983045"/>
                </a:lnTo>
                <a:lnTo>
                  <a:pt x="5648191" y="2928985"/>
                </a:lnTo>
                <a:lnTo>
                  <a:pt x="5741325" y="2874926"/>
                </a:lnTo>
                <a:lnTo>
                  <a:pt x="5834458" y="2928985"/>
                </a:lnTo>
                <a:lnTo>
                  <a:pt x="5927591" y="2983045"/>
                </a:lnTo>
                <a:close/>
                <a:moveTo>
                  <a:pt x="5927591" y="3691479"/>
                </a:moveTo>
                <a:lnTo>
                  <a:pt x="5927591" y="3906686"/>
                </a:lnTo>
                <a:lnTo>
                  <a:pt x="5834458" y="3960746"/>
                </a:lnTo>
                <a:lnTo>
                  <a:pt x="5741325" y="4014805"/>
                </a:lnTo>
                <a:lnTo>
                  <a:pt x="5648191" y="3960746"/>
                </a:lnTo>
                <a:lnTo>
                  <a:pt x="5555058" y="3906686"/>
                </a:lnTo>
                <a:lnTo>
                  <a:pt x="5555058" y="3691479"/>
                </a:lnTo>
                <a:lnTo>
                  <a:pt x="5648191" y="3637420"/>
                </a:lnTo>
                <a:lnTo>
                  <a:pt x="5741325" y="3583360"/>
                </a:lnTo>
                <a:lnTo>
                  <a:pt x="5834458" y="3637420"/>
                </a:lnTo>
                <a:lnTo>
                  <a:pt x="5927591" y="3691479"/>
                </a:lnTo>
                <a:close/>
                <a:moveTo>
                  <a:pt x="5927591" y="4399913"/>
                </a:moveTo>
                <a:lnTo>
                  <a:pt x="5927591" y="4615121"/>
                </a:lnTo>
                <a:lnTo>
                  <a:pt x="5834458" y="4669181"/>
                </a:lnTo>
                <a:lnTo>
                  <a:pt x="5741325" y="4723240"/>
                </a:lnTo>
                <a:lnTo>
                  <a:pt x="5648191" y="4669181"/>
                </a:lnTo>
                <a:lnTo>
                  <a:pt x="5555058" y="4615121"/>
                </a:lnTo>
                <a:lnTo>
                  <a:pt x="5555058" y="4399913"/>
                </a:lnTo>
                <a:lnTo>
                  <a:pt x="5648191" y="4345854"/>
                </a:lnTo>
                <a:lnTo>
                  <a:pt x="5741325" y="4291795"/>
                </a:lnTo>
                <a:lnTo>
                  <a:pt x="5834458" y="4345854"/>
                </a:lnTo>
                <a:lnTo>
                  <a:pt x="5927591" y="4399913"/>
                </a:lnTo>
                <a:close/>
                <a:moveTo>
                  <a:pt x="5927591" y="5108348"/>
                </a:moveTo>
                <a:lnTo>
                  <a:pt x="5927591" y="5323556"/>
                </a:lnTo>
                <a:lnTo>
                  <a:pt x="5834458" y="5377615"/>
                </a:lnTo>
                <a:lnTo>
                  <a:pt x="5741325" y="5431674"/>
                </a:lnTo>
                <a:lnTo>
                  <a:pt x="5648191" y="5377615"/>
                </a:lnTo>
                <a:lnTo>
                  <a:pt x="5555058" y="5323556"/>
                </a:lnTo>
                <a:lnTo>
                  <a:pt x="5555058" y="5108348"/>
                </a:lnTo>
                <a:lnTo>
                  <a:pt x="5648191" y="5054289"/>
                </a:lnTo>
                <a:lnTo>
                  <a:pt x="5741325" y="5000229"/>
                </a:lnTo>
                <a:lnTo>
                  <a:pt x="5834458" y="5054289"/>
                </a:lnTo>
                <a:lnTo>
                  <a:pt x="5927591" y="5108348"/>
                </a:lnTo>
                <a:close/>
                <a:moveTo>
                  <a:pt x="5927591" y="5817297"/>
                </a:moveTo>
                <a:lnTo>
                  <a:pt x="5927591" y="6032505"/>
                </a:lnTo>
                <a:lnTo>
                  <a:pt x="5834458" y="6086564"/>
                </a:lnTo>
                <a:lnTo>
                  <a:pt x="5741325" y="6140623"/>
                </a:lnTo>
                <a:lnTo>
                  <a:pt x="5648191" y="6086564"/>
                </a:lnTo>
                <a:lnTo>
                  <a:pt x="5555058" y="6032505"/>
                </a:lnTo>
                <a:lnTo>
                  <a:pt x="5555058" y="5817297"/>
                </a:lnTo>
                <a:lnTo>
                  <a:pt x="5648191" y="5763238"/>
                </a:lnTo>
                <a:lnTo>
                  <a:pt x="5741325" y="5709179"/>
                </a:lnTo>
                <a:lnTo>
                  <a:pt x="5834458" y="5763238"/>
                </a:lnTo>
                <a:lnTo>
                  <a:pt x="5927591" y="5817297"/>
                </a:lnTo>
                <a:close/>
                <a:moveTo>
                  <a:pt x="5927591" y="6525732"/>
                </a:moveTo>
                <a:lnTo>
                  <a:pt x="5927591" y="6740940"/>
                </a:lnTo>
                <a:lnTo>
                  <a:pt x="5834458" y="6794999"/>
                </a:lnTo>
                <a:lnTo>
                  <a:pt x="5741325" y="6849058"/>
                </a:lnTo>
                <a:lnTo>
                  <a:pt x="5648191" y="6794999"/>
                </a:lnTo>
                <a:lnTo>
                  <a:pt x="5555058" y="6740940"/>
                </a:lnTo>
                <a:lnTo>
                  <a:pt x="5555058" y="6525732"/>
                </a:lnTo>
                <a:lnTo>
                  <a:pt x="5648191" y="6471672"/>
                </a:lnTo>
                <a:lnTo>
                  <a:pt x="5741325" y="6417613"/>
                </a:lnTo>
                <a:lnTo>
                  <a:pt x="5834458" y="6471672"/>
                </a:lnTo>
                <a:lnTo>
                  <a:pt x="5927591" y="6525732"/>
                </a:lnTo>
                <a:close/>
                <a:moveTo>
                  <a:pt x="5927591" y="7234166"/>
                </a:moveTo>
                <a:lnTo>
                  <a:pt x="5927591" y="7449374"/>
                </a:lnTo>
                <a:lnTo>
                  <a:pt x="5834458" y="7503433"/>
                </a:lnTo>
                <a:lnTo>
                  <a:pt x="5741325" y="7557492"/>
                </a:lnTo>
                <a:lnTo>
                  <a:pt x="5648191" y="7503433"/>
                </a:lnTo>
                <a:lnTo>
                  <a:pt x="5555058" y="7449374"/>
                </a:lnTo>
                <a:lnTo>
                  <a:pt x="5555058" y="7234166"/>
                </a:lnTo>
                <a:lnTo>
                  <a:pt x="5648191" y="7180107"/>
                </a:lnTo>
                <a:lnTo>
                  <a:pt x="5741325" y="7126047"/>
                </a:lnTo>
                <a:lnTo>
                  <a:pt x="5834458" y="7180107"/>
                </a:lnTo>
                <a:lnTo>
                  <a:pt x="5927591" y="7234166"/>
                </a:lnTo>
                <a:close/>
                <a:moveTo>
                  <a:pt x="5927591" y="7942600"/>
                </a:moveTo>
                <a:lnTo>
                  <a:pt x="5927591" y="8157808"/>
                </a:lnTo>
                <a:lnTo>
                  <a:pt x="5834458" y="8211867"/>
                </a:lnTo>
                <a:lnTo>
                  <a:pt x="5741325" y="8265927"/>
                </a:lnTo>
                <a:lnTo>
                  <a:pt x="5648191" y="8211867"/>
                </a:lnTo>
                <a:lnTo>
                  <a:pt x="5555058" y="8157808"/>
                </a:lnTo>
                <a:lnTo>
                  <a:pt x="5555058" y="7942600"/>
                </a:lnTo>
                <a:lnTo>
                  <a:pt x="5648191" y="7888541"/>
                </a:lnTo>
                <a:lnTo>
                  <a:pt x="5741325" y="7834482"/>
                </a:lnTo>
                <a:lnTo>
                  <a:pt x="5834458" y="7888541"/>
                </a:lnTo>
                <a:lnTo>
                  <a:pt x="5927591" y="7942600"/>
                </a:lnTo>
                <a:close/>
                <a:moveTo>
                  <a:pt x="5927591" y="8651035"/>
                </a:moveTo>
                <a:lnTo>
                  <a:pt x="5927591" y="8866242"/>
                </a:lnTo>
                <a:lnTo>
                  <a:pt x="5834458" y="8920302"/>
                </a:lnTo>
                <a:lnTo>
                  <a:pt x="5741325" y="8974361"/>
                </a:lnTo>
                <a:lnTo>
                  <a:pt x="5648191" y="8920302"/>
                </a:lnTo>
                <a:lnTo>
                  <a:pt x="5555058" y="8866242"/>
                </a:lnTo>
                <a:lnTo>
                  <a:pt x="5555058" y="8651035"/>
                </a:lnTo>
                <a:lnTo>
                  <a:pt x="5648191" y="8596976"/>
                </a:lnTo>
                <a:lnTo>
                  <a:pt x="5741325" y="8542916"/>
                </a:lnTo>
                <a:lnTo>
                  <a:pt x="5834458" y="8596976"/>
                </a:lnTo>
                <a:lnTo>
                  <a:pt x="5927591" y="8651035"/>
                </a:lnTo>
                <a:close/>
                <a:moveTo>
                  <a:pt x="5927591" y="9359469"/>
                </a:moveTo>
                <a:lnTo>
                  <a:pt x="5927591" y="9574677"/>
                </a:lnTo>
                <a:lnTo>
                  <a:pt x="5834458" y="9628736"/>
                </a:lnTo>
                <a:lnTo>
                  <a:pt x="5741325" y="9682795"/>
                </a:lnTo>
                <a:lnTo>
                  <a:pt x="5648191" y="9628736"/>
                </a:lnTo>
                <a:lnTo>
                  <a:pt x="5555058" y="9574677"/>
                </a:lnTo>
                <a:lnTo>
                  <a:pt x="5555058" y="9359469"/>
                </a:lnTo>
                <a:lnTo>
                  <a:pt x="5648191" y="9305410"/>
                </a:lnTo>
                <a:lnTo>
                  <a:pt x="5741325" y="9251351"/>
                </a:lnTo>
                <a:lnTo>
                  <a:pt x="5834458" y="9305410"/>
                </a:lnTo>
                <a:lnTo>
                  <a:pt x="5927591" y="9359469"/>
                </a:lnTo>
                <a:close/>
                <a:moveTo>
                  <a:pt x="5927591" y="10067904"/>
                </a:moveTo>
                <a:lnTo>
                  <a:pt x="5927591" y="10283111"/>
                </a:lnTo>
                <a:lnTo>
                  <a:pt x="5834458" y="10337171"/>
                </a:lnTo>
                <a:lnTo>
                  <a:pt x="5741325" y="10391230"/>
                </a:lnTo>
                <a:lnTo>
                  <a:pt x="5648191" y="10337171"/>
                </a:lnTo>
                <a:lnTo>
                  <a:pt x="5555058" y="10283111"/>
                </a:lnTo>
                <a:lnTo>
                  <a:pt x="5555058" y="10067904"/>
                </a:lnTo>
                <a:lnTo>
                  <a:pt x="5648191" y="10013844"/>
                </a:lnTo>
                <a:lnTo>
                  <a:pt x="5741325" y="9959785"/>
                </a:lnTo>
                <a:lnTo>
                  <a:pt x="5834458" y="10013844"/>
                </a:lnTo>
                <a:lnTo>
                  <a:pt x="5927591" y="10067904"/>
                </a:lnTo>
                <a:close/>
                <a:moveTo>
                  <a:pt x="5536535" y="10744932"/>
                </a:moveTo>
                <a:lnTo>
                  <a:pt x="5443402" y="10690873"/>
                </a:lnTo>
                <a:lnTo>
                  <a:pt x="5350269" y="10636814"/>
                </a:lnTo>
                <a:lnTo>
                  <a:pt x="5350269" y="10421606"/>
                </a:lnTo>
                <a:lnTo>
                  <a:pt x="5443402" y="10367546"/>
                </a:lnTo>
                <a:lnTo>
                  <a:pt x="5536535" y="10313487"/>
                </a:lnTo>
                <a:lnTo>
                  <a:pt x="5629668" y="10367546"/>
                </a:lnTo>
                <a:lnTo>
                  <a:pt x="5722801" y="10421606"/>
                </a:lnTo>
                <a:lnTo>
                  <a:pt x="5722801" y="10636814"/>
                </a:lnTo>
                <a:lnTo>
                  <a:pt x="5629668" y="10690873"/>
                </a:lnTo>
                <a:lnTo>
                  <a:pt x="5536535" y="10744932"/>
                </a:lnTo>
                <a:close/>
                <a:moveTo>
                  <a:pt x="5127984" y="10744932"/>
                </a:moveTo>
                <a:lnTo>
                  <a:pt x="5034851" y="10690873"/>
                </a:lnTo>
                <a:lnTo>
                  <a:pt x="4941718" y="10636814"/>
                </a:lnTo>
                <a:lnTo>
                  <a:pt x="4941718" y="10421606"/>
                </a:lnTo>
                <a:lnTo>
                  <a:pt x="5034851" y="10367546"/>
                </a:lnTo>
                <a:lnTo>
                  <a:pt x="5127984" y="10313487"/>
                </a:lnTo>
                <a:lnTo>
                  <a:pt x="5221117" y="10367546"/>
                </a:lnTo>
                <a:lnTo>
                  <a:pt x="5314250" y="10421606"/>
                </a:lnTo>
                <a:lnTo>
                  <a:pt x="5314250" y="10636814"/>
                </a:lnTo>
                <a:lnTo>
                  <a:pt x="5221117" y="10690873"/>
                </a:lnTo>
                <a:lnTo>
                  <a:pt x="5127984" y="10744932"/>
                </a:lnTo>
                <a:close/>
                <a:moveTo>
                  <a:pt x="4718918" y="10744932"/>
                </a:moveTo>
                <a:lnTo>
                  <a:pt x="4625785" y="10690873"/>
                </a:lnTo>
                <a:lnTo>
                  <a:pt x="4532652" y="10636814"/>
                </a:lnTo>
                <a:lnTo>
                  <a:pt x="4532652" y="10421606"/>
                </a:lnTo>
                <a:lnTo>
                  <a:pt x="4625785" y="10367546"/>
                </a:lnTo>
                <a:lnTo>
                  <a:pt x="4718918" y="10313487"/>
                </a:lnTo>
                <a:lnTo>
                  <a:pt x="4812051" y="10367546"/>
                </a:lnTo>
                <a:lnTo>
                  <a:pt x="4905184" y="10421606"/>
                </a:lnTo>
                <a:lnTo>
                  <a:pt x="4905184" y="10636814"/>
                </a:lnTo>
                <a:lnTo>
                  <a:pt x="4812051" y="10690873"/>
                </a:lnTo>
                <a:lnTo>
                  <a:pt x="4718918" y="10744932"/>
                </a:lnTo>
                <a:close/>
                <a:moveTo>
                  <a:pt x="4310367" y="10744932"/>
                </a:moveTo>
                <a:lnTo>
                  <a:pt x="4217234" y="10690873"/>
                </a:lnTo>
                <a:lnTo>
                  <a:pt x="4124101" y="10636814"/>
                </a:lnTo>
                <a:lnTo>
                  <a:pt x="4124101" y="10421606"/>
                </a:lnTo>
                <a:lnTo>
                  <a:pt x="4217234" y="10367546"/>
                </a:lnTo>
                <a:lnTo>
                  <a:pt x="4310367" y="10313487"/>
                </a:lnTo>
                <a:lnTo>
                  <a:pt x="4403500" y="10367546"/>
                </a:lnTo>
                <a:lnTo>
                  <a:pt x="4496634" y="10421606"/>
                </a:lnTo>
                <a:lnTo>
                  <a:pt x="4496634" y="10636814"/>
                </a:lnTo>
                <a:lnTo>
                  <a:pt x="4403500" y="10690873"/>
                </a:lnTo>
                <a:lnTo>
                  <a:pt x="4310367" y="10744932"/>
                </a:lnTo>
                <a:close/>
                <a:moveTo>
                  <a:pt x="3901816" y="10744932"/>
                </a:moveTo>
                <a:lnTo>
                  <a:pt x="3808683" y="10690873"/>
                </a:lnTo>
                <a:lnTo>
                  <a:pt x="3715550" y="10636814"/>
                </a:lnTo>
                <a:lnTo>
                  <a:pt x="3715550" y="10421606"/>
                </a:lnTo>
                <a:lnTo>
                  <a:pt x="3808683" y="10367546"/>
                </a:lnTo>
                <a:lnTo>
                  <a:pt x="3901816" y="10313487"/>
                </a:lnTo>
                <a:lnTo>
                  <a:pt x="3994949" y="10367546"/>
                </a:lnTo>
                <a:lnTo>
                  <a:pt x="4088082" y="10421606"/>
                </a:lnTo>
                <a:lnTo>
                  <a:pt x="4088082" y="10636814"/>
                </a:lnTo>
                <a:lnTo>
                  <a:pt x="3994949" y="10690873"/>
                </a:lnTo>
                <a:lnTo>
                  <a:pt x="3901816" y="10744932"/>
                </a:lnTo>
                <a:close/>
                <a:moveTo>
                  <a:pt x="3492751" y="10744932"/>
                </a:moveTo>
                <a:lnTo>
                  <a:pt x="3399618" y="10690873"/>
                </a:lnTo>
                <a:lnTo>
                  <a:pt x="3306484" y="10636814"/>
                </a:lnTo>
                <a:lnTo>
                  <a:pt x="3306484" y="10421606"/>
                </a:lnTo>
                <a:lnTo>
                  <a:pt x="3399618" y="10367546"/>
                </a:lnTo>
                <a:lnTo>
                  <a:pt x="3492751" y="10313487"/>
                </a:lnTo>
                <a:lnTo>
                  <a:pt x="3585884" y="10367546"/>
                </a:lnTo>
                <a:lnTo>
                  <a:pt x="3679017" y="10421606"/>
                </a:lnTo>
                <a:lnTo>
                  <a:pt x="3679017" y="10636814"/>
                </a:lnTo>
                <a:lnTo>
                  <a:pt x="3585884" y="10690873"/>
                </a:lnTo>
                <a:lnTo>
                  <a:pt x="3492751" y="10744932"/>
                </a:lnTo>
                <a:close/>
                <a:moveTo>
                  <a:pt x="3084200" y="10744932"/>
                </a:moveTo>
                <a:lnTo>
                  <a:pt x="2991066" y="10690873"/>
                </a:lnTo>
                <a:lnTo>
                  <a:pt x="2897933" y="10636814"/>
                </a:lnTo>
                <a:lnTo>
                  <a:pt x="2897933" y="10421606"/>
                </a:lnTo>
                <a:lnTo>
                  <a:pt x="2991066" y="10367546"/>
                </a:lnTo>
                <a:lnTo>
                  <a:pt x="3084200" y="10313487"/>
                </a:lnTo>
                <a:lnTo>
                  <a:pt x="3177333" y="10367546"/>
                </a:lnTo>
                <a:lnTo>
                  <a:pt x="3270466" y="10421606"/>
                </a:lnTo>
                <a:lnTo>
                  <a:pt x="3270466" y="10636814"/>
                </a:lnTo>
                <a:lnTo>
                  <a:pt x="3177333" y="10690873"/>
                </a:lnTo>
                <a:lnTo>
                  <a:pt x="3084200" y="10744932"/>
                </a:lnTo>
                <a:close/>
                <a:moveTo>
                  <a:pt x="2675134" y="10744932"/>
                </a:moveTo>
                <a:lnTo>
                  <a:pt x="2582001" y="10690873"/>
                </a:lnTo>
                <a:lnTo>
                  <a:pt x="2488868" y="10636814"/>
                </a:lnTo>
                <a:lnTo>
                  <a:pt x="2488868" y="10421606"/>
                </a:lnTo>
                <a:lnTo>
                  <a:pt x="2582001" y="10367546"/>
                </a:lnTo>
                <a:lnTo>
                  <a:pt x="2675134" y="10313487"/>
                </a:lnTo>
                <a:lnTo>
                  <a:pt x="2768267" y="10367546"/>
                </a:lnTo>
                <a:lnTo>
                  <a:pt x="2861400" y="10421606"/>
                </a:lnTo>
                <a:lnTo>
                  <a:pt x="2861400" y="10636814"/>
                </a:lnTo>
                <a:lnTo>
                  <a:pt x="2768267" y="10690873"/>
                </a:lnTo>
                <a:lnTo>
                  <a:pt x="2675134" y="10744932"/>
                </a:lnTo>
                <a:close/>
                <a:moveTo>
                  <a:pt x="2266583" y="10744932"/>
                </a:moveTo>
                <a:lnTo>
                  <a:pt x="2173450" y="10690873"/>
                </a:lnTo>
                <a:lnTo>
                  <a:pt x="2080317" y="10636814"/>
                </a:lnTo>
                <a:lnTo>
                  <a:pt x="2080317" y="10421606"/>
                </a:lnTo>
                <a:lnTo>
                  <a:pt x="2173450" y="10367546"/>
                </a:lnTo>
                <a:lnTo>
                  <a:pt x="2266583" y="10313487"/>
                </a:lnTo>
                <a:lnTo>
                  <a:pt x="2359716" y="10367546"/>
                </a:lnTo>
                <a:lnTo>
                  <a:pt x="2452850" y="10421606"/>
                </a:lnTo>
                <a:lnTo>
                  <a:pt x="2452850" y="10636814"/>
                </a:lnTo>
                <a:lnTo>
                  <a:pt x="2359716" y="10690873"/>
                </a:lnTo>
                <a:lnTo>
                  <a:pt x="2266583" y="10744932"/>
                </a:lnTo>
                <a:close/>
                <a:moveTo>
                  <a:pt x="1857518" y="10744932"/>
                </a:moveTo>
                <a:lnTo>
                  <a:pt x="1764384" y="10690873"/>
                </a:lnTo>
                <a:lnTo>
                  <a:pt x="1671251" y="10636814"/>
                </a:lnTo>
                <a:lnTo>
                  <a:pt x="1671251" y="10421606"/>
                </a:lnTo>
                <a:lnTo>
                  <a:pt x="1764384" y="10367546"/>
                </a:lnTo>
                <a:lnTo>
                  <a:pt x="1857518" y="10313487"/>
                </a:lnTo>
                <a:lnTo>
                  <a:pt x="1950651" y="10367546"/>
                </a:lnTo>
                <a:lnTo>
                  <a:pt x="2043784" y="10421606"/>
                </a:lnTo>
                <a:lnTo>
                  <a:pt x="2043784" y="10636814"/>
                </a:lnTo>
                <a:lnTo>
                  <a:pt x="1950651" y="10690873"/>
                </a:lnTo>
                <a:lnTo>
                  <a:pt x="1857518" y="10744932"/>
                </a:lnTo>
                <a:close/>
                <a:moveTo>
                  <a:pt x="1448967" y="10744932"/>
                </a:moveTo>
                <a:lnTo>
                  <a:pt x="1355834" y="10690873"/>
                </a:lnTo>
                <a:lnTo>
                  <a:pt x="1262700" y="10636814"/>
                </a:lnTo>
                <a:lnTo>
                  <a:pt x="1262700" y="10421606"/>
                </a:lnTo>
                <a:lnTo>
                  <a:pt x="1355834" y="10367546"/>
                </a:lnTo>
                <a:lnTo>
                  <a:pt x="1448967" y="10313487"/>
                </a:lnTo>
                <a:lnTo>
                  <a:pt x="1542100" y="10367546"/>
                </a:lnTo>
                <a:lnTo>
                  <a:pt x="1635233" y="10421606"/>
                </a:lnTo>
                <a:lnTo>
                  <a:pt x="1635233" y="10636814"/>
                </a:lnTo>
                <a:lnTo>
                  <a:pt x="1542100" y="10690873"/>
                </a:lnTo>
                <a:lnTo>
                  <a:pt x="1448967" y="10744932"/>
                </a:lnTo>
                <a:close/>
                <a:moveTo>
                  <a:pt x="1039901" y="10744932"/>
                </a:moveTo>
                <a:lnTo>
                  <a:pt x="946768" y="10690873"/>
                </a:lnTo>
                <a:lnTo>
                  <a:pt x="853635" y="10636814"/>
                </a:lnTo>
                <a:lnTo>
                  <a:pt x="853635" y="10421606"/>
                </a:lnTo>
                <a:lnTo>
                  <a:pt x="946768" y="10367546"/>
                </a:lnTo>
                <a:lnTo>
                  <a:pt x="1039901" y="10313487"/>
                </a:lnTo>
                <a:lnTo>
                  <a:pt x="1133034" y="10367546"/>
                </a:lnTo>
                <a:lnTo>
                  <a:pt x="1226168" y="10421606"/>
                </a:lnTo>
                <a:lnTo>
                  <a:pt x="1226168" y="10636814"/>
                </a:lnTo>
                <a:lnTo>
                  <a:pt x="1133034" y="10690873"/>
                </a:lnTo>
                <a:lnTo>
                  <a:pt x="1039901" y="10744932"/>
                </a:lnTo>
                <a:close/>
                <a:moveTo>
                  <a:pt x="649359" y="10283111"/>
                </a:moveTo>
                <a:lnTo>
                  <a:pt x="649359" y="10067904"/>
                </a:lnTo>
                <a:lnTo>
                  <a:pt x="742493" y="10013844"/>
                </a:lnTo>
                <a:lnTo>
                  <a:pt x="835626" y="9959785"/>
                </a:lnTo>
                <a:lnTo>
                  <a:pt x="928759" y="10013844"/>
                </a:lnTo>
                <a:lnTo>
                  <a:pt x="1021892" y="10067904"/>
                </a:lnTo>
                <a:lnTo>
                  <a:pt x="1021892" y="10283111"/>
                </a:lnTo>
                <a:lnTo>
                  <a:pt x="928759" y="10337171"/>
                </a:lnTo>
                <a:lnTo>
                  <a:pt x="835626" y="10391230"/>
                </a:lnTo>
                <a:lnTo>
                  <a:pt x="742493" y="10337171"/>
                </a:lnTo>
                <a:lnTo>
                  <a:pt x="649359" y="10283111"/>
                </a:lnTo>
                <a:close/>
                <a:moveTo>
                  <a:pt x="649359" y="9574677"/>
                </a:moveTo>
                <a:lnTo>
                  <a:pt x="649359" y="9359469"/>
                </a:lnTo>
                <a:lnTo>
                  <a:pt x="742493" y="9305410"/>
                </a:lnTo>
                <a:lnTo>
                  <a:pt x="835626" y="9251351"/>
                </a:lnTo>
                <a:lnTo>
                  <a:pt x="928759" y="9305410"/>
                </a:lnTo>
                <a:lnTo>
                  <a:pt x="1021892" y="9359469"/>
                </a:lnTo>
                <a:lnTo>
                  <a:pt x="1021892" y="9574677"/>
                </a:lnTo>
                <a:lnTo>
                  <a:pt x="928759" y="9628736"/>
                </a:lnTo>
                <a:lnTo>
                  <a:pt x="835626" y="9682795"/>
                </a:lnTo>
                <a:lnTo>
                  <a:pt x="742493" y="9628736"/>
                </a:lnTo>
                <a:lnTo>
                  <a:pt x="649359" y="9574677"/>
                </a:lnTo>
                <a:close/>
                <a:moveTo>
                  <a:pt x="649359" y="8866242"/>
                </a:moveTo>
                <a:lnTo>
                  <a:pt x="649359" y="8651035"/>
                </a:lnTo>
                <a:lnTo>
                  <a:pt x="742493" y="8596976"/>
                </a:lnTo>
                <a:lnTo>
                  <a:pt x="835626" y="8542916"/>
                </a:lnTo>
                <a:lnTo>
                  <a:pt x="928759" y="8596976"/>
                </a:lnTo>
                <a:lnTo>
                  <a:pt x="1021892" y="8651035"/>
                </a:lnTo>
                <a:lnTo>
                  <a:pt x="1021892" y="8866242"/>
                </a:lnTo>
                <a:lnTo>
                  <a:pt x="928759" y="8920302"/>
                </a:lnTo>
                <a:lnTo>
                  <a:pt x="835626" y="8974361"/>
                </a:lnTo>
                <a:lnTo>
                  <a:pt x="742493" y="8920302"/>
                </a:lnTo>
                <a:lnTo>
                  <a:pt x="649359" y="8866242"/>
                </a:lnTo>
                <a:close/>
                <a:moveTo>
                  <a:pt x="649359" y="8157808"/>
                </a:moveTo>
                <a:lnTo>
                  <a:pt x="649359" y="7942600"/>
                </a:lnTo>
                <a:lnTo>
                  <a:pt x="742493" y="7888541"/>
                </a:lnTo>
                <a:lnTo>
                  <a:pt x="835626" y="7834482"/>
                </a:lnTo>
                <a:lnTo>
                  <a:pt x="928759" y="7888541"/>
                </a:lnTo>
                <a:lnTo>
                  <a:pt x="1021892" y="7942600"/>
                </a:lnTo>
                <a:lnTo>
                  <a:pt x="1021892" y="8157808"/>
                </a:lnTo>
                <a:lnTo>
                  <a:pt x="928759" y="8211867"/>
                </a:lnTo>
                <a:lnTo>
                  <a:pt x="835626" y="8265927"/>
                </a:lnTo>
                <a:lnTo>
                  <a:pt x="742493" y="8211867"/>
                </a:lnTo>
                <a:lnTo>
                  <a:pt x="649359" y="8157808"/>
                </a:lnTo>
                <a:close/>
                <a:moveTo>
                  <a:pt x="649359" y="7449374"/>
                </a:moveTo>
                <a:lnTo>
                  <a:pt x="649359" y="7234166"/>
                </a:lnTo>
                <a:lnTo>
                  <a:pt x="742493" y="7180107"/>
                </a:lnTo>
                <a:lnTo>
                  <a:pt x="835626" y="7126047"/>
                </a:lnTo>
                <a:lnTo>
                  <a:pt x="928759" y="7180107"/>
                </a:lnTo>
                <a:lnTo>
                  <a:pt x="1021892" y="7234166"/>
                </a:lnTo>
                <a:lnTo>
                  <a:pt x="1021892" y="7449374"/>
                </a:lnTo>
                <a:lnTo>
                  <a:pt x="928759" y="7503433"/>
                </a:lnTo>
                <a:lnTo>
                  <a:pt x="835626" y="7557492"/>
                </a:lnTo>
                <a:lnTo>
                  <a:pt x="742493" y="7503433"/>
                </a:lnTo>
                <a:lnTo>
                  <a:pt x="649359" y="7449374"/>
                </a:lnTo>
                <a:close/>
                <a:moveTo>
                  <a:pt x="649359" y="6740940"/>
                </a:moveTo>
                <a:lnTo>
                  <a:pt x="649359" y="6525732"/>
                </a:lnTo>
                <a:lnTo>
                  <a:pt x="742493" y="6471672"/>
                </a:lnTo>
                <a:lnTo>
                  <a:pt x="835626" y="6417613"/>
                </a:lnTo>
                <a:lnTo>
                  <a:pt x="928759" y="6471672"/>
                </a:lnTo>
                <a:lnTo>
                  <a:pt x="1021892" y="6525732"/>
                </a:lnTo>
                <a:lnTo>
                  <a:pt x="1021892" y="6740940"/>
                </a:lnTo>
                <a:lnTo>
                  <a:pt x="928759" y="6794999"/>
                </a:lnTo>
                <a:lnTo>
                  <a:pt x="835626" y="6849058"/>
                </a:lnTo>
                <a:lnTo>
                  <a:pt x="742493" y="6794999"/>
                </a:lnTo>
                <a:lnTo>
                  <a:pt x="649359" y="6740940"/>
                </a:lnTo>
                <a:close/>
                <a:moveTo>
                  <a:pt x="649359" y="6032505"/>
                </a:moveTo>
                <a:lnTo>
                  <a:pt x="649359" y="5817297"/>
                </a:lnTo>
                <a:lnTo>
                  <a:pt x="742493" y="5763238"/>
                </a:lnTo>
                <a:lnTo>
                  <a:pt x="835626" y="5709179"/>
                </a:lnTo>
                <a:lnTo>
                  <a:pt x="928759" y="5763238"/>
                </a:lnTo>
                <a:lnTo>
                  <a:pt x="1021892" y="5817297"/>
                </a:lnTo>
                <a:lnTo>
                  <a:pt x="1021892" y="6032505"/>
                </a:lnTo>
                <a:lnTo>
                  <a:pt x="928759" y="6086564"/>
                </a:lnTo>
                <a:lnTo>
                  <a:pt x="835626" y="6140623"/>
                </a:lnTo>
                <a:lnTo>
                  <a:pt x="742493" y="6086564"/>
                </a:lnTo>
                <a:lnTo>
                  <a:pt x="649359" y="6032505"/>
                </a:lnTo>
                <a:close/>
                <a:moveTo>
                  <a:pt x="649359" y="5324070"/>
                </a:moveTo>
                <a:lnTo>
                  <a:pt x="649359" y="5108863"/>
                </a:lnTo>
                <a:lnTo>
                  <a:pt x="742493" y="5054803"/>
                </a:lnTo>
                <a:lnTo>
                  <a:pt x="835626" y="5000744"/>
                </a:lnTo>
                <a:lnTo>
                  <a:pt x="928759" y="5054803"/>
                </a:lnTo>
                <a:lnTo>
                  <a:pt x="1021892" y="5108863"/>
                </a:lnTo>
                <a:lnTo>
                  <a:pt x="1021892" y="5324070"/>
                </a:lnTo>
                <a:lnTo>
                  <a:pt x="928759" y="5378130"/>
                </a:lnTo>
                <a:lnTo>
                  <a:pt x="835626" y="5432189"/>
                </a:lnTo>
                <a:lnTo>
                  <a:pt x="742493" y="5378130"/>
                </a:lnTo>
                <a:lnTo>
                  <a:pt x="649359" y="5324070"/>
                </a:lnTo>
                <a:close/>
                <a:moveTo>
                  <a:pt x="649359" y="4615636"/>
                </a:moveTo>
                <a:lnTo>
                  <a:pt x="649359" y="4400428"/>
                </a:lnTo>
                <a:lnTo>
                  <a:pt x="742493" y="4346369"/>
                </a:lnTo>
                <a:lnTo>
                  <a:pt x="835626" y="4292310"/>
                </a:lnTo>
                <a:lnTo>
                  <a:pt x="928759" y="4346369"/>
                </a:lnTo>
                <a:lnTo>
                  <a:pt x="1021892" y="4400428"/>
                </a:lnTo>
                <a:lnTo>
                  <a:pt x="1021892" y="4615636"/>
                </a:lnTo>
                <a:lnTo>
                  <a:pt x="928759" y="4669695"/>
                </a:lnTo>
                <a:lnTo>
                  <a:pt x="835626" y="4723755"/>
                </a:lnTo>
                <a:lnTo>
                  <a:pt x="742493" y="4669695"/>
                </a:lnTo>
                <a:lnTo>
                  <a:pt x="649359" y="4615636"/>
                </a:lnTo>
                <a:close/>
                <a:moveTo>
                  <a:pt x="649359" y="3907202"/>
                </a:moveTo>
                <a:lnTo>
                  <a:pt x="649359" y="3691479"/>
                </a:lnTo>
                <a:lnTo>
                  <a:pt x="742493" y="3637420"/>
                </a:lnTo>
                <a:lnTo>
                  <a:pt x="835626" y="3583360"/>
                </a:lnTo>
                <a:lnTo>
                  <a:pt x="928759" y="3637420"/>
                </a:lnTo>
                <a:lnTo>
                  <a:pt x="1021892" y="3691479"/>
                </a:lnTo>
                <a:lnTo>
                  <a:pt x="1021892" y="3906686"/>
                </a:lnTo>
                <a:lnTo>
                  <a:pt x="928759" y="3960746"/>
                </a:lnTo>
                <a:lnTo>
                  <a:pt x="835626" y="4014805"/>
                </a:lnTo>
                <a:lnTo>
                  <a:pt x="742493" y="3960746"/>
                </a:lnTo>
                <a:lnTo>
                  <a:pt x="649359" y="3907202"/>
                </a:lnTo>
                <a:close/>
                <a:moveTo>
                  <a:pt x="649359" y="3198767"/>
                </a:moveTo>
                <a:lnTo>
                  <a:pt x="649359" y="2983559"/>
                </a:lnTo>
                <a:lnTo>
                  <a:pt x="742493" y="2929500"/>
                </a:lnTo>
                <a:lnTo>
                  <a:pt x="835626" y="2875441"/>
                </a:lnTo>
                <a:lnTo>
                  <a:pt x="928759" y="2929500"/>
                </a:lnTo>
                <a:lnTo>
                  <a:pt x="1021892" y="2983559"/>
                </a:lnTo>
                <a:lnTo>
                  <a:pt x="1021892" y="3198767"/>
                </a:lnTo>
                <a:lnTo>
                  <a:pt x="928759" y="3252826"/>
                </a:lnTo>
                <a:lnTo>
                  <a:pt x="835626" y="3306886"/>
                </a:lnTo>
                <a:lnTo>
                  <a:pt x="742493" y="3252826"/>
                </a:lnTo>
                <a:lnTo>
                  <a:pt x="649359" y="3198767"/>
                </a:lnTo>
                <a:close/>
                <a:moveTo>
                  <a:pt x="649359" y="2489818"/>
                </a:moveTo>
                <a:lnTo>
                  <a:pt x="649359" y="2274610"/>
                </a:lnTo>
                <a:lnTo>
                  <a:pt x="742493" y="2220551"/>
                </a:lnTo>
                <a:lnTo>
                  <a:pt x="835626" y="2166491"/>
                </a:lnTo>
                <a:lnTo>
                  <a:pt x="928759" y="2220551"/>
                </a:lnTo>
                <a:lnTo>
                  <a:pt x="1021892" y="2274610"/>
                </a:lnTo>
                <a:lnTo>
                  <a:pt x="1021892" y="2489818"/>
                </a:lnTo>
                <a:lnTo>
                  <a:pt x="928759" y="2543877"/>
                </a:lnTo>
                <a:lnTo>
                  <a:pt x="835626" y="2597936"/>
                </a:lnTo>
                <a:lnTo>
                  <a:pt x="742493" y="2543877"/>
                </a:lnTo>
                <a:lnTo>
                  <a:pt x="649359" y="2489818"/>
                </a:lnTo>
                <a:close/>
                <a:moveTo>
                  <a:pt x="649359" y="1781383"/>
                </a:moveTo>
                <a:lnTo>
                  <a:pt x="649359" y="1566176"/>
                </a:lnTo>
                <a:lnTo>
                  <a:pt x="742493" y="1512116"/>
                </a:lnTo>
                <a:lnTo>
                  <a:pt x="835626" y="1458057"/>
                </a:lnTo>
                <a:lnTo>
                  <a:pt x="928759" y="1512116"/>
                </a:lnTo>
                <a:lnTo>
                  <a:pt x="1021892" y="1566176"/>
                </a:lnTo>
                <a:lnTo>
                  <a:pt x="1021892" y="1781383"/>
                </a:lnTo>
                <a:lnTo>
                  <a:pt x="928759" y="1835442"/>
                </a:lnTo>
                <a:lnTo>
                  <a:pt x="835626" y="1889502"/>
                </a:lnTo>
                <a:lnTo>
                  <a:pt x="742493" y="1835442"/>
                </a:lnTo>
                <a:lnTo>
                  <a:pt x="649359" y="1781383"/>
                </a:lnTo>
                <a:close/>
                <a:moveTo>
                  <a:pt x="1039901" y="1104355"/>
                </a:moveTo>
                <a:lnTo>
                  <a:pt x="1133034" y="1158414"/>
                </a:lnTo>
                <a:lnTo>
                  <a:pt x="1226168" y="1212473"/>
                </a:lnTo>
                <a:lnTo>
                  <a:pt x="1226168" y="1427681"/>
                </a:lnTo>
                <a:lnTo>
                  <a:pt x="1133034" y="1481740"/>
                </a:lnTo>
                <a:lnTo>
                  <a:pt x="1039901" y="1535799"/>
                </a:lnTo>
                <a:lnTo>
                  <a:pt x="946768" y="1481225"/>
                </a:lnTo>
                <a:lnTo>
                  <a:pt x="853635" y="1427166"/>
                </a:lnTo>
                <a:lnTo>
                  <a:pt x="853635" y="1211958"/>
                </a:lnTo>
                <a:lnTo>
                  <a:pt x="946768" y="1158414"/>
                </a:lnTo>
                <a:lnTo>
                  <a:pt x="1039901" y="1104355"/>
                </a:lnTo>
                <a:close/>
                <a:moveTo>
                  <a:pt x="1448967" y="1104355"/>
                </a:moveTo>
                <a:lnTo>
                  <a:pt x="1542100" y="1158414"/>
                </a:lnTo>
                <a:lnTo>
                  <a:pt x="1635233" y="1212473"/>
                </a:lnTo>
                <a:lnTo>
                  <a:pt x="1635233" y="1427681"/>
                </a:lnTo>
                <a:lnTo>
                  <a:pt x="1542100" y="1481740"/>
                </a:lnTo>
                <a:lnTo>
                  <a:pt x="1448967" y="1535799"/>
                </a:lnTo>
                <a:lnTo>
                  <a:pt x="1355834" y="1481740"/>
                </a:lnTo>
                <a:lnTo>
                  <a:pt x="1262700" y="1427681"/>
                </a:lnTo>
                <a:lnTo>
                  <a:pt x="1262700" y="1212473"/>
                </a:lnTo>
                <a:lnTo>
                  <a:pt x="1355834" y="1158414"/>
                </a:lnTo>
                <a:lnTo>
                  <a:pt x="1448967" y="1104355"/>
                </a:lnTo>
                <a:close/>
                <a:moveTo>
                  <a:pt x="1857518" y="1104355"/>
                </a:moveTo>
                <a:lnTo>
                  <a:pt x="1950651" y="1158414"/>
                </a:lnTo>
                <a:lnTo>
                  <a:pt x="2043784" y="1212473"/>
                </a:lnTo>
                <a:lnTo>
                  <a:pt x="2043784" y="1427681"/>
                </a:lnTo>
                <a:lnTo>
                  <a:pt x="1950651" y="1481740"/>
                </a:lnTo>
                <a:lnTo>
                  <a:pt x="1857518" y="1534770"/>
                </a:lnTo>
                <a:lnTo>
                  <a:pt x="1764384" y="1480710"/>
                </a:lnTo>
                <a:lnTo>
                  <a:pt x="1671251" y="1426651"/>
                </a:lnTo>
                <a:lnTo>
                  <a:pt x="1671251" y="1211444"/>
                </a:lnTo>
                <a:lnTo>
                  <a:pt x="1764384" y="1157384"/>
                </a:lnTo>
                <a:lnTo>
                  <a:pt x="1857518" y="1104355"/>
                </a:lnTo>
                <a:close/>
                <a:moveTo>
                  <a:pt x="2266583" y="1104355"/>
                </a:moveTo>
                <a:lnTo>
                  <a:pt x="2359716" y="1158414"/>
                </a:lnTo>
                <a:lnTo>
                  <a:pt x="2452850" y="1212473"/>
                </a:lnTo>
                <a:lnTo>
                  <a:pt x="2452850" y="1427681"/>
                </a:lnTo>
                <a:lnTo>
                  <a:pt x="2359716" y="1481740"/>
                </a:lnTo>
                <a:lnTo>
                  <a:pt x="2266583" y="1535799"/>
                </a:lnTo>
                <a:lnTo>
                  <a:pt x="2173450" y="1481740"/>
                </a:lnTo>
                <a:lnTo>
                  <a:pt x="2080317" y="1427681"/>
                </a:lnTo>
                <a:lnTo>
                  <a:pt x="2080317" y="1212473"/>
                </a:lnTo>
                <a:lnTo>
                  <a:pt x="2173450" y="1158414"/>
                </a:lnTo>
                <a:lnTo>
                  <a:pt x="2266583" y="1104355"/>
                </a:lnTo>
                <a:close/>
                <a:moveTo>
                  <a:pt x="2675134" y="1104355"/>
                </a:moveTo>
                <a:lnTo>
                  <a:pt x="2768267" y="1158414"/>
                </a:lnTo>
                <a:lnTo>
                  <a:pt x="2861400" y="1212473"/>
                </a:lnTo>
                <a:lnTo>
                  <a:pt x="2861400" y="1427681"/>
                </a:lnTo>
                <a:lnTo>
                  <a:pt x="2768267" y="1481225"/>
                </a:lnTo>
                <a:lnTo>
                  <a:pt x="2675134" y="1535285"/>
                </a:lnTo>
                <a:lnTo>
                  <a:pt x="2582001" y="1481225"/>
                </a:lnTo>
                <a:lnTo>
                  <a:pt x="2488868" y="1427166"/>
                </a:lnTo>
                <a:lnTo>
                  <a:pt x="2488868" y="1211958"/>
                </a:lnTo>
                <a:lnTo>
                  <a:pt x="2582001" y="1157899"/>
                </a:lnTo>
                <a:lnTo>
                  <a:pt x="2675134" y="1104355"/>
                </a:lnTo>
                <a:close/>
                <a:moveTo>
                  <a:pt x="3084200" y="1104355"/>
                </a:moveTo>
                <a:lnTo>
                  <a:pt x="3177333" y="1158414"/>
                </a:lnTo>
                <a:lnTo>
                  <a:pt x="3270466" y="1212473"/>
                </a:lnTo>
                <a:lnTo>
                  <a:pt x="3270466" y="1427681"/>
                </a:lnTo>
                <a:lnTo>
                  <a:pt x="3177333" y="1481740"/>
                </a:lnTo>
                <a:lnTo>
                  <a:pt x="3084200" y="1535799"/>
                </a:lnTo>
                <a:lnTo>
                  <a:pt x="2991066" y="1481740"/>
                </a:lnTo>
                <a:lnTo>
                  <a:pt x="2897933" y="1427681"/>
                </a:lnTo>
                <a:lnTo>
                  <a:pt x="2897933" y="1212473"/>
                </a:lnTo>
                <a:lnTo>
                  <a:pt x="2991066" y="1158414"/>
                </a:lnTo>
                <a:lnTo>
                  <a:pt x="3084200" y="1104355"/>
                </a:lnTo>
                <a:close/>
                <a:moveTo>
                  <a:pt x="3492751" y="1104355"/>
                </a:moveTo>
                <a:lnTo>
                  <a:pt x="3585884" y="1158414"/>
                </a:lnTo>
                <a:lnTo>
                  <a:pt x="3679017" y="1212473"/>
                </a:lnTo>
                <a:lnTo>
                  <a:pt x="3679017" y="1427681"/>
                </a:lnTo>
                <a:lnTo>
                  <a:pt x="3585884" y="1481740"/>
                </a:lnTo>
                <a:lnTo>
                  <a:pt x="3492751" y="1535799"/>
                </a:lnTo>
                <a:lnTo>
                  <a:pt x="3399618" y="1481740"/>
                </a:lnTo>
                <a:lnTo>
                  <a:pt x="3306484" y="1427681"/>
                </a:lnTo>
                <a:lnTo>
                  <a:pt x="3306484" y="1212473"/>
                </a:lnTo>
                <a:lnTo>
                  <a:pt x="3399618" y="1158414"/>
                </a:lnTo>
                <a:lnTo>
                  <a:pt x="3492751" y="1104355"/>
                </a:lnTo>
                <a:close/>
                <a:moveTo>
                  <a:pt x="3901816" y="1104355"/>
                </a:moveTo>
                <a:lnTo>
                  <a:pt x="3994949" y="1158414"/>
                </a:lnTo>
                <a:lnTo>
                  <a:pt x="4088082" y="1212473"/>
                </a:lnTo>
                <a:lnTo>
                  <a:pt x="4088082" y="1427681"/>
                </a:lnTo>
                <a:lnTo>
                  <a:pt x="3994949" y="1481740"/>
                </a:lnTo>
                <a:lnTo>
                  <a:pt x="3901816" y="1535799"/>
                </a:lnTo>
                <a:lnTo>
                  <a:pt x="3808683" y="1481740"/>
                </a:lnTo>
                <a:lnTo>
                  <a:pt x="3715035" y="1427166"/>
                </a:lnTo>
                <a:lnTo>
                  <a:pt x="3715035" y="1211958"/>
                </a:lnTo>
                <a:lnTo>
                  <a:pt x="3808168" y="1157899"/>
                </a:lnTo>
                <a:lnTo>
                  <a:pt x="3901816" y="1104355"/>
                </a:lnTo>
                <a:close/>
                <a:moveTo>
                  <a:pt x="4310367" y="1104355"/>
                </a:moveTo>
                <a:lnTo>
                  <a:pt x="4403500" y="1158414"/>
                </a:lnTo>
                <a:lnTo>
                  <a:pt x="4496634" y="1212473"/>
                </a:lnTo>
                <a:lnTo>
                  <a:pt x="4496634" y="1427681"/>
                </a:lnTo>
                <a:lnTo>
                  <a:pt x="4403500" y="1481740"/>
                </a:lnTo>
                <a:lnTo>
                  <a:pt x="4310367" y="1535799"/>
                </a:lnTo>
                <a:lnTo>
                  <a:pt x="4217234" y="1481740"/>
                </a:lnTo>
                <a:lnTo>
                  <a:pt x="4124101" y="1427681"/>
                </a:lnTo>
                <a:lnTo>
                  <a:pt x="4124101" y="1212473"/>
                </a:lnTo>
                <a:lnTo>
                  <a:pt x="4217234" y="1158414"/>
                </a:lnTo>
                <a:lnTo>
                  <a:pt x="4310367" y="1104355"/>
                </a:lnTo>
                <a:close/>
                <a:moveTo>
                  <a:pt x="4718918" y="1104355"/>
                </a:moveTo>
                <a:lnTo>
                  <a:pt x="4812051" y="1158414"/>
                </a:lnTo>
                <a:lnTo>
                  <a:pt x="4905184" y="1212473"/>
                </a:lnTo>
                <a:lnTo>
                  <a:pt x="4905184" y="1427681"/>
                </a:lnTo>
                <a:lnTo>
                  <a:pt x="4812051" y="1481740"/>
                </a:lnTo>
                <a:lnTo>
                  <a:pt x="4718918" y="1535799"/>
                </a:lnTo>
                <a:lnTo>
                  <a:pt x="4625785" y="1481225"/>
                </a:lnTo>
                <a:lnTo>
                  <a:pt x="4532652" y="1427166"/>
                </a:lnTo>
                <a:lnTo>
                  <a:pt x="4532652" y="1211958"/>
                </a:lnTo>
                <a:lnTo>
                  <a:pt x="4625785" y="1158414"/>
                </a:lnTo>
                <a:lnTo>
                  <a:pt x="4718918" y="1104355"/>
                </a:lnTo>
                <a:close/>
                <a:moveTo>
                  <a:pt x="5127984" y="1104355"/>
                </a:moveTo>
                <a:lnTo>
                  <a:pt x="5221117" y="1158414"/>
                </a:lnTo>
                <a:lnTo>
                  <a:pt x="5314250" y="1212473"/>
                </a:lnTo>
                <a:lnTo>
                  <a:pt x="5314250" y="1427681"/>
                </a:lnTo>
                <a:lnTo>
                  <a:pt x="5221117" y="1481740"/>
                </a:lnTo>
                <a:lnTo>
                  <a:pt x="5127984" y="1535799"/>
                </a:lnTo>
                <a:lnTo>
                  <a:pt x="5034851" y="1481740"/>
                </a:lnTo>
                <a:lnTo>
                  <a:pt x="4941718" y="1427681"/>
                </a:lnTo>
                <a:lnTo>
                  <a:pt x="4941718" y="1212473"/>
                </a:lnTo>
                <a:lnTo>
                  <a:pt x="5034851" y="1158414"/>
                </a:lnTo>
                <a:lnTo>
                  <a:pt x="5127984" y="1104355"/>
                </a:lnTo>
                <a:close/>
                <a:moveTo>
                  <a:pt x="5536535" y="1104355"/>
                </a:moveTo>
                <a:lnTo>
                  <a:pt x="5629668" y="1158414"/>
                </a:lnTo>
                <a:lnTo>
                  <a:pt x="5722801" y="1212473"/>
                </a:lnTo>
                <a:lnTo>
                  <a:pt x="5722801" y="1427681"/>
                </a:lnTo>
                <a:lnTo>
                  <a:pt x="5629668" y="1481740"/>
                </a:lnTo>
                <a:lnTo>
                  <a:pt x="5536535" y="1535799"/>
                </a:lnTo>
                <a:lnTo>
                  <a:pt x="5443402" y="1481740"/>
                </a:lnTo>
                <a:lnTo>
                  <a:pt x="5350269" y="1427681"/>
                </a:lnTo>
                <a:lnTo>
                  <a:pt x="5350269" y="1212473"/>
                </a:lnTo>
                <a:lnTo>
                  <a:pt x="5443402" y="1158414"/>
                </a:lnTo>
                <a:lnTo>
                  <a:pt x="5536535" y="1104355"/>
                </a:lnTo>
                <a:close/>
                <a:moveTo>
                  <a:pt x="5723316" y="1920393"/>
                </a:moveTo>
                <a:lnTo>
                  <a:pt x="5723316" y="2135600"/>
                </a:lnTo>
                <a:lnTo>
                  <a:pt x="5630182" y="2189660"/>
                </a:lnTo>
                <a:lnTo>
                  <a:pt x="5537049" y="2243719"/>
                </a:lnTo>
                <a:lnTo>
                  <a:pt x="5443916" y="2189660"/>
                </a:lnTo>
                <a:lnTo>
                  <a:pt x="5350783" y="2135600"/>
                </a:lnTo>
                <a:lnTo>
                  <a:pt x="5350783" y="1920393"/>
                </a:lnTo>
                <a:lnTo>
                  <a:pt x="5443916" y="1866334"/>
                </a:lnTo>
                <a:lnTo>
                  <a:pt x="5537049" y="1812274"/>
                </a:lnTo>
                <a:lnTo>
                  <a:pt x="5630182" y="1866334"/>
                </a:lnTo>
                <a:lnTo>
                  <a:pt x="5723316" y="1920393"/>
                </a:lnTo>
                <a:close/>
                <a:moveTo>
                  <a:pt x="5723316" y="2628827"/>
                </a:moveTo>
                <a:lnTo>
                  <a:pt x="5723316" y="2844035"/>
                </a:lnTo>
                <a:lnTo>
                  <a:pt x="5630182" y="2898094"/>
                </a:lnTo>
                <a:lnTo>
                  <a:pt x="5537049" y="2952154"/>
                </a:lnTo>
                <a:lnTo>
                  <a:pt x="5443916" y="2898094"/>
                </a:lnTo>
                <a:lnTo>
                  <a:pt x="5350783" y="2844035"/>
                </a:lnTo>
                <a:lnTo>
                  <a:pt x="5350783" y="2628827"/>
                </a:lnTo>
                <a:lnTo>
                  <a:pt x="5443916" y="2574768"/>
                </a:lnTo>
                <a:lnTo>
                  <a:pt x="5537049" y="2520709"/>
                </a:lnTo>
                <a:lnTo>
                  <a:pt x="5630182" y="2574768"/>
                </a:lnTo>
                <a:lnTo>
                  <a:pt x="5723316" y="2628827"/>
                </a:lnTo>
                <a:close/>
                <a:moveTo>
                  <a:pt x="5723316" y="3337262"/>
                </a:moveTo>
                <a:lnTo>
                  <a:pt x="5723316" y="3552469"/>
                </a:lnTo>
                <a:lnTo>
                  <a:pt x="5630182" y="3606529"/>
                </a:lnTo>
                <a:lnTo>
                  <a:pt x="5536535" y="3660588"/>
                </a:lnTo>
                <a:lnTo>
                  <a:pt x="5443402" y="3606529"/>
                </a:lnTo>
                <a:lnTo>
                  <a:pt x="5350269" y="3552469"/>
                </a:lnTo>
                <a:lnTo>
                  <a:pt x="5350269" y="3337262"/>
                </a:lnTo>
                <a:lnTo>
                  <a:pt x="5443402" y="3283203"/>
                </a:lnTo>
                <a:lnTo>
                  <a:pt x="5536535" y="3229143"/>
                </a:lnTo>
                <a:lnTo>
                  <a:pt x="5629668" y="3283203"/>
                </a:lnTo>
                <a:lnTo>
                  <a:pt x="5723316" y="3337262"/>
                </a:lnTo>
                <a:close/>
                <a:moveTo>
                  <a:pt x="5723316" y="4045696"/>
                </a:moveTo>
                <a:lnTo>
                  <a:pt x="5723316" y="4260904"/>
                </a:lnTo>
                <a:lnTo>
                  <a:pt x="5630182" y="4314963"/>
                </a:lnTo>
                <a:lnTo>
                  <a:pt x="5537049" y="4369022"/>
                </a:lnTo>
                <a:lnTo>
                  <a:pt x="5443916" y="4314963"/>
                </a:lnTo>
                <a:lnTo>
                  <a:pt x="5350783" y="4260904"/>
                </a:lnTo>
                <a:lnTo>
                  <a:pt x="5350783" y="4045696"/>
                </a:lnTo>
                <a:lnTo>
                  <a:pt x="5443916" y="3991637"/>
                </a:lnTo>
                <a:lnTo>
                  <a:pt x="5537049" y="3937578"/>
                </a:lnTo>
                <a:lnTo>
                  <a:pt x="5630182" y="3991637"/>
                </a:lnTo>
                <a:lnTo>
                  <a:pt x="5723316" y="4045696"/>
                </a:lnTo>
                <a:close/>
                <a:moveTo>
                  <a:pt x="5723316" y="4754131"/>
                </a:moveTo>
                <a:lnTo>
                  <a:pt x="5723316" y="4969338"/>
                </a:lnTo>
                <a:lnTo>
                  <a:pt x="5630182" y="5023398"/>
                </a:lnTo>
                <a:lnTo>
                  <a:pt x="5537049" y="5077457"/>
                </a:lnTo>
                <a:lnTo>
                  <a:pt x="5443916" y="5023398"/>
                </a:lnTo>
                <a:lnTo>
                  <a:pt x="5350783" y="4969338"/>
                </a:lnTo>
                <a:lnTo>
                  <a:pt x="5350783" y="4754131"/>
                </a:lnTo>
                <a:lnTo>
                  <a:pt x="5443916" y="4700072"/>
                </a:lnTo>
                <a:lnTo>
                  <a:pt x="5537049" y="4646012"/>
                </a:lnTo>
                <a:lnTo>
                  <a:pt x="5630182" y="4700072"/>
                </a:lnTo>
                <a:lnTo>
                  <a:pt x="5723316" y="4754131"/>
                </a:lnTo>
                <a:close/>
                <a:moveTo>
                  <a:pt x="5723316" y="5463080"/>
                </a:moveTo>
                <a:lnTo>
                  <a:pt x="5723316" y="5678288"/>
                </a:lnTo>
                <a:lnTo>
                  <a:pt x="5630182" y="5732347"/>
                </a:lnTo>
                <a:lnTo>
                  <a:pt x="5537049" y="5786406"/>
                </a:lnTo>
                <a:lnTo>
                  <a:pt x="5443916" y="5732347"/>
                </a:lnTo>
                <a:lnTo>
                  <a:pt x="5350783" y="5678288"/>
                </a:lnTo>
                <a:lnTo>
                  <a:pt x="5350783" y="5463080"/>
                </a:lnTo>
                <a:lnTo>
                  <a:pt x="5443916" y="5409021"/>
                </a:lnTo>
                <a:lnTo>
                  <a:pt x="5537049" y="5354961"/>
                </a:lnTo>
                <a:lnTo>
                  <a:pt x="5630182" y="5409021"/>
                </a:lnTo>
                <a:lnTo>
                  <a:pt x="5723316" y="5463080"/>
                </a:lnTo>
                <a:close/>
                <a:moveTo>
                  <a:pt x="5723316" y="6171514"/>
                </a:moveTo>
                <a:lnTo>
                  <a:pt x="5723316" y="6386722"/>
                </a:lnTo>
                <a:lnTo>
                  <a:pt x="5630182" y="6440781"/>
                </a:lnTo>
                <a:lnTo>
                  <a:pt x="5537049" y="6494841"/>
                </a:lnTo>
                <a:lnTo>
                  <a:pt x="5443916" y="6440781"/>
                </a:lnTo>
                <a:lnTo>
                  <a:pt x="5350783" y="6386722"/>
                </a:lnTo>
                <a:lnTo>
                  <a:pt x="5350783" y="6171514"/>
                </a:lnTo>
                <a:lnTo>
                  <a:pt x="5443916" y="6117455"/>
                </a:lnTo>
                <a:lnTo>
                  <a:pt x="5537049" y="6063396"/>
                </a:lnTo>
                <a:lnTo>
                  <a:pt x="5630182" y="6117455"/>
                </a:lnTo>
                <a:lnTo>
                  <a:pt x="5723316" y="6171514"/>
                </a:lnTo>
                <a:close/>
                <a:moveTo>
                  <a:pt x="5723316" y="6879949"/>
                </a:moveTo>
                <a:lnTo>
                  <a:pt x="5723316" y="7095156"/>
                </a:lnTo>
                <a:lnTo>
                  <a:pt x="5630182" y="7149216"/>
                </a:lnTo>
                <a:lnTo>
                  <a:pt x="5536535" y="7202760"/>
                </a:lnTo>
                <a:lnTo>
                  <a:pt x="5443402" y="7148701"/>
                </a:lnTo>
                <a:lnTo>
                  <a:pt x="5350269" y="7094642"/>
                </a:lnTo>
                <a:lnTo>
                  <a:pt x="5350269" y="6879434"/>
                </a:lnTo>
                <a:lnTo>
                  <a:pt x="5443402" y="6825375"/>
                </a:lnTo>
                <a:lnTo>
                  <a:pt x="5536535" y="6771315"/>
                </a:lnTo>
                <a:lnTo>
                  <a:pt x="5629668" y="6825375"/>
                </a:lnTo>
                <a:lnTo>
                  <a:pt x="5723316" y="6879949"/>
                </a:lnTo>
                <a:close/>
                <a:moveTo>
                  <a:pt x="5723316" y="7588383"/>
                </a:moveTo>
                <a:lnTo>
                  <a:pt x="5723316" y="7803591"/>
                </a:lnTo>
                <a:lnTo>
                  <a:pt x="5630182" y="7857650"/>
                </a:lnTo>
                <a:lnTo>
                  <a:pt x="5537049" y="7911709"/>
                </a:lnTo>
                <a:lnTo>
                  <a:pt x="5443916" y="7857650"/>
                </a:lnTo>
                <a:lnTo>
                  <a:pt x="5350783" y="7803591"/>
                </a:lnTo>
                <a:lnTo>
                  <a:pt x="5350783" y="7588383"/>
                </a:lnTo>
                <a:lnTo>
                  <a:pt x="5443916" y="7534324"/>
                </a:lnTo>
                <a:lnTo>
                  <a:pt x="5537049" y="7480265"/>
                </a:lnTo>
                <a:lnTo>
                  <a:pt x="5630182" y="7534324"/>
                </a:lnTo>
                <a:lnTo>
                  <a:pt x="5723316" y="7588383"/>
                </a:lnTo>
                <a:close/>
                <a:moveTo>
                  <a:pt x="5723316" y="8296818"/>
                </a:moveTo>
                <a:lnTo>
                  <a:pt x="5723316" y="8512025"/>
                </a:lnTo>
                <a:lnTo>
                  <a:pt x="5630182" y="8566085"/>
                </a:lnTo>
                <a:lnTo>
                  <a:pt x="5537049" y="8620144"/>
                </a:lnTo>
                <a:lnTo>
                  <a:pt x="5443916" y="8566085"/>
                </a:lnTo>
                <a:lnTo>
                  <a:pt x="5350783" y="8512025"/>
                </a:lnTo>
                <a:lnTo>
                  <a:pt x="5350783" y="8296818"/>
                </a:lnTo>
                <a:lnTo>
                  <a:pt x="5443916" y="8242758"/>
                </a:lnTo>
                <a:lnTo>
                  <a:pt x="5537049" y="8188699"/>
                </a:lnTo>
                <a:lnTo>
                  <a:pt x="5630182" y="8242758"/>
                </a:lnTo>
                <a:lnTo>
                  <a:pt x="5723316" y="8296818"/>
                </a:lnTo>
                <a:close/>
                <a:moveTo>
                  <a:pt x="5723316" y="9005252"/>
                </a:moveTo>
                <a:lnTo>
                  <a:pt x="5723316" y="9220460"/>
                </a:lnTo>
                <a:lnTo>
                  <a:pt x="5630182" y="9274519"/>
                </a:lnTo>
                <a:lnTo>
                  <a:pt x="5537049" y="9328578"/>
                </a:lnTo>
                <a:lnTo>
                  <a:pt x="5443916" y="9274519"/>
                </a:lnTo>
                <a:lnTo>
                  <a:pt x="5350783" y="9220460"/>
                </a:lnTo>
                <a:lnTo>
                  <a:pt x="5350783" y="9005252"/>
                </a:lnTo>
                <a:lnTo>
                  <a:pt x="5443916" y="8951193"/>
                </a:lnTo>
                <a:lnTo>
                  <a:pt x="5537049" y="8897133"/>
                </a:lnTo>
                <a:lnTo>
                  <a:pt x="5630182" y="8951193"/>
                </a:lnTo>
                <a:lnTo>
                  <a:pt x="5723316" y="9005252"/>
                </a:lnTo>
                <a:close/>
                <a:moveTo>
                  <a:pt x="5723316" y="9713686"/>
                </a:moveTo>
                <a:lnTo>
                  <a:pt x="5723316" y="9928894"/>
                </a:lnTo>
                <a:lnTo>
                  <a:pt x="5630182" y="9982953"/>
                </a:lnTo>
                <a:lnTo>
                  <a:pt x="5537049" y="10037013"/>
                </a:lnTo>
                <a:lnTo>
                  <a:pt x="5443916" y="9982953"/>
                </a:lnTo>
                <a:lnTo>
                  <a:pt x="5350783" y="9928894"/>
                </a:lnTo>
                <a:lnTo>
                  <a:pt x="5350783" y="9713686"/>
                </a:lnTo>
                <a:lnTo>
                  <a:pt x="5443916" y="9659627"/>
                </a:lnTo>
                <a:lnTo>
                  <a:pt x="5537049" y="9605568"/>
                </a:lnTo>
                <a:lnTo>
                  <a:pt x="5630182" y="9659627"/>
                </a:lnTo>
                <a:lnTo>
                  <a:pt x="5723316" y="9713686"/>
                </a:lnTo>
                <a:close/>
                <a:moveTo>
                  <a:pt x="5332259" y="10390715"/>
                </a:moveTo>
                <a:lnTo>
                  <a:pt x="5239126" y="10336655"/>
                </a:lnTo>
                <a:lnTo>
                  <a:pt x="5145993" y="10282596"/>
                </a:lnTo>
                <a:lnTo>
                  <a:pt x="5145993" y="10067389"/>
                </a:lnTo>
                <a:lnTo>
                  <a:pt x="5239126" y="10013330"/>
                </a:lnTo>
                <a:lnTo>
                  <a:pt x="5332259" y="9959270"/>
                </a:lnTo>
                <a:lnTo>
                  <a:pt x="5425392" y="10013330"/>
                </a:lnTo>
                <a:lnTo>
                  <a:pt x="5518526" y="10067389"/>
                </a:lnTo>
                <a:lnTo>
                  <a:pt x="5518526" y="10282596"/>
                </a:lnTo>
                <a:lnTo>
                  <a:pt x="5425392" y="10336655"/>
                </a:lnTo>
                <a:lnTo>
                  <a:pt x="5332259" y="10390715"/>
                </a:lnTo>
                <a:close/>
                <a:moveTo>
                  <a:pt x="4923708" y="10390715"/>
                </a:moveTo>
                <a:lnTo>
                  <a:pt x="4830575" y="10336655"/>
                </a:lnTo>
                <a:lnTo>
                  <a:pt x="4737442" y="10282596"/>
                </a:lnTo>
                <a:lnTo>
                  <a:pt x="4737442" y="10067389"/>
                </a:lnTo>
                <a:lnTo>
                  <a:pt x="4830575" y="10013330"/>
                </a:lnTo>
                <a:lnTo>
                  <a:pt x="4923708" y="9959270"/>
                </a:lnTo>
                <a:lnTo>
                  <a:pt x="5016841" y="10013844"/>
                </a:lnTo>
                <a:lnTo>
                  <a:pt x="5109974" y="10067904"/>
                </a:lnTo>
                <a:lnTo>
                  <a:pt x="5109974" y="10283111"/>
                </a:lnTo>
                <a:lnTo>
                  <a:pt x="5016841" y="10337171"/>
                </a:lnTo>
                <a:lnTo>
                  <a:pt x="4923708" y="10390715"/>
                </a:lnTo>
                <a:close/>
                <a:moveTo>
                  <a:pt x="4514643" y="10390715"/>
                </a:moveTo>
                <a:lnTo>
                  <a:pt x="4421510" y="10336655"/>
                </a:lnTo>
                <a:lnTo>
                  <a:pt x="4328376" y="10282596"/>
                </a:lnTo>
                <a:lnTo>
                  <a:pt x="4328376" y="10067389"/>
                </a:lnTo>
                <a:lnTo>
                  <a:pt x="4421510" y="10013330"/>
                </a:lnTo>
                <a:lnTo>
                  <a:pt x="4514643" y="9959270"/>
                </a:lnTo>
                <a:lnTo>
                  <a:pt x="4607776" y="10013330"/>
                </a:lnTo>
                <a:lnTo>
                  <a:pt x="4700909" y="10067389"/>
                </a:lnTo>
                <a:lnTo>
                  <a:pt x="4700909" y="10282596"/>
                </a:lnTo>
                <a:lnTo>
                  <a:pt x="4607776" y="10336655"/>
                </a:lnTo>
                <a:lnTo>
                  <a:pt x="4514643" y="10390715"/>
                </a:lnTo>
                <a:close/>
                <a:moveTo>
                  <a:pt x="4106092" y="10390715"/>
                </a:moveTo>
                <a:lnTo>
                  <a:pt x="4012959" y="10336655"/>
                </a:lnTo>
                <a:lnTo>
                  <a:pt x="3919825" y="10282596"/>
                </a:lnTo>
                <a:lnTo>
                  <a:pt x="3919825" y="10067389"/>
                </a:lnTo>
                <a:lnTo>
                  <a:pt x="4012959" y="10013330"/>
                </a:lnTo>
                <a:lnTo>
                  <a:pt x="4106092" y="9959270"/>
                </a:lnTo>
                <a:lnTo>
                  <a:pt x="4199225" y="10013330"/>
                </a:lnTo>
                <a:lnTo>
                  <a:pt x="4292358" y="10067389"/>
                </a:lnTo>
                <a:lnTo>
                  <a:pt x="4292358" y="10282596"/>
                </a:lnTo>
                <a:lnTo>
                  <a:pt x="4199225" y="10336655"/>
                </a:lnTo>
                <a:lnTo>
                  <a:pt x="4106092" y="10390715"/>
                </a:lnTo>
                <a:close/>
                <a:moveTo>
                  <a:pt x="3697026" y="10390715"/>
                </a:moveTo>
                <a:lnTo>
                  <a:pt x="3603893" y="10336655"/>
                </a:lnTo>
                <a:lnTo>
                  <a:pt x="3510760" y="10282596"/>
                </a:lnTo>
                <a:lnTo>
                  <a:pt x="3510760" y="10067389"/>
                </a:lnTo>
                <a:lnTo>
                  <a:pt x="3603893" y="10013330"/>
                </a:lnTo>
                <a:lnTo>
                  <a:pt x="3697026" y="9959270"/>
                </a:lnTo>
                <a:lnTo>
                  <a:pt x="3790159" y="10013330"/>
                </a:lnTo>
                <a:lnTo>
                  <a:pt x="3883293" y="10067389"/>
                </a:lnTo>
                <a:lnTo>
                  <a:pt x="3883293" y="10282596"/>
                </a:lnTo>
                <a:lnTo>
                  <a:pt x="3790159" y="10336655"/>
                </a:lnTo>
                <a:lnTo>
                  <a:pt x="3697026" y="10390715"/>
                </a:lnTo>
                <a:close/>
                <a:moveTo>
                  <a:pt x="3288475" y="10390715"/>
                </a:moveTo>
                <a:lnTo>
                  <a:pt x="3195342" y="10336655"/>
                </a:lnTo>
                <a:lnTo>
                  <a:pt x="3102209" y="10282596"/>
                </a:lnTo>
                <a:lnTo>
                  <a:pt x="3102209" y="10067389"/>
                </a:lnTo>
                <a:lnTo>
                  <a:pt x="3195342" y="10013844"/>
                </a:lnTo>
                <a:lnTo>
                  <a:pt x="3288475" y="9959785"/>
                </a:lnTo>
                <a:lnTo>
                  <a:pt x="3381608" y="10013844"/>
                </a:lnTo>
                <a:lnTo>
                  <a:pt x="3474741" y="10067904"/>
                </a:lnTo>
                <a:lnTo>
                  <a:pt x="3474741" y="10283111"/>
                </a:lnTo>
                <a:lnTo>
                  <a:pt x="3381608" y="10337171"/>
                </a:lnTo>
                <a:lnTo>
                  <a:pt x="3288475" y="10390715"/>
                </a:lnTo>
                <a:close/>
                <a:moveTo>
                  <a:pt x="2879410" y="10390715"/>
                </a:moveTo>
                <a:lnTo>
                  <a:pt x="2786277" y="10336655"/>
                </a:lnTo>
                <a:lnTo>
                  <a:pt x="2693143" y="10282596"/>
                </a:lnTo>
                <a:lnTo>
                  <a:pt x="2693143" y="10067389"/>
                </a:lnTo>
                <a:lnTo>
                  <a:pt x="2786277" y="10013330"/>
                </a:lnTo>
                <a:lnTo>
                  <a:pt x="2879410" y="9959270"/>
                </a:lnTo>
                <a:lnTo>
                  <a:pt x="2972543" y="10013330"/>
                </a:lnTo>
                <a:lnTo>
                  <a:pt x="3065676" y="10067389"/>
                </a:lnTo>
                <a:lnTo>
                  <a:pt x="3065676" y="10282596"/>
                </a:lnTo>
                <a:lnTo>
                  <a:pt x="2972543" y="10336655"/>
                </a:lnTo>
                <a:lnTo>
                  <a:pt x="2879410" y="10390715"/>
                </a:lnTo>
                <a:close/>
                <a:moveTo>
                  <a:pt x="2470859" y="10390715"/>
                </a:moveTo>
                <a:lnTo>
                  <a:pt x="2377726" y="10336655"/>
                </a:lnTo>
                <a:lnTo>
                  <a:pt x="2284592" y="10282596"/>
                </a:lnTo>
                <a:lnTo>
                  <a:pt x="2284592" y="10067389"/>
                </a:lnTo>
                <a:lnTo>
                  <a:pt x="2377726" y="10013330"/>
                </a:lnTo>
                <a:lnTo>
                  <a:pt x="2470859" y="9959270"/>
                </a:lnTo>
                <a:lnTo>
                  <a:pt x="2563992" y="10013330"/>
                </a:lnTo>
                <a:lnTo>
                  <a:pt x="2657125" y="10067389"/>
                </a:lnTo>
                <a:lnTo>
                  <a:pt x="2657125" y="10282596"/>
                </a:lnTo>
                <a:lnTo>
                  <a:pt x="2563992" y="10336655"/>
                </a:lnTo>
                <a:lnTo>
                  <a:pt x="2470859" y="10390715"/>
                </a:lnTo>
                <a:close/>
                <a:moveTo>
                  <a:pt x="2061793" y="10390715"/>
                </a:moveTo>
                <a:lnTo>
                  <a:pt x="1968660" y="10336655"/>
                </a:lnTo>
                <a:lnTo>
                  <a:pt x="1875527" y="10282596"/>
                </a:lnTo>
                <a:lnTo>
                  <a:pt x="1875527" y="10067389"/>
                </a:lnTo>
                <a:lnTo>
                  <a:pt x="1968660" y="10013330"/>
                </a:lnTo>
                <a:lnTo>
                  <a:pt x="2061793" y="9959270"/>
                </a:lnTo>
                <a:lnTo>
                  <a:pt x="2154926" y="10013330"/>
                </a:lnTo>
                <a:lnTo>
                  <a:pt x="2248059" y="10067389"/>
                </a:lnTo>
                <a:lnTo>
                  <a:pt x="2248059" y="10282596"/>
                </a:lnTo>
                <a:lnTo>
                  <a:pt x="2154926" y="10336655"/>
                </a:lnTo>
                <a:lnTo>
                  <a:pt x="2061793" y="10390715"/>
                </a:lnTo>
                <a:close/>
                <a:moveTo>
                  <a:pt x="1653242" y="10390715"/>
                </a:moveTo>
                <a:lnTo>
                  <a:pt x="1560109" y="10336655"/>
                </a:lnTo>
                <a:lnTo>
                  <a:pt x="1466976" y="10282596"/>
                </a:lnTo>
                <a:lnTo>
                  <a:pt x="1466976" y="10067389"/>
                </a:lnTo>
                <a:lnTo>
                  <a:pt x="1560109" y="10013330"/>
                </a:lnTo>
                <a:lnTo>
                  <a:pt x="1653242" y="9959270"/>
                </a:lnTo>
                <a:lnTo>
                  <a:pt x="1746375" y="10013330"/>
                </a:lnTo>
                <a:lnTo>
                  <a:pt x="1839508" y="10067389"/>
                </a:lnTo>
                <a:lnTo>
                  <a:pt x="1839508" y="10282596"/>
                </a:lnTo>
                <a:lnTo>
                  <a:pt x="1746375" y="10336655"/>
                </a:lnTo>
                <a:lnTo>
                  <a:pt x="1653242" y="10390715"/>
                </a:lnTo>
                <a:close/>
                <a:moveTo>
                  <a:pt x="1244177" y="10390715"/>
                </a:moveTo>
                <a:lnTo>
                  <a:pt x="1151043" y="10336655"/>
                </a:lnTo>
                <a:lnTo>
                  <a:pt x="1057910" y="10282596"/>
                </a:lnTo>
                <a:lnTo>
                  <a:pt x="1057910" y="10067389"/>
                </a:lnTo>
                <a:lnTo>
                  <a:pt x="1151043" y="10013330"/>
                </a:lnTo>
                <a:lnTo>
                  <a:pt x="1244177" y="9959270"/>
                </a:lnTo>
                <a:lnTo>
                  <a:pt x="1337824" y="10013844"/>
                </a:lnTo>
                <a:lnTo>
                  <a:pt x="1430958" y="10067904"/>
                </a:lnTo>
                <a:lnTo>
                  <a:pt x="1430958" y="10283111"/>
                </a:lnTo>
                <a:lnTo>
                  <a:pt x="1337824" y="10337171"/>
                </a:lnTo>
                <a:lnTo>
                  <a:pt x="1244177" y="10390715"/>
                </a:lnTo>
                <a:close/>
                <a:moveTo>
                  <a:pt x="853635" y="9928894"/>
                </a:moveTo>
                <a:lnTo>
                  <a:pt x="853635" y="9713686"/>
                </a:lnTo>
                <a:lnTo>
                  <a:pt x="946768" y="9659627"/>
                </a:lnTo>
                <a:lnTo>
                  <a:pt x="1039901" y="9605568"/>
                </a:lnTo>
                <a:lnTo>
                  <a:pt x="1133034" y="9659627"/>
                </a:lnTo>
                <a:lnTo>
                  <a:pt x="1226168" y="9713686"/>
                </a:lnTo>
                <a:lnTo>
                  <a:pt x="1226168" y="9928894"/>
                </a:lnTo>
                <a:lnTo>
                  <a:pt x="1133034" y="9982953"/>
                </a:lnTo>
                <a:lnTo>
                  <a:pt x="1039901" y="10037013"/>
                </a:lnTo>
                <a:lnTo>
                  <a:pt x="946768" y="9982953"/>
                </a:lnTo>
                <a:lnTo>
                  <a:pt x="853635" y="9928894"/>
                </a:lnTo>
                <a:close/>
                <a:moveTo>
                  <a:pt x="853635" y="9220460"/>
                </a:moveTo>
                <a:lnTo>
                  <a:pt x="853635" y="9005252"/>
                </a:lnTo>
                <a:lnTo>
                  <a:pt x="946768" y="8951193"/>
                </a:lnTo>
                <a:lnTo>
                  <a:pt x="1039901" y="8897133"/>
                </a:lnTo>
                <a:lnTo>
                  <a:pt x="1133034" y="8951193"/>
                </a:lnTo>
                <a:lnTo>
                  <a:pt x="1226168" y="9005252"/>
                </a:lnTo>
                <a:lnTo>
                  <a:pt x="1226168" y="9220460"/>
                </a:lnTo>
                <a:lnTo>
                  <a:pt x="1133034" y="9274519"/>
                </a:lnTo>
                <a:lnTo>
                  <a:pt x="1039901" y="9328578"/>
                </a:lnTo>
                <a:lnTo>
                  <a:pt x="946768" y="9274519"/>
                </a:lnTo>
                <a:lnTo>
                  <a:pt x="853635" y="9220460"/>
                </a:lnTo>
                <a:close/>
                <a:moveTo>
                  <a:pt x="853635" y="8512025"/>
                </a:moveTo>
                <a:lnTo>
                  <a:pt x="853635" y="8296818"/>
                </a:lnTo>
                <a:lnTo>
                  <a:pt x="946768" y="8242758"/>
                </a:lnTo>
                <a:lnTo>
                  <a:pt x="1039901" y="8188699"/>
                </a:lnTo>
                <a:lnTo>
                  <a:pt x="1133034" y="8242758"/>
                </a:lnTo>
                <a:lnTo>
                  <a:pt x="1226168" y="8296818"/>
                </a:lnTo>
                <a:lnTo>
                  <a:pt x="1226168" y="8512025"/>
                </a:lnTo>
                <a:lnTo>
                  <a:pt x="1133034" y="8566085"/>
                </a:lnTo>
                <a:lnTo>
                  <a:pt x="1039901" y="8620144"/>
                </a:lnTo>
                <a:lnTo>
                  <a:pt x="946768" y="8566085"/>
                </a:lnTo>
                <a:lnTo>
                  <a:pt x="853635" y="8512025"/>
                </a:lnTo>
                <a:close/>
                <a:moveTo>
                  <a:pt x="853635" y="7803591"/>
                </a:moveTo>
                <a:lnTo>
                  <a:pt x="853635" y="7588383"/>
                </a:lnTo>
                <a:lnTo>
                  <a:pt x="946768" y="7534324"/>
                </a:lnTo>
                <a:lnTo>
                  <a:pt x="1039901" y="7480265"/>
                </a:lnTo>
                <a:lnTo>
                  <a:pt x="1133034" y="7534324"/>
                </a:lnTo>
                <a:lnTo>
                  <a:pt x="1226168" y="7588383"/>
                </a:lnTo>
                <a:lnTo>
                  <a:pt x="1226168" y="7803591"/>
                </a:lnTo>
                <a:lnTo>
                  <a:pt x="1133034" y="7857650"/>
                </a:lnTo>
                <a:lnTo>
                  <a:pt x="1039901" y="7911709"/>
                </a:lnTo>
                <a:lnTo>
                  <a:pt x="946768" y="7857650"/>
                </a:lnTo>
                <a:lnTo>
                  <a:pt x="853635" y="7803591"/>
                </a:lnTo>
                <a:close/>
                <a:moveTo>
                  <a:pt x="853635" y="7095156"/>
                </a:moveTo>
                <a:lnTo>
                  <a:pt x="853635" y="6879949"/>
                </a:lnTo>
                <a:lnTo>
                  <a:pt x="946768" y="6825890"/>
                </a:lnTo>
                <a:lnTo>
                  <a:pt x="1039901" y="6771831"/>
                </a:lnTo>
                <a:lnTo>
                  <a:pt x="1133034" y="6825890"/>
                </a:lnTo>
                <a:lnTo>
                  <a:pt x="1226168" y="6879949"/>
                </a:lnTo>
                <a:lnTo>
                  <a:pt x="1226168" y="7095156"/>
                </a:lnTo>
                <a:lnTo>
                  <a:pt x="1133034" y="7149216"/>
                </a:lnTo>
                <a:lnTo>
                  <a:pt x="1039901" y="7203275"/>
                </a:lnTo>
                <a:lnTo>
                  <a:pt x="946768" y="7149216"/>
                </a:lnTo>
                <a:lnTo>
                  <a:pt x="853635" y="7095156"/>
                </a:lnTo>
                <a:close/>
                <a:moveTo>
                  <a:pt x="853635" y="6386722"/>
                </a:moveTo>
                <a:lnTo>
                  <a:pt x="853635" y="6171514"/>
                </a:lnTo>
                <a:lnTo>
                  <a:pt x="946768" y="6117455"/>
                </a:lnTo>
                <a:lnTo>
                  <a:pt x="1039901" y="6063396"/>
                </a:lnTo>
                <a:lnTo>
                  <a:pt x="1133034" y="6117455"/>
                </a:lnTo>
                <a:lnTo>
                  <a:pt x="1226168" y="6171514"/>
                </a:lnTo>
                <a:lnTo>
                  <a:pt x="1226168" y="6386722"/>
                </a:lnTo>
                <a:lnTo>
                  <a:pt x="1133034" y="6440781"/>
                </a:lnTo>
                <a:lnTo>
                  <a:pt x="1039901" y="6494841"/>
                </a:lnTo>
                <a:lnTo>
                  <a:pt x="946768" y="6440781"/>
                </a:lnTo>
                <a:lnTo>
                  <a:pt x="853635" y="6386722"/>
                </a:lnTo>
                <a:close/>
                <a:moveTo>
                  <a:pt x="853635" y="5678288"/>
                </a:moveTo>
                <a:lnTo>
                  <a:pt x="853635" y="5463080"/>
                </a:lnTo>
                <a:lnTo>
                  <a:pt x="946768" y="5409021"/>
                </a:lnTo>
                <a:lnTo>
                  <a:pt x="1039901" y="5354961"/>
                </a:lnTo>
                <a:lnTo>
                  <a:pt x="1133034" y="5409021"/>
                </a:lnTo>
                <a:lnTo>
                  <a:pt x="1226168" y="5463080"/>
                </a:lnTo>
                <a:lnTo>
                  <a:pt x="1226168" y="5678288"/>
                </a:lnTo>
                <a:lnTo>
                  <a:pt x="1133034" y="5732347"/>
                </a:lnTo>
                <a:lnTo>
                  <a:pt x="1039901" y="5786406"/>
                </a:lnTo>
                <a:lnTo>
                  <a:pt x="946768" y="5732347"/>
                </a:lnTo>
                <a:lnTo>
                  <a:pt x="853635" y="5678288"/>
                </a:lnTo>
                <a:close/>
                <a:moveTo>
                  <a:pt x="853635" y="4969853"/>
                </a:moveTo>
                <a:lnTo>
                  <a:pt x="853635" y="4754646"/>
                </a:lnTo>
                <a:lnTo>
                  <a:pt x="946768" y="4700586"/>
                </a:lnTo>
                <a:lnTo>
                  <a:pt x="1039901" y="4646527"/>
                </a:lnTo>
                <a:lnTo>
                  <a:pt x="1133034" y="4700586"/>
                </a:lnTo>
                <a:lnTo>
                  <a:pt x="1226168" y="4754646"/>
                </a:lnTo>
                <a:lnTo>
                  <a:pt x="1226168" y="4969853"/>
                </a:lnTo>
                <a:lnTo>
                  <a:pt x="1133034" y="5023912"/>
                </a:lnTo>
                <a:lnTo>
                  <a:pt x="1039901" y="5077972"/>
                </a:lnTo>
                <a:lnTo>
                  <a:pt x="946768" y="5023398"/>
                </a:lnTo>
                <a:lnTo>
                  <a:pt x="853635" y="4969853"/>
                </a:lnTo>
                <a:close/>
                <a:moveTo>
                  <a:pt x="853635" y="4261419"/>
                </a:moveTo>
                <a:lnTo>
                  <a:pt x="853635" y="4046211"/>
                </a:lnTo>
                <a:lnTo>
                  <a:pt x="946768" y="3992152"/>
                </a:lnTo>
                <a:lnTo>
                  <a:pt x="1039901" y="3938093"/>
                </a:lnTo>
                <a:lnTo>
                  <a:pt x="1133034" y="3992152"/>
                </a:lnTo>
                <a:lnTo>
                  <a:pt x="1226168" y="4046211"/>
                </a:lnTo>
                <a:lnTo>
                  <a:pt x="1226168" y="4261419"/>
                </a:lnTo>
                <a:lnTo>
                  <a:pt x="1133034" y="4315478"/>
                </a:lnTo>
                <a:lnTo>
                  <a:pt x="1039901" y="4369537"/>
                </a:lnTo>
                <a:lnTo>
                  <a:pt x="946768" y="4314963"/>
                </a:lnTo>
                <a:lnTo>
                  <a:pt x="853635" y="4261419"/>
                </a:lnTo>
                <a:close/>
                <a:moveTo>
                  <a:pt x="853635" y="3552984"/>
                </a:moveTo>
                <a:lnTo>
                  <a:pt x="853635" y="3337777"/>
                </a:lnTo>
                <a:lnTo>
                  <a:pt x="946768" y="3283717"/>
                </a:lnTo>
                <a:lnTo>
                  <a:pt x="1039901" y="3229658"/>
                </a:lnTo>
                <a:lnTo>
                  <a:pt x="1133034" y="3283717"/>
                </a:lnTo>
                <a:lnTo>
                  <a:pt x="1226168" y="3337777"/>
                </a:lnTo>
                <a:lnTo>
                  <a:pt x="1226168" y="3552984"/>
                </a:lnTo>
                <a:lnTo>
                  <a:pt x="1133034" y="3607043"/>
                </a:lnTo>
                <a:lnTo>
                  <a:pt x="1039901" y="3660588"/>
                </a:lnTo>
                <a:lnTo>
                  <a:pt x="946768" y="3606529"/>
                </a:lnTo>
                <a:lnTo>
                  <a:pt x="853635" y="3552984"/>
                </a:lnTo>
                <a:close/>
                <a:moveTo>
                  <a:pt x="853635" y="2844035"/>
                </a:moveTo>
                <a:lnTo>
                  <a:pt x="853635" y="2628827"/>
                </a:lnTo>
                <a:lnTo>
                  <a:pt x="946768" y="2574768"/>
                </a:lnTo>
                <a:lnTo>
                  <a:pt x="1039901" y="2520709"/>
                </a:lnTo>
                <a:lnTo>
                  <a:pt x="1133034" y="2574768"/>
                </a:lnTo>
                <a:lnTo>
                  <a:pt x="1226168" y="2628827"/>
                </a:lnTo>
                <a:lnTo>
                  <a:pt x="1226168" y="2844035"/>
                </a:lnTo>
                <a:lnTo>
                  <a:pt x="1133034" y="2898094"/>
                </a:lnTo>
                <a:lnTo>
                  <a:pt x="1039901" y="2952154"/>
                </a:lnTo>
                <a:lnTo>
                  <a:pt x="946768" y="2898094"/>
                </a:lnTo>
                <a:lnTo>
                  <a:pt x="853635" y="2844035"/>
                </a:lnTo>
                <a:close/>
                <a:moveTo>
                  <a:pt x="853635" y="2135600"/>
                </a:moveTo>
                <a:lnTo>
                  <a:pt x="853635" y="1920393"/>
                </a:lnTo>
                <a:lnTo>
                  <a:pt x="946768" y="1866334"/>
                </a:lnTo>
                <a:lnTo>
                  <a:pt x="1039901" y="1812274"/>
                </a:lnTo>
                <a:lnTo>
                  <a:pt x="1133034" y="1866334"/>
                </a:lnTo>
                <a:lnTo>
                  <a:pt x="1226168" y="1920393"/>
                </a:lnTo>
                <a:lnTo>
                  <a:pt x="1226168" y="2135600"/>
                </a:lnTo>
                <a:lnTo>
                  <a:pt x="1133034" y="2189660"/>
                </a:lnTo>
                <a:lnTo>
                  <a:pt x="1039901" y="2243719"/>
                </a:lnTo>
                <a:lnTo>
                  <a:pt x="946768" y="2189660"/>
                </a:lnTo>
                <a:lnTo>
                  <a:pt x="853635" y="2135600"/>
                </a:lnTo>
                <a:close/>
                <a:moveTo>
                  <a:pt x="1244177" y="1458572"/>
                </a:moveTo>
                <a:lnTo>
                  <a:pt x="1337310" y="1512631"/>
                </a:lnTo>
                <a:lnTo>
                  <a:pt x="1430443" y="1566690"/>
                </a:lnTo>
                <a:lnTo>
                  <a:pt x="1430443" y="1781383"/>
                </a:lnTo>
                <a:lnTo>
                  <a:pt x="1337824" y="1835442"/>
                </a:lnTo>
                <a:lnTo>
                  <a:pt x="1244177" y="1889502"/>
                </a:lnTo>
                <a:lnTo>
                  <a:pt x="1151043" y="1835442"/>
                </a:lnTo>
                <a:lnTo>
                  <a:pt x="1057910" y="1781383"/>
                </a:lnTo>
                <a:lnTo>
                  <a:pt x="1057910" y="1566176"/>
                </a:lnTo>
                <a:lnTo>
                  <a:pt x="1151043" y="1512116"/>
                </a:lnTo>
                <a:lnTo>
                  <a:pt x="1244177" y="1458572"/>
                </a:lnTo>
                <a:close/>
                <a:moveTo>
                  <a:pt x="1653242" y="1458572"/>
                </a:moveTo>
                <a:lnTo>
                  <a:pt x="1746375" y="1512631"/>
                </a:lnTo>
                <a:lnTo>
                  <a:pt x="1839508" y="1566690"/>
                </a:lnTo>
                <a:lnTo>
                  <a:pt x="1839508" y="1781383"/>
                </a:lnTo>
                <a:lnTo>
                  <a:pt x="1746375" y="1835442"/>
                </a:lnTo>
                <a:lnTo>
                  <a:pt x="1653242" y="1889502"/>
                </a:lnTo>
                <a:lnTo>
                  <a:pt x="1560109" y="1835442"/>
                </a:lnTo>
                <a:lnTo>
                  <a:pt x="1466976" y="1781383"/>
                </a:lnTo>
                <a:lnTo>
                  <a:pt x="1466976" y="1566176"/>
                </a:lnTo>
                <a:lnTo>
                  <a:pt x="1560109" y="1512116"/>
                </a:lnTo>
                <a:lnTo>
                  <a:pt x="1653242" y="1458572"/>
                </a:lnTo>
                <a:close/>
                <a:moveTo>
                  <a:pt x="2061793" y="1458572"/>
                </a:moveTo>
                <a:lnTo>
                  <a:pt x="2154926" y="1512631"/>
                </a:lnTo>
                <a:lnTo>
                  <a:pt x="2248059" y="1566690"/>
                </a:lnTo>
                <a:lnTo>
                  <a:pt x="2248059" y="1781383"/>
                </a:lnTo>
                <a:lnTo>
                  <a:pt x="2154926" y="1835442"/>
                </a:lnTo>
                <a:lnTo>
                  <a:pt x="2061793" y="1889502"/>
                </a:lnTo>
                <a:lnTo>
                  <a:pt x="1968660" y="1835442"/>
                </a:lnTo>
                <a:lnTo>
                  <a:pt x="1875527" y="1781383"/>
                </a:lnTo>
                <a:lnTo>
                  <a:pt x="1875527" y="1566176"/>
                </a:lnTo>
                <a:lnTo>
                  <a:pt x="1968660" y="1512116"/>
                </a:lnTo>
                <a:lnTo>
                  <a:pt x="2061793" y="1458572"/>
                </a:lnTo>
                <a:close/>
                <a:moveTo>
                  <a:pt x="2470859" y="1458572"/>
                </a:moveTo>
                <a:lnTo>
                  <a:pt x="2563992" y="1512631"/>
                </a:lnTo>
                <a:lnTo>
                  <a:pt x="2657125" y="1566690"/>
                </a:lnTo>
                <a:lnTo>
                  <a:pt x="2657125" y="1781383"/>
                </a:lnTo>
                <a:lnTo>
                  <a:pt x="2563992" y="1835442"/>
                </a:lnTo>
                <a:lnTo>
                  <a:pt x="2470859" y="1889502"/>
                </a:lnTo>
                <a:lnTo>
                  <a:pt x="2377726" y="1835442"/>
                </a:lnTo>
                <a:lnTo>
                  <a:pt x="2284592" y="1781383"/>
                </a:lnTo>
                <a:lnTo>
                  <a:pt x="2284592" y="1566176"/>
                </a:lnTo>
                <a:lnTo>
                  <a:pt x="2377726" y="1512116"/>
                </a:lnTo>
                <a:lnTo>
                  <a:pt x="2470859" y="1458572"/>
                </a:lnTo>
                <a:close/>
                <a:moveTo>
                  <a:pt x="2879410" y="1458572"/>
                </a:moveTo>
                <a:lnTo>
                  <a:pt x="2972543" y="1512631"/>
                </a:lnTo>
                <a:lnTo>
                  <a:pt x="3065676" y="1566690"/>
                </a:lnTo>
                <a:lnTo>
                  <a:pt x="3065676" y="1781383"/>
                </a:lnTo>
                <a:lnTo>
                  <a:pt x="2972543" y="1835442"/>
                </a:lnTo>
                <a:lnTo>
                  <a:pt x="2879410" y="1889502"/>
                </a:lnTo>
                <a:lnTo>
                  <a:pt x="2786277" y="1835442"/>
                </a:lnTo>
                <a:lnTo>
                  <a:pt x="2693143" y="1781383"/>
                </a:lnTo>
                <a:lnTo>
                  <a:pt x="2693143" y="1566176"/>
                </a:lnTo>
                <a:lnTo>
                  <a:pt x="2786277" y="1512116"/>
                </a:lnTo>
                <a:lnTo>
                  <a:pt x="2879410" y="1458572"/>
                </a:lnTo>
                <a:close/>
                <a:moveTo>
                  <a:pt x="3288475" y="1458572"/>
                </a:moveTo>
                <a:lnTo>
                  <a:pt x="3381608" y="1512631"/>
                </a:lnTo>
                <a:lnTo>
                  <a:pt x="3474741" y="1566690"/>
                </a:lnTo>
                <a:lnTo>
                  <a:pt x="3474741" y="1781383"/>
                </a:lnTo>
                <a:lnTo>
                  <a:pt x="3381608" y="1835442"/>
                </a:lnTo>
                <a:lnTo>
                  <a:pt x="3288475" y="1889502"/>
                </a:lnTo>
                <a:lnTo>
                  <a:pt x="3195342" y="1835442"/>
                </a:lnTo>
                <a:lnTo>
                  <a:pt x="3102209" y="1781383"/>
                </a:lnTo>
                <a:lnTo>
                  <a:pt x="3102209" y="1566176"/>
                </a:lnTo>
                <a:lnTo>
                  <a:pt x="3195342" y="1512116"/>
                </a:lnTo>
                <a:lnTo>
                  <a:pt x="3288475" y="1458572"/>
                </a:lnTo>
                <a:close/>
                <a:moveTo>
                  <a:pt x="3697026" y="1458572"/>
                </a:moveTo>
                <a:lnTo>
                  <a:pt x="3790159" y="1512631"/>
                </a:lnTo>
                <a:lnTo>
                  <a:pt x="3883293" y="1566690"/>
                </a:lnTo>
                <a:lnTo>
                  <a:pt x="3883293" y="1781383"/>
                </a:lnTo>
                <a:lnTo>
                  <a:pt x="3790159" y="1835442"/>
                </a:lnTo>
                <a:lnTo>
                  <a:pt x="3697026" y="1889502"/>
                </a:lnTo>
                <a:lnTo>
                  <a:pt x="3603893" y="1835442"/>
                </a:lnTo>
                <a:lnTo>
                  <a:pt x="3510760" y="1781383"/>
                </a:lnTo>
                <a:lnTo>
                  <a:pt x="3510760" y="1566176"/>
                </a:lnTo>
                <a:lnTo>
                  <a:pt x="3603893" y="1512116"/>
                </a:lnTo>
                <a:lnTo>
                  <a:pt x="3697026" y="1458572"/>
                </a:lnTo>
                <a:close/>
                <a:moveTo>
                  <a:pt x="4106092" y="1458572"/>
                </a:moveTo>
                <a:lnTo>
                  <a:pt x="4199225" y="1512631"/>
                </a:lnTo>
                <a:lnTo>
                  <a:pt x="4292358" y="1566690"/>
                </a:lnTo>
                <a:lnTo>
                  <a:pt x="4292358" y="1781383"/>
                </a:lnTo>
                <a:lnTo>
                  <a:pt x="4199225" y="1835442"/>
                </a:lnTo>
                <a:lnTo>
                  <a:pt x="4106092" y="1889502"/>
                </a:lnTo>
                <a:lnTo>
                  <a:pt x="4012959" y="1835442"/>
                </a:lnTo>
                <a:lnTo>
                  <a:pt x="3919825" y="1781383"/>
                </a:lnTo>
                <a:lnTo>
                  <a:pt x="3919825" y="1566176"/>
                </a:lnTo>
                <a:lnTo>
                  <a:pt x="4012959" y="1512116"/>
                </a:lnTo>
                <a:lnTo>
                  <a:pt x="4106092" y="1458572"/>
                </a:lnTo>
                <a:close/>
                <a:moveTo>
                  <a:pt x="4514643" y="1458572"/>
                </a:moveTo>
                <a:lnTo>
                  <a:pt x="4607776" y="1512631"/>
                </a:lnTo>
                <a:lnTo>
                  <a:pt x="4700909" y="1566690"/>
                </a:lnTo>
                <a:lnTo>
                  <a:pt x="4700909" y="1781383"/>
                </a:lnTo>
                <a:lnTo>
                  <a:pt x="4607776" y="1835442"/>
                </a:lnTo>
                <a:lnTo>
                  <a:pt x="4514643" y="1889502"/>
                </a:lnTo>
                <a:lnTo>
                  <a:pt x="4421510" y="1835442"/>
                </a:lnTo>
                <a:lnTo>
                  <a:pt x="4328376" y="1781383"/>
                </a:lnTo>
                <a:lnTo>
                  <a:pt x="4328376" y="1566176"/>
                </a:lnTo>
                <a:lnTo>
                  <a:pt x="4421510" y="1512116"/>
                </a:lnTo>
                <a:lnTo>
                  <a:pt x="4514643" y="1458572"/>
                </a:lnTo>
                <a:close/>
                <a:moveTo>
                  <a:pt x="4923708" y="1458572"/>
                </a:moveTo>
                <a:lnTo>
                  <a:pt x="5016841" y="1512631"/>
                </a:lnTo>
                <a:lnTo>
                  <a:pt x="5109974" y="1566690"/>
                </a:lnTo>
                <a:lnTo>
                  <a:pt x="5109974" y="1781383"/>
                </a:lnTo>
                <a:lnTo>
                  <a:pt x="5016841" y="1835442"/>
                </a:lnTo>
                <a:lnTo>
                  <a:pt x="4923708" y="1889502"/>
                </a:lnTo>
                <a:lnTo>
                  <a:pt x="4830575" y="1835442"/>
                </a:lnTo>
                <a:lnTo>
                  <a:pt x="4736927" y="1781383"/>
                </a:lnTo>
                <a:lnTo>
                  <a:pt x="4736927" y="1566176"/>
                </a:lnTo>
                <a:lnTo>
                  <a:pt x="4830061" y="1512116"/>
                </a:lnTo>
                <a:lnTo>
                  <a:pt x="4923708" y="1458572"/>
                </a:lnTo>
                <a:close/>
                <a:moveTo>
                  <a:pt x="5332259" y="1458572"/>
                </a:moveTo>
                <a:lnTo>
                  <a:pt x="5425392" y="1512631"/>
                </a:lnTo>
                <a:lnTo>
                  <a:pt x="5518526" y="1566690"/>
                </a:lnTo>
                <a:lnTo>
                  <a:pt x="5518526" y="1781383"/>
                </a:lnTo>
                <a:lnTo>
                  <a:pt x="5425392" y="1835442"/>
                </a:lnTo>
                <a:lnTo>
                  <a:pt x="5332259" y="1889502"/>
                </a:lnTo>
                <a:lnTo>
                  <a:pt x="5239126" y="1835442"/>
                </a:lnTo>
                <a:lnTo>
                  <a:pt x="5145993" y="1781383"/>
                </a:lnTo>
                <a:lnTo>
                  <a:pt x="5145993" y="1566176"/>
                </a:lnTo>
                <a:lnTo>
                  <a:pt x="5239126" y="1512116"/>
                </a:lnTo>
                <a:lnTo>
                  <a:pt x="5332259" y="1458572"/>
                </a:lnTo>
                <a:close/>
                <a:moveTo>
                  <a:pt x="5518526" y="2274610"/>
                </a:moveTo>
                <a:lnTo>
                  <a:pt x="5518526" y="2489818"/>
                </a:lnTo>
                <a:lnTo>
                  <a:pt x="5425392" y="2543877"/>
                </a:lnTo>
                <a:lnTo>
                  <a:pt x="5332259" y="2597936"/>
                </a:lnTo>
                <a:lnTo>
                  <a:pt x="5239126" y="2543877"/>
                </a:lnTo>
                <a:lnTo>
                  <a:pt x="5145993" y="2489818"/>
                </a:lnTo>
                <a:lnTo>
                  <a:pt x="5145993" y="2274610"/>
                </a:lnTo>
                <a:lnTo>
                  <a:pt x="5239126" y="2220551"/>
                </a:lnTo>
                <a:lnTo>
                  <a:pt x="5332259" y="2166491"/>
                </a:lnTo>
                <a:lnTo>
                  <a:pt x="5425392" y="2220551"/>
                </a:lnTo>
                <a:lnTo>
                  <a:pt x="5518526" y="2274610"/>
                </a:lnTo>
                <a:close/>
                <a:moveTo>
                  <a:pt x="5518526" y="2983045"/>
                </a:moveTo>
                <a:lnTo>
                  <a:pt x="5518526" y="3198252"/>
                </a:lnTo>
                <a:lnTo>
                  <a:pt x="5425392" y="3252311"/>
                </a:lnTo>
                <a:lnTo>
                  <a:pt x="5332259" y="3306371"/>
                </a:lnTo>
                <a:lnTo>
                  <a:pt x="5239126" y="3252311"/>
                </a:lnTo>
                <a:lnTo>
                  <a:pt x="5145993" y="3198252"/>
                </a:lnTo>
                <a:lnTo>
                  <a:pt x="5145993" y="2983045"/>
                </a:lnTo>
                <a:lnTo>
                  <a:pt x="5239126" y="2928985"/>
                </a:lnTo>
                <a:lnTo>
                  <a:pt x="5332259" y="2874926"/>
                </a:lnTo>
                <a:lnTo>
                  <a:pt x="5425392" y="2928985"/>
                </a:lnTo>
                <a:lnTo>
                  <a:pt x="5518526" y="2983045"/>
                </a:lnTo>
                <a:close/>
                <a:moveTo>
                  <a:pt x="5518526" y="3691479"/>
                </a:moveTo>
                <a:lnTo>
                  <a:pt x="5518526" y="3906686"/>
                </a:lnTo>
                <a:lnTo>
                  <a:pt x="5425392" y="3960746"/>
                </a:lnTo>
                <a:lnTo>
                  <a:pt x="5332259" y="4014805"/>
                </a:lnTo>
                <a:lnTo>
                  <a:pt x="5239126" y="3960746"/>
                </a:lnTo>
                <a:lnTo>
                  <a:pt x="5145993" y="3906686"/>
                </a:lnTo>
                <a:lnTo>
                  <a:pt x="5145993" y="3691479"/>
                </a:lnTo>
                <a:lnTo>
                  <a:pt x="5239126" y="3637420"/>
                </a:lnTo>
                <a:lnTo>
                  <a:pt x="5332259" y="3583360"/>
                </a:lnTo>
                <a:lnTo>
                  <a:pt x="5425392" y="3637420"/>
                </a:lnTo>
                <a:lnTo>
                  <a:pt x="5518526" y="3691479"/>
                </a:lnTo>
                <a:close/>
                <a:moveTo>
                  <a:pt x="5518526" y="4399913"/>
                </a:moveTo>
                <a:lnTo>
                  <a:pt x="5518526" y="4615121"/>
                </a:lnTo>
                <a:lnTo>
                  <a:pt x="5425392" y="4669181"/>
                </a:lnTo>
                <a:lnTo>
                  <a:pt x="5332259" y="4723240"/>
                </a:lnTo>
                <a:lnTo>
                  <a:pt x="5239126" y="4669181"/>
                </a:lnTo>
                <a:lnTo>
                  <a:pt x="5145993" y="4615121"/>
                </a:lnTo>
                <a:lnTo>
                  <a:pt x="5145993" y="4399913"/>
                </a:lnTo>
                <a:lnTo>
                  <a:pt x="5239126" y="4345854"/>
                </a:lnTo>
                <a:lnTo>
                  <a:pt x="5332259" y="4291795"/>
                </a:lnTo>
                <a:lnTo>
                  <a:pt x="5425392" y="4345854"/>
                </a:lnTo>
                <a:lnTo>
                  <a:pt x="5518526" y="4399913"/>
                </a:lnTo>
                <a:close/>
                <a:moveTo>
                  <a:pt x="5518526" y="5108348"/>
                </a:moveTo>
                <a:lnTo>
                  <a:pt x="5518526" y="5323556"/>
                </a:lnTo>
                <a:lnTo>
                  <a:pt x="5425392" y="5377615"/>
                </a:lnTo>
                <a:lnTo>
                  <a:pt x="5332259" y="5431674"/>
                </a:lnTo>
                <a:lnTo>
                  <a:pt x="5239126" y="5377615"/>
                </a:lnTo>
                <a:lnTo>
                  <a:pt x="5145993" y="5323556"/>
                </a:lnTo>
                <a:lnTo>
                  <a:pt x="5145993" y="5108348"/>
                </a:lnTo>
                <a:lnTo>
                  <a:pt x="5239126" y="5054289"/>
                </a:lnTo>
                <a:lnTo>
                  <a:pt x="5332259" y="5000229"/>
                </a:lnTo>
                <a:lnTo>
                  <a:pt x="5425392" y="5054289"/>
                </a:lnTo>
                <a:lnTo>
                  <a:pt x="5518526" y="5108348"/>
                </a:lnTo>
                <a:close/>
                <a:moveTo>
                  <a:pt x="5518526" y="5817297"/>
                </a:moveTo>
                <a:lnTo>
                  <a:pt x="5518526" y="6032505"/>
                </a:lnTo>
                <a:lnTo>
                  <a:pt x="5425392" y="6086564"/>
                </a:lnTo>
                <a:lnTo>
                  <a:pt x="5332259" y="6140623"/>
                </a:lnTo>
                <a:lnTo>
                  <a:pt x="5239126" y="6086564"/>
                </a:lnTo>
                <a:lnTo>
                  <a:pt x="5145993" y="6032505"/>
                </a:lnTo>
                <a:lnTo>
                  <a:pt x="5145993" y="5817297"/>
                </a:lnTo>
                <a:lnTo>
                  <a:pt x="5239126" y="5763238"/>
                </a:lnTo>
                <a:lnTo>
                  <a:pt x="5332259" y="5709179"/>
                </a:lnTo>
                <a:lnTo>
                  <a:pt x="5425392" y="5763238"/>
                </a:lnTo>
                <a:lnTo>
                  <a:pt x="5518526" y="5817297"/>
                </a:lnTo>
                <a:close/>
                <a:moveTo>
                  <a:pt x="5518526" y="6525732"/>
                </a:moveTo>
                <a:lnTo>
                  <a:pt x="5518526" y="6740940"/>
                </a:lnTo>
                <a:lnTo>
                  <a:pt x="5425392" y="6794999"/>
                </a:lnTo>
                <a:lnTo>
                  <a:pt x="5332259" y="6849058"/>
                </a:lnTo>
                <a:lnTo>
                  <a:pt x="5239126" y="6794999"/>
                </a:lnTo>
                <a:lnTo>
                  <a:pt x="5145993" y="6740940"/>
                </a:lnTo>
                <a:lnTo>
                  <a:pt x="5145993" y="6525732"/>
                </a:lnTo>
                <a:lnTo>
                  <a:pt x="5239126" y="6471672"/>
                </a:lnTo>
                <a:lnTo>
                  <a:pt x="5332259" y="6417613"/>
                </a:lnTo>
                <a:lnTo>
                  <a:pt x="5425392" y="6471672"/>
                </a:lnTo>
                <a:lnTo>
                  <a:pt x="5518526" y="6525732"/>
                </a:lnTo>
                <a:close/>
                <a:moveTo>
                  <a:pt x="5518526" y="7234166"/>
                </a:moveTo>
                <a:lnTo>
                  <a:pt x="5518526" y="7449374"/>
                </a:lnTo>
                <a:lnTo>
                  <a:pt x="5425392" y="7503433"/>
                </a:lnTo>
                <a:lnTo>
                  <a:pt x="5332259" y="7557492"/>
                </a:lnTo>
                <a:lnTo>
                  <a:pt x="5239126" y="7503433"/>
                </a:lnTo>
                <a:lnTo>
                  <a:pt x="5145993" y="7449374"/>
                </a:lnTo>
                <a:lnTo>
                  <a:pt x="5145993" y="7234166"/>
                </a:lnTo>
                <a:lnTo>
                  <a:pt x="5239126" y="7180107"/>
                </a:lnTo>
                <a:lnTo>
                  <a:pt x="5332259" y="7126047"/>
                </a:lnTo>
                <a:lnTo>
                  <a:pt x="5425392" y="7180107"/>
                </a:lnTo>
                <a:lnTo>
                  <a:pt x="5518526" y="7234166"/>
                </a:lnTo>
                <a:close/>
                <a:moveTo>
                  <a:pt x="5518526" y="7942600"/>
                </a:moveTo>
                <a:lnTo>
                  <a:pt x="5518526" y="8157808"/>
                </a:lnTo>
                <a:lnTo>
                  <a:pt x="5425392" y="8211867"/>
                </a:lnTo>
                <a:lnTo>
                  <a:pt x="5332259" y="8265927"/>
                </a:lnTo>
                <a:lnTo>
                  <a:pt x="5239126" y="8211867"/>
                </a:lnTo>
                <a:lnTo>
                  <a:pt x="5145993" y="8157808"/>
                </a:lnTo>
                <a:lnTo>
                  <a:pt x="5145993" y="7942600"/>
                </a:lnTo>
                <a:lnTo>
                  <a:pt x="5239126" y="7888541"/>
                </a:lnTo>
                <a:lnTo>
                  <a:pt x="5332259" y="7834482"/>
                </a:lnTo>
                <a:lnTo>
                  <a:pt x="5425392" y="7888541"/>
                </a:lnTo>
                <a:lnTo>
                  <a:pt x="5518526" y="7942600"/>
                </a:lnTo>
                <a:close/>
                <a:moveTo>
                  <a:pt x="5518526" y="8651035"/>
                </a:moveTo>
                <a:lnTo>
                  <a:pt x="5518526" y="8866242"/>
                </a:lnTo>
                <a:lnTo>
                  <a:pt x="5425392" y="8920302"/>
                </a:lnTo>
                <a:lnTo>
                  <a:pt x="5332259" y="8974361"/>
                </a:lnTo>
                <a:lnTo>
                  <a:pt x="5239126" y="8920302"/>
                </a:lnTo>
                <a:lnTo>
                  <a:pt x="5145993" y="8866242"/>
                </a:lnTo>
                <a:lnTo>
                  <a:pt x="5145993" y="8651035"/>
                </a:lnTo>
                <a:lnTo>
                  <a:pt x="5239126" y="8596976"/>
                </a:lnTo>
                <a:lnTo>
                  <a:pt x="5332259" y="8542916"/>
                </a:lnTo>
                <a:lnTo>
                  <a:pt x="5425392" y="8596976"/>
                </a:lnTo>
                <a:lnTo>
                  <a:pt x="5518526" y="8651035"/>
                </a:lnTo>
                <a:close/>
                <a:moveTo>
                  <a:pt x="5518526" y="9359469"/>
                </a:moveTo>
                <a:lnTo>
                  <a:pt x="5518526" y="9574677"/>
                </a:lnTo>
                <a:lnTo>
                  <a:pt x="5425392" y="9628736"/>
                </a:lnTo>
                <a:lnTo>
                  <a:pt x="5332259" y="9682795"/>
                </a:lnTo>
                <a:lnTo>
                  <a:pt x="5239126" y="9628736"/>
                </a:lnTo>
                <a:lnTo>
                  <a:pt x="5145993" y="9574677"/>
                </a:lnTo>
                <a:lnTo>
                  <a:pt x="5145993" y="9359469"/>
                </a:lnTo>
                <a:lnTo>
                  <a:pt x="5239126" y="9305410"/>
                </a:lnTo>
                <a:lnTo>
                  <a:pt x="5332259" y="9251351"/>
                </a:lnTo>
                <a:lnTo>
                  <a:pt x="5425392" y="9305410"/>
                </a:lnTo>
                <a:lnTo>
                  <a:pt x="5518526" y="9359469"/>
                </a:lnTo>
                <a:close/>
                <a:moveTo>
                  <a:pt x="5127984" y="10036498"/>
                </a:moveTo>
                <a:lnTo>
                  <a:pt x="5034851" y="9982439"/>
                </a:lnTo>
                <a:lnTo>
                  <a:pt x="4941718" y="9928379"/>
                </a:lnTo>
                <a:lnTo>
                  <a:pt x="4941718" y="9713171"/>
                </a:lnTo>
                <a:lnTo>
                  <a:pt x="5034851" y="9659112"/>
                </a:lnTo>
                <a:lnTo>
                  <a:pt x="5127984" y="9605053"/>
                </a:lnTo>
                <a:lnTo>
                  <a:pt x="5221117" y="9659112"/>
                </a:lnTo>
                <a:lnTo>
                  <a:pt x="5314250" y="9713171"/>
                </a:lnTo>
                <a:lnTo>
                  <a:pt x="5314250" y="9928379"/>
                </a:lnTo>
                <a:lnTo>
                  <a:pt x="5221117" y="9982439"/>
                </a:lnTo>
                <a:lnTo>
                  <a:pt x="5127984" y="10036498"/>
                </a:lnTo>
                <a:close/>
                <a:moveTo>
                  <a:pt x="4718918" y="10036498"/>
                </a:moveTo>
                <a:lnTo>
                  <a:pt x="4625785" y="9982953"/>
                </a:lnTo>
                <a:lnTo>
                  <a:pt x="4532652" y="9928894"/>
                </a:lnTo>
                <a:lnTo>
                  <a:pt x="4532652" y="9713686"/>
                </a:lnTo>
                <a:lnTo>
                  <a:pt x="4625785" y="9659627"/>
                </a:lnTo>
                <a:lnTo>
                  <a:pt x="4718918" y="9605568"/>
                </a:lnTo>
                <a:lnTo>
                  <a:pt x="4812051" y="9659627"/>
                </a:lnTo>
                <a:lnTo>
                  <a:pt x="4905184" y="9713686"/>
                </a:lnTo>
                <a:lnTo>
                  <a:pt x="4905184" y="9928894"/>
                </a:lnTo>
                <a:lnTo>
                  <a:pt x="4812051" y="9982953"/>
                </a:lnTo>
                <a:lnTo>
                  <a:pt x="4718918" y="10036498"/>
                </a:lnTo>
                <a:close/>
                <a:moveTo>
                  <a:pt x="4310367" y="10036498"/>
                </a:moveTo>
                <a:lnTo>
                  <a:pt x="4217234" y="9982439"/>
                </a:lnTo>
                <a:lnTo>
                  <a:pt x="4124101" y="9928379"/>
                </a:lnTo>
                <a:lnTo>
                  <a:pt x="4124101" y="9713171"/>
                </a:lnTo>
                <a:lnTo>
                  <a:pt x="4217234" y="9659112"/>
                </a:lnTo>
                <a:lnTo>
                  <a:pt x="4310367" y="9605053"/>
                </a:lnTo>
                <a:lnTo>
                  <a:pt x="4403500" y="9659112"/>
                </a:lnTo>
                <a:lnTo>
                  <a:pt x="4496634" y="9713171"/>
                </a:lnTo>
                <a:lnTo>
                  <a:pt x="4496634" y="9928379"/>
                </a:lnTo>
                <a:lnTo>
                  <a:pt x="4403500" y="9982439"/>
                </a:lnTo>
                <a:lnTo>
                  <a:pt x="4310367" y="10036498"/>
                </a:lnTo>
                <a:close/>
                <a:moveTo>
                  <a:pt x="3901816" y="10036498"/>
                </a:moveTo>
                <a:lnTo>
                  <a:pt x="3808683" y="9982439"/>
                </a:lnTo>
                <a:lnTo>
                  <a:pt x="3715550" y="9928379"/>
                </a:lnTo>
                <a:lnTo>
                  <a:pt x="3715550" y="9713171"/>
                </a:lnTo>
                <a:lnTo>
                  <a:pt x="3808683" y="9659112"/>
                </a:lnTo>
                <a:lnTo>
                  <a:pt x="3901816" y="9605053"/>
                </a:lnTo>
                <a:lnTo>
                  <a:pt x="3994949" y="9659112"/>
                </a:lnTo>
                <a:lnTo>
                  <a:pt x="4088082" y="9713171"/>
                </a:lnTo>
                <a:lnTo>
                  <a:pt x="4088082" y="9928379"/>
                </a:lnTo>
                <a:lnTo>
                  <a:pt x="3994949" y="9982439"/>
                </a:lnTo>
                <a:lnTo>
                  <a:pt x="3901816" y="10036498"/>
                </a:lnTo>
                <a:close/>
                <a:moveTo>
                  <a:pt x="3492751" y="10036498"/>
                </a:moveTo>
                <a:lnTo>
                  <a:pt x="3399618" y="9982439"/>
                </a:lnTo>
                <a:lnTo>
                  <a:pt x="3306484" y="9928379"/>
                </a:lnTo>
                <a:lnTo>
                  <a:pt x="3306484" y="9713171"/>
                </a:lnTo>
                <a:lnTo>
                  <a:pt x="3399618" y="9659112"/>
                </a:lnTo>
                <a:lnTo>
                  <a:pt x="3492751" y="9605053"/>
                </a:lnTo>
                <a:lnTo>
                  <a:pt x="3585884" y="9659112"/>
                </a:lnTo>
                <a:lnTo>
                  <a:pt x="3679017" y="9713171"/>
                </a:lnTo>
                <a:lnTo>
                  <a:pt x="3679017" y="9928379"/>
                </a:lnTo>
                <a:lnTo>
                  <a:pt x="3585884" y="9982439"/>
                </a:lnTo>
                <a:lnTo>
                  <a:pt x="3492751" y="10036498"/>
                </a:lnTo>
                <a:close/>
                <a:moveTo>
                  <a:pt x="3084200" y="10036498"/>
                </a:moveTo>
                <a:lnTo>
                  <a:pt x="2991066" y="9982439"/>
                </a:lnTo>
                <a:lnTo>
                  <a:pt x="2897933" y="9928379"/>
                </a:lnTo>
                <a:lnTo>
                  <a:pt x="2897933" y="9713171"/>
                </a:lnTo>
                <a:lnTo>
                  <a:pt x="2991066" y="9659112"/>
                </a:lnTo>
                <a:lnTo>
                  <a:pt x="3084200" y="9605053"/>
                </a:lnTo>
                <a:lnTo>
                  <a:pt x="3177333" y="9659112"/>
                </a:lnTo>
                <a:lnTo>
                  <a:pt x="3270466" y="9713171"/>
                </a:lnTo>
                <a:lnTo>
                  <a:pt x="3270466" y="9928379"/>
                </a:lnTo>
                <a:lnTo>
                  <a:pt x="3177333" y="9982439"/>
                </a:lnTo>
                <a:lnTo>
                  <a:pt x="3084200" y="10036498"/>
                </a:lnTo>
                <a:close/>
                <a:moveTo>
                  <a:pt x="2675134" y="10036498"/>
                </a:moveTo>
                <a:lnTo>
                  <a:pt x="2582001" y="9982439"/>
                </a:lnTo>
                <a:lnTo>
                  <a:pt x="2488868" y="9928379"/>
                </a:lnTo>
                <a:lnTo>
                  <a:pt x="2488868" y="9713171"/>
                </a:lnTo>
                <a:lnTo>
                  <a:pt x="2582001" y="9659112"/>
                </a:lnTo>
                <a:lnTo>
                  <a:pt x="2675134" y="9605053"/>
                </a:lnTo>
                <a:lnTo>
                  <a:pt x="2768267" y="9659112"/>
                </a:lnTo>
                <a:lnTo>
                  <a:pt x="2861400" y="9713171"/>
                </a:lnTo>
                <a:lnTo>
                  <a:pt x="2861400" y="9928379"/>
                </a:lnTo>
                <a:lnTo>
                  <a:pt x="2768267" y="9982953"/>
                </a:lnTo>
                <a:lnTo>
                  <a:pt x="2675134" y="10036498"/>
                </a:lnTo>
                <a:close/>
                <a:moveTo>
                  <a:pt x="2266583" y="10036498"/>
                </a:moveTo>
                <a:lnTo>
                  <a:pt x="2173450" y="9982439"/>
                </a:lnTo>
                <a:lnTo>
                  <a:pt x="2080317" y="9928379"/>
                </a:lnTo>
                <a:lnTo>
                  <a:pt x="2080317" y="9713171"/>
                </a:lnTo>
                <a:lnTo>
                  <a:pt x="2173450" y="9659112"/>
                </a:lnTo>
                <a:lnTo>
                  <a:pt x="2266583" y="9605053"/>
                </a:lnTo>
                <a:lnTo>
                  <a:pt x="2359716" y="9659112"/>
                </a:lnTo>
                <a:lnTo>
                  <a:pt x="2452850" y="9713171"/>
                </a:lnTo>
                <a:lnTo>
                  <a:pt x="2452850" y="9928379"/>
                </a:lnTo>
                <a:lnTo>
                  <a:pt x="2359716" y="9982439"/>
                </a:lnTo>
                <a:lnTo>
                  <a:pt x="2266583" y="10036498"/>
                </a:lnTo>
                <a:close/>
                <a:moveTo>
                  <a:pt x="1857518" y="10036498"/>
                </a:moveTo>
                <a:lnTo>
                  <a:pt x="1764384" y="9982439"/>
                </a:lnTo>
                <a:lnTo>
                  <a:pt x="1671251" y="9928379"/>
                </a:lnTo>
                <a:lnTo>
                  <a:pt x="1671251" y="9713171"/>
                </a:lnTo>
                <a:lnTo>
                  <a:pt x="1764384" y="9659112"/>
                </a:lnTo>
                <a:lnTo>
                  <a:pt x="1857518" y="9605053"/>
                </a:lnTo>
                <a:lnTo>
                  <a:pt x="1950651" y="9659112"/>
                </a:lnTo>
                <a:lnTo>
                  <a:pt x="2043784" y="9713171"/>
                </a:lnTo>
                <a:lnTo>
                  <a:pt x="2043784" y="9928379"/>
                </a:lnTo>
                <a:lnTo>
                  <a:pt x="1950651" y="9982439"/>
                </a:lnTo>
                <a:lnTo>
                  <a:pt x="1857518" y="10036498"/>
                </a:lnTo>
                <a:close/>
                <a:moveTo>
                  <a:pt x="1448967" y="10036498"/>
                </a:moveTo>
                <a:lnTo>
                  <a:pt x="1355834" y="9982439"/>
                </a:lnTo>
                <a:lnTo>
                  <a:pt x="1262700" y="9928379"/>
                </a:lnTo>
                <a:lnTo>
                  <a:pt x="1262700" y="9713171"/>
                </a:lnTo>
                <a:lnTo>
                  <a:pt x="1355834" y="9659112"/>
                </a:lnTo>
                <a:lnTo>
                  <a:pt x="1448967" y="9605053"/>
                </a:lnTo>
                <a:lnTo>
                  <a:pt x="1542100" y="9659112"/>
                </a:lnTo>
                <a:lnTo>
                  <a:pt x="1635233" y="9713171"/>
                </a:lnTo>
                <a:lnTo>
                  <a:pt x="1635233" y="9928379"/>
                </a:lnTo>
                <a:lnTo>
                  <a:pt x="1542100" y="9982439"/>
                </a:lnTo>
                <a:lnTo>
                  <a:pt x="1448967" y="10036498"/>
                </a:lnTo>
                <a:close/>
                <a:moveTo>
                  <a:pt x="1057910" y="9574677"/>
                </a:moveTo>
                <a:lnTo>
                  <a:pt x="1057910" y="9359469"/>
                </a:lnTo>
                <a:lnTo>
                  <a:pt x="1151043" y="9305410"/>
                </a:lnTo>
                <a:lnTo>
                  <a:pt x="1244177" y="9251351"/>
                </a:lnTo>
                <a:lnTo>
                  <a:pt x="1337310" y="9305410"/>
                </a:lnTo>
                <a:lnTo>
                  <a:pt x="1430443" y="9359469"/>
                </a:lnTo>
                <a:lnTo>
                  <a:pt x="1430443" y="9574677"/>
                </a:lnTo>
                <a:lnTo>
                  <a:pt x="1337310" y="9628736"/>
                </a:lnTo>
                <a:lnTo>
                  <a:pt x="1244177" y="9682795"/>
                </a:lnTo>
                <a:lnTo>
                  <a:pt x="1151043" y="9628736"/>
                </a:lnTo>
                <a:lnTo>
                  <a:pt x="1057910" y="9574677"/>
                </a:lnTo>
                <a:close/>
                <a:moveTo>
                  <a:pt x="1057910" y="8866242"/>
                </a:moveTo>
                <a:lnTo>
                  <a:pt x="1057910" y="8651035"/>
                </a:lnTo>
                <a:lnTo>
                  <a:pt x="1151043" y="8596976"/>
                </a:lnTo>
                <a:lnTo>
                  <a:pt x="1244177" y="8542916"/>
                </a:lnTo>
                <a:lnTo>
                  <a:pt x="1337310" y="8596976"/>
                </a:lnTo>
                <a:lnTo>
                  <a:pt x="1430443" y="8651035"/>
                </a:lnTo>
                <a:lnTo>
                  <a:pt x="1430443" y="8866242"/>
                </a:lnTo>
                <a:lnTo>
                  <a:pt x="1337310" y="8920302"/>
                </a:lnTo>
                <a:lnTo>
                  <a:pt x="1244177" y="8974361"/>
                </a:lnTo>
                <a:lnTo>
                  <a:pt x="1151043" y="8920302"/>
                </a:lnTo>
                <a:lnTo>
                  <a:pt x="1057910" y="8866242"/>
                </a:lnTo>
                <a:close/>
                <a:moveTo>
                  <a:pt x="1057910" y="8157808"/>
                </a:moveTo>
                <a:lnTo>
                  <a:pt x="1057910" y="7942600"/>
                </a:lnTo>
                <a:lnTo>
                  <a:pt x="1151043" y="7888541"/>
                </a:lnTo>
                <a:lnTo>
                  <a:pt x="1244177" y="7834482"/>
                </a:lnTo>
                <a:lnTo>
                  <a:pt x="1337310" y="7888541"/>
                </a:lnTo>
                <a:lnTo>
                  <a:pt x="1430443" y="7942600"/>
                </a:lnTo>
                <a:lnTo>
                  <a:pt x="1430443" y="8157808"/>
                </a:lnTo>
                <a:lnTo>
                  <a:pt x="1337824" y="8211867"/>
                </a:lnTo>
                <a:lnTo>
                  <a:pt x="1244691" y="8265927"/>
                </a:lnTo>
                <a:lnTo>
                  <a:pt x="1151558" y="8211867"/>
                </a:lnTo>
                <a:lnTo>
                  <a:pt x="1057910" y="8157808"/>
                </a:lnTo>
                <a:close/>
                <a:moveTo>
                  <a:pt x="1057910" y="7449374"/>
                </a:moveTo>
                <a:lnTo>
                  <a:pt x="1057910" y="7234166"/>
                </a:lnTo>
                <a:lnTo>
                  <a:pt x="1151043" y="7180107"/>
                </a:lnTo>
                <a:lnTo>
                  <a:pt x="1244177" y="7126047"/>
                </a:lnTo>
                <a:lnTo>
                  <a:pt x="1337310" y="7180107"/>
                </a:lnTo>
                <a:lnTo>
                  <a:pt x="1430443" y="7234166"/>
                </a:lnTo>
                <a:lnTo>
                  <a:pt x="1430443" y="7449374"/>
                </a:lnTo>
                <a:lnTo>
                  <a:pt x="1337310" y="7503433"/>
                </a:lnTo>
                <a:lnTo>
                  <a:pt x="1244177" y="7557492"/>
                </a:lnTo>
                <a:lnTo>
                  <a:pt x="1151043" y="7503433"/>
                </a:lnTo>
                <a:lnTo>
                  <a:pt x="1057910" y="7449374"/>
                </a:lnTo>
                <a:close/>
                <a:moveTo>
                  <a:pt x="1057910" y="6740940"/>
                </a:moveTo>
                <a:lnTo>
                  <a:pt x="1057910" y="6525732"/>
                </a:lnTo>
                <a:lnTo>
                  <a:pt x="1151043" y="6471672"/>
                </a:lnTo>
                <a:lnTo>
                  <a:pt x="1244177" y="6417613"/>
                </a:lnTo>
                <a:lnTo>
                  <a:pt x="1337824" y="6471672"/>
                </a:lnTo>
                <a:lnTo>
                  <a:pt x="1430958" y="6525732"/>
                </a:lnTo>
                <a:lnTo>
                  <a:pt x="1430958" y="6740940"/>
                </a:lnTo>
                <a:lnTo>
                  <a:pt x="1337824" y="6794999"/>
                </a:lnTo>
                <a:lnTo>
                  <a:pt x="1244691" y="6849058"/>
                </a:lnTo>
                <a:lnTo>
                  <a:pt x="1151558" y="6794999"/>
                </a:lnTo>
                <a:lnTo>
                  <a:pt x="1057910" y="6740940"/>
                </a:lnTo>
                <a:close/>
                <a:moveTo>
                  <a:pt x="1057910" y="6032505"/>
                </a:moveTo>
                <a:lnTo>
                  <a:pt x="1057910" y="5817297"/>
                </a:lnTo>
                <a:lnTo>
                  <a:pt x="1151043" y="5763238"/>
                </a:lnTo>
                <a:lnTo>
                  <a:pt x="1244177" y="5709179"/>
                </a:lnTo>
                <a:lnTo>
                  <a:pt x="1337310" y="5763238"/>
                </a:lnTo>
                <a:lnTo>
                  <a:pt x="1430443" y="5817297"/>
                </a:lnTo>
                <a:lnTo>
                  <a:pt x="1430443" y="6032505"/>
                </a:lnTo>
                <a:lnTo>
                  <a:pt x="1337310" y="6086564"/>
                </a:lnTo>
                <a:lnTo>
                  <a:pt x="1244177" y="6140623"/>
                </a:lnTo>
                <a:lnTo>
                  <a:pt x="1151043" y="6086564"/>
                </a:lnTo>
                <a:lnTo>
                  <a:pt x="1057910" y="6032505"/>
                </a:lnTo>
                <a:close/>
                <a:moveTo>
                  <a:pt x="1057910" y="5324070"/>
                </a:moveTo>
                <a:lnTo>
                  <a:pt x="1057910" y="5108863"/>
                </a:lnTo>
                <a:lnTo>
                  <a:pt x="1151043" y="5054803"/>
                </a:lnTo>
                <a:lnTo>
                  <a:pt x="1244177" y="5000744"/>
                </a:lnTo>
                <a:lnTo>
                  <a:pt x="1337310" y="5054803"/>
                </a:lnTo>
                <a:lnTo>
                  <a:pt x="1430443" y="5108863"/>
                </a:lnTo>
                <a:lnTo>
                  <a:pt x="1430443" y="5324070"/>
                </a:lnTo>
                <a:lnTo>
                  <a:pt x="1337310" y="5378130"/>
                </a:lnTo>
                <a:lnTo>
                  <a:pt x="1244177" y="5432189"/>
                </a:lnTo>
                <a:lnTo>
                  <a:pt x="1151043" y="5378130"/>
                </a:lnTo>
                <a:lnTo>
                  <a:pt x="1057910" y="5324070"/>
                </a:lnTo>
                <a:close/>
                <a:moveTo>
                  <a:pt x="1057910" y="4615636"/>
                </a:moveTo>
                <a:lnTo>
                  <a:pt x="1057910" y="4400428"/>
                </a:lnTo>
                <a:lnTo>
                  <a:pt x="1151043" y="4346369"/>
                </a:lnTo>
                <a:lnTo>
                  <a:pt x="1244177" y="4292310"/>
                </a:lnTo>
                <a:lnTo>
                  <a:pt x="1337310" y="4346369"/>
                </a:lnTo>
                <a:lnTo>
                  <a:pt x="1430443" y="4400428"/>
                </a:lnTo>
                <a:lnTo>
                  <a:pt x="1430443" y="4615636"/>
                </a:lnTo>
                <a:lnTo>
                  <a:pt x="1337824" y="4669181"/>
                </a:lnTo>
                <a:lnTo>
                  <a:pt x="1244691" y="4723240"/>
                </a:lnTo>
                <a:lnTo>
                  <a:pt x="1151558" y="4669181"/>
                </a:lnTo>
                <a:lnTo>
                  <a:pt x="1057910" y="4615636"/>
                </a:lnTo>
                <a:close/>
                <a:moveTo>
                  <a:pt x="1057910" y="3907202"/>
                </a:moveTo>
                <a:lnTo>
                  <a:pt x="1057910" y="3691479"/>
                </a:lnTo>
                <a:lnTo>
                  <a:pt x="1151043" y="3637420"/>
                </a:lnTo>
                <a:lnTo>
                  <a:pt x="1244177" y="3583360"/>
                </a:lnTo>
                <a:lnTo>
                  <a:pt x="1337310" y="3637420"/>
                </a:lnTo>
                <a:lnTo>
                  <a:pt x="1430443" y="3691479"/>
                </a:lnTo>
                <a:lnTo>
                  <a:pt x="1430443" y="3906686"/>
                </a:lnTo>
                <a:lnTo>
                  <a:pt x="1337824" y="3960746"/>
                </a:lnTo>
                <a:lnTo>
                  <a:pt x="1244691" y="4014805"/>
                </a:lnTo>
                <a:lnTo>
                  <a:pt x="1151558" y="3960746"/>
                </a:lnTo>
                <a:lnTo>
                  <a:pt x="1057910" y="3907202"/>
                </a:lnTo>
                <a:close/>
                <a:moveTo>
                  <a:pt x="1057910" y="3198767"/>
                </a:moveTo>
                <a:lnTo>
                  <a:pt x="1057910" y="2983559"/>
                </a:lnTo>
                <a:lnTo>
                  <a:pt x="1151043" y="2929500"/>
                </a:lnTo>
                <a:lnTo>
                  <a:pt x="1244177" y="2875441"/>
                </a:lnTo>
                <a:lnTo>
                  <a:pt x="1337824" y="2929500"/>
                </a:lnTo>
                <a:lnTo>
                  <a:pt x="1430958" y="2983559"/>
                </a:lnTo>
                <a:lnTo>
                  <a:pt x="1430958" y="3198767"/>
                </a:lnTo>
                <a:lnTo>
                  <a:pt x="1337824" y="3252311"/>
                </a:lnTo>
                <a:lnTo>
                  <a:pt x="1244691" y="3306371"/>
                </a:lnTo>
                <a:lnTo>
                  <a:pt x="1151558" y="3252311"/>
                </a:lnTo>
                <a:lnTo>
                  <a:pt x="1057910" y="3198767"/>
                </a:lnTo>
                <a:close/>
                <a:moveTo>
                  <a:pt x="1057910" y="2489818"/>
                </a:moveTo>
                <a:lnTo>
                  <a:pt x="1057910" y="2274610"/>
                </a:lnTo>
                <a:lnTo>
                  <a:pt x="1151043" y="2220551"/>
                </a:lnTo>
                <a:lnTo>
                  <a:pt x="1244177" y="2166491"/>
                </a:lnTo>
                <a:lnTo>
                  <a:pt x="1337310" y="2220551"/>
                </a:lnTo>
                <a:lnTo>
                  <a:pt x="1430443" y="2274610"/>
                </a:lnTo>
                <a:lnTo>
                  <a:pt x="1430443" y="2489818"/>
                </a:lnTo>
                <a:lnTo>
                  <a:pt x="1337824" y="2543877"/>
                </a:lnTo>
                <a:lnTo>
                  <a:pt x="1244691" y="2597936"/>
                </a:lnTo>
                <a:lnTo>
                  <a:pt x="1151558" y="2543877"/>
                </a:lnTo>
                <a:lnTo>
                  <a:pt x="1057910" y="2489818"/>
                </a:lnTo>
                <a:close/>
                <a:moveTo>
                  <a:pt x="1448967" y="1812789"/>
                </a:moveTo>
                <a:lnTo>
                  <a:pt x="1542100" y="1866848"/>
                </a:lnTo>
                <a:lnTo>
                  <a:pt x="1635233" y="1920908"/>
                </a:lnTo>
                <a:lnTo>
                  <a:pt x="1635233" y="2136115"/>
                </a:lnTo>
                <a:lnTo>
                  <a:pt x="1542100" y="2190175"/>
                </a:lnTo>
                <a:lnTo>
                  <a:pt x="1448967" y="2244234"/>
                </a:lnTo>
                <a:lnTo>
                  <a:pt x="1355834" y="2190175"/>
                </a:lnTo>
                <a:lnTo>
                  <a:pt x="1262700" y="2136115"/>
                </a:lnTo>
                <a:lnTo>
                  <a:pt x="1262700" y="1920393"/>
                </a:lnTo>
                <a:lnTo>
                  <a:pt x="1355834" y="1866334"/>
                </a:lnTo>
                <a:lnTo>
                  <a:pt x="1448967" y="1812789"/>
                </a:lnTo>
                <a:close/>
                <a:moveTo>
                  <a:pt x="1857518" y="1812789"/>
                </a:moveTo>
                <a:lnTo>
                  <a:pt x="1950651" y="1866848"/>
                </a:lnTo>
                <a:lnTo>
                  <a:pt x="2043784" y="1920908"/>
                </a:lnTo>
                <a:lnTo>
                  <a:pt x="2043784" y="2136115"/>
                </a:lnTo>
                <a:lnTo>
                  <a:pt x="1950651" y="2190175"/>
                </a:lnTo>
                <a:lnTo>
                  <a:pt x="1857518" y="2243719"/>
                </a:lnTo>
                <a:lnTo>
                  <a:pt x="1764384" y="2189660"/>
                </a:lnTo>
                <a:lnTo>
                  <a:pt x="1671251" y="2135600"/>
                </a:lnTo>
                <a:lnTo>
                  <a:pt x="1671251" y="1920393"/>
                </a:lnTo>
                <a:lnTo>
                  <a:pt x="1764384" y="1866334"/>
                </a:lnTo>
                <a:lnTo>
                  <a:pt x="1857518" y="1812789"/>
                </a:lnTo>
                <a:close/>
                <a:moveTo>
                  <a:pt x="2266583" y="1812789"/>
                </a:moveTo>
                <a:lnTo>
                  <a:pt x="2359716" y="1866848"/>
                </a:lnTo>
                <a:lnTo>
                  <a:pt x="2452850" y="1920908"/>
                </a:lnTo>
                <a:lnTo>
                  <a:pt x="2452850" y="2136115"/>
                </a:lnTo>
                <a:lnTo>
                  <a:pt x="2359716" y="2190175"/>
                </a:lnTo>
                <a:lnTo>
                  <a:pt x="2266583" y="2244234"/>
                </a:lnTo>
                <a:lnTo>
                  <a:pt x="2173450" y="2190175"/>
                </a:lnTo>
                <a:lnTo>
                  <a:pt x="2080317" y="2136115"/>
                </a:lnTo>
                <a:lnTo>
                  <a:pt x="2080317" y="1920393"/>
                </a:lnTo>
                <a:lnTo>
                  <a:pt x="2173450" y="1866334"/>
                </a:lnTo>
                <a:lnTo>
                  <a:pt x="2266583" y="1812789"/>
                </a:lnTo>
                <a:close/>
                <a:moveTo>
                  <a:pt x="2675134" y="1812789"/>
                </a:moveTo>
                <a:lnTo>
                  <a:pt x="2768267" y="1866848"/>
                </a:lnTo>
                <a:lnTo>
                  <a:pt x="2861400" y="1920908"/>
                </a:lnTo>
                <a:lnTo>
                  <a:pt x="2861400" y="2136115"/>
                </a:lnTo>
                <a:lnTo>
                  <a:pt x="2768267" y="2189660"/>
                </a:lnTo>
                <a:lnTo>
                  <a:pt x="2675134" y="2243719"/>
                </a:lnTo>
                <a:lnTo>
                  <a:pt x="2582001" y="2189660"/>
                </a:lnTo>
                <a:lnTo>
                  <a:pt x="2488868" y="2135600"/>
                </a:lnTo>
                <a:lnTo>
                  <a:pt x="2488868" y="1920393"/>
                </a:lnTo>
                <a:lnTo>
                  <a:pt x="2582001" y="1866334"/>
                </a:lnTo>
                <a:lnTo>
                  <a:pt x="2675134" y="1812789"/>
                </a:lnTo>
                <a:close/>
                <a:moveTo>
                  <a:pt x="3084200" y="1812789"/>
                </a:moveTo>
                <a:lnTo>
                  <a:pt x="3177333" y="1866848"/>
                </a:lnTo>
                <a:lnTo>
                  <a:pt x="3270466" y="1920908"/>
                </a:lnTo>
                <a:lnTo>
                  <a:pt x="3270466" y="2136115"/>
                </a:lnTo>
                <a:lnTo>
                  <a:pt x="3177333" y="2190175"/>
                </a:lnTo>
                <a:lnTo>
                  <a:pt x="3084200" y="2244234"/>
                </a:lnTo>
                <a:lnTo>
                  <a:pt x="2991066" y="2190175"/>
                </a:lnTo>
                <a:lnTo>
                  <a:pt x="2897933" y="2136115"/>
                </a:lnTo>
                <a:lnTo>
                  <a:pt x="2897933" y="1920393"/>
                </a:lnTo>
                <a:lnTo>
                  <a:pt x="2991066" y="1866334"/>
                </a:lnTo>
                <a:lnTo>
                  <a:pt x="3084200" y="1812789"/>
                </a:lnTo>
                <a:close/>
                <a:moveTo>
                  <a:pt x="3492751" y="1812789"/>
                </a:moveTo>
                <a:lnTo>
                  <a:pt x="3585884" y="1866848"/>
                </a:lnTo>
                <a:lnTo>
                  <a:pt x="3679017" y="1920393"/>
                </a:lnTo>
                <a:lnTo>
                  <a:pt x="3679017" y="2135600"/>
                </a:lnTo>
                <a:lnTo>
                  <a:pt x="3585884" y="2189660"/>
                </a:lnTo>
                <a:lnTo>
                  <a:pt x="3492751" y="2243719"/>
                </a:lnTo>
                <a:lnTo>
                  <a:pt x="3399618" y="2189660"/>
                </a:lnTo>
                <a:lnTo>
                  <a:pt x="3306484" y="2135600"/>
                </a:lnTo>
                <a:lnTo>
                  <a:pt x="3306484" y="1920393"/>
                </a:lnTo>
                <a:lnTo>
                  <a:pt x="3399618" y="1866334"/>
                </a:lnTo>
                <a:lnTo>
                  <a:pt x="3492751" y="1812789"/>
                </a:lnTo>
                <a:close/>
                <a:moveTo>
                  <a:pt x="3901816" y="1812789"/>
                </a:moveTo>
                <a:lnTo>
                  <a:pt x="3994949" y="1866848"/>
                </a:lnTo>
                <a:lnTo>
                  <a:pt x="4088082" y="1920908"/>
                </a:lnTo>
                <a:lnTo>
                  <a:pt x="4088082" y="2136115"/>
                </a:lnTo>
                <a:lnTo>
                  <a:pt x="3994949" y="2190175"/>
                </a:lnTo>
                <a:lnTo>
                  <a:pt x="3901816" y="2244234"/>
                </a:lnTo>
                <a:lnTo>
                  <a:pt x="3808683" y="2190175"/>
                </a:lnTo>
                <a:lnTo>
                  <a:pt x="3715035" y="2135600"/>
                </a:lnTo>
                <a:lnTo>
                  <a:pt x="3715035" y="1920393"/>
                </a:lnTo>
                <a:lnTo>
                  <a:pt x="3808168" y="1866334"/>
                </a:lnTo>
                <a:lnTo>
                  <a:pt x="3901816" y="1812789"/>
                </a:lnTo>
                <a:close/>
                <a:moveTo>
                  <a:pt x="4310367" y="1812789"/>
                </a:moveTo>
                <a:lnTo>
                  <a:pt x="4403500" y="1866848"/>
                </a:lnTo>
                <a:lnTo>
                  <a:pt x="4496634" y="1920908"/>
                </a:lnTo>
                <a:lnTo>
                  <a:pt x="4496634" y="2136115"/>
                </a:lnTo>
                <a:lnTo>
                  <a:pt x="4403500" y="2190175"/>
                </a:lnTo>
                <a:lnTo>
                  <a:pt x="4310367" y="2244234"/>
                </a:lnTo>
                <a:lnTo>
                  <a:pt x="4217234" y="2190175"/>
                </a:lnTo>
                <a:lnTo>
                  <a:pt x="4124101" y="2136115"/>
                </a:lnTo>
                <a:lnTo>
                  <a:pt x="4124101" y="1920393"/>
                </a:lnTo>
                <a:lnTo>
                  <a:pt x="4217234" y="1866334"/>
                </a:lnTo>
                <a:lnTo>
                  <a:pt x="4310367" y="1812789"/>
                </a:lnTo>
                <a:close/>
                <a:moveTo>
                  <a:pt x="4718918" y="1812789"/>
                </a:moveTo>
                <a:lnTo>
                  <a:pt x="4812051" y="1866848"/>
                </a:lnTo>
                <a:lnTo>
                  <a:pt x="4905184" y="1920908"/>
                </a:lnTo>
                <a:lnTo>
                  <a:pt x="4905184" y="2136115"/>
                </a:lnTo>
                <a:lnTo>
                  <a:pt x="4812051" y="2190175"/>
                </a:lnTo>
                <a:lnTo>
                  <a:pt x="4718918" y="2244234"/>
                </a:lnTo>
                <a:lnTo>
                  <a:pt x="4625785" y="2189660"/>
                </a:lnTo>
                <a:lnTo>
                  <a:pt x="4532652" y="2135600"/>
                </a:lnTo>
                <a:lnTo>
                  <a:pt x="4532652" y="1920393"/>
                </a:lnTo>
                <a:lnTo>
                  <a:pt x="4625785" y="1866334"/>
                </a:lnTo>
                <a:lnTo>
                  <a:pt x="4718918" y="1812789"/>
                </a:lnTo>
                <a:close/>
                <a:moveTo>
                  <a:pt x="5127984" y="1812789"/>
                </a:moveTo>
                <a:lnTo>
                  <a:pt x="5221117" y="1866848"/>
                </a:lnTo>
                <a:lnTo>
                  <a:pt x="5314250" y="1920908"/>
                </a:lnTo>
                <a:lnTo>
                  <a:pt x="5314250" y="2136115"/>
                </a:lnTo>
                <a:lnTo>
                  <a:pt x="5221117" y="2190175"/>
                </a:lnTo>
                <a:lnTo>
                  <a:pt x="5127984" y="2244234"/>
                </a:lnTo>
                <a:lnTo>
                  <a:pt x="5034851" y="2190175"/>
                </a:lnTo>
                <a:lnTo>
                  <a:pt x="4941718" y="2136115"/>
                </a:lnTo>
                <a:lnTo>
                  <a:pt x="4941718" y="1920393"/>
                </a:lnTo>
                <a:lnTo>
                  <a:pt x="5034851" y="1866334"/>
                </a:lnTo>
                <a:lnTo>
                  <a:pt x="5127984" y="1812789"/>
                </a:lnTo>
                <a:close/>
                <a:moveTo>
                  <a:pt x="5314250" y="2628827"/>
                </a:moveTo>
                <a:lnTo>
                  <a:pt x="5314250" y="2844035"/>
                </a:lnTo>
                <a:lnTo>
                  <a:pt x="5221117" y="2898094"/>
                </a:lnTo>
                <a:lnTo>
                  <a:pt x="5127984" y="2952154"/>
                </a:lnTo>
                <a:lnTo>
                  <a:pt x="5034851" y="2898094"/>
                </a:lnTo>
                <a:lnTo>
                  <a:pt x="4941718" y="2844035"/>
                </a:lnTo>
                <a:lnTo>
                  <a:pt x="4941718" y="2628827"/>
                </a:lnTo>
                <a:lnTo>
                  <a:pt x="5034851" y="2574768"/>
                </a:lnTo>
                <a:lnTo>
                  <a:pt x="5127984" y="2520709"/>
                </a:lnTo>
                <a:lnTo>
                  <a:pt x="5221117" y="2574768"/>
                </a:lnTo>
                <a:lnTo>
                  <a:pt x="5314250" y="2628827"/>
                </a:lnTo>
                <a:close/>
                <a:moveTo>
                  <a:pt x="5314250" y="3337262"/>
                </a:moveTo>
                <a:lnTo>
                  <a:pt x="5314250" y="3552469"/>
                </a:lnTo>
                <a:lnTo>
                  <a:pt x="5221117" y="3606529"/>
                </a:lnTo>
                <a:lnTo>
                  <a:pt x="5127984" y="3660588"/>
                </a:lnTo>
                <a:lnTo>
                  <a:pt x="5034851" y="3606529"/>
                </a:lnTo>
                <a:lnTo>
                  <a:pt x="4941718" y="3552469"/>
                </a:lnTo>
                <a:lnTo>
                  <a:pt x="4941718" y="3337262"/>
                </a:lnTo>
                <a:lnTo>
                  <a:pt x="5034851" y="3283203"/>
                </a:lnTo>
                <a:lnTo>
                  <a:pt x="5127984" y="3229143"/>
                </a:lnTo>
                <a:lnTo>
                  <a:pt x="5221117" y="3283203"/>
                </a:lnTo>
                <a:lnTo>
                  <a:pt x="5314250" y="3337262"/>
                </a:lnTo>
                <a:close/>
                <a:moveTo>
                  <a:pt x="5314250" y="4045696"/>
                </a:moveTo>
                <a:lnTo>
                  <a:pt x="5314250" y="4260904"/>
                </a:lnTo>
                <a:lnTo>
                  <a:pt x="5221117" y="4314963"/>
                </a:lnTo>
                <a:lnTo>
                  <a:pt x="5127984" y="4369022"/>
                </a:lnTo>
                <a:lnTo>
                  <a:pt x="5034851" y="4314963"/>
                </a:lnTo>
                <a:lnTo>
                  <a:pt x="4941718" y="4260904"/>
                </a:lnTo>
                <a:lnTo>
                  <a:pt x="4941718" y="4045696"/>
                </a:lnTo>
                <a:lnTo>
                  <a:pt x="5034851" y="3991637"/>
                </a:lnTo>
                <a:lnTo>
                  <a:pt x="5127984" y="3937578"/>
                </a:lnTo>
                <a:lnTo>
                  <a:pt x="5221117" y="3991637"/>
                </a:lnTo>
                <a:lnTo>
                  <a:pt x="5314250" y="4045696"/>
                </a:lnTo>
                <a:close/>
                <a:moveTo>
                  <a:pt x="5314250" y="4754131"/>
                </a:moveTo>
                <a:lnTo>
                  <a:pt x="5314250" y="4969338"/>
                </a:lnTo>
                <a:lnTo>
                  <a:pt x="5221117" y="5023398"/>
                </a:lnTo>
                <a:lnTo>
                  <a:pt x="5127984" y="5077457"/>
                </a:lnTo>
                <a:lnTo>
                  <a:pt x="5034851" y="5023398"/>
                </a:lnTo>
                <a:lnTo>
                  <a:pt x="4941718" y="4969338"/>
                </a:lnTo>
                <a:lnTo>
                  <a:pt x="4941718" y="4754131"/>
                </a:lnTo>
                <a:lnTo>
                  <a:pt x="5034851" y="4700072"/>
                </a:lnTo>
                <a:lnTo>
                  <a:pt x="5127984" y="4646012"/>
                </a:lnTo>
                <a:lnTo>
                  <a:pt x="5221117" y="4700072"/>
                </a:lnTo>
                <a:lnTo>
                  <a:pt x="5314250" y="4754131"/>
                </a:lnTo>
                <a:close/>
                <a:moveTo>
                  <a:pt x="5314250" y="5463080"/>
                </a:moveTo>
                <a:lnTo>
                  <a:pt x="5314250" y="5678288"/>
                </a:lnTo>
                <a:lnTo>
                  <a:pt x="5221117" y="5732347"/>
                </a:lnTo>
                <a:lnTo>
                  <a:pt x="5127984" y="5786406"/>
                </a:lnTo>
                <a:lnTo>
                  <a:pt x="5034851" y="5732347"/>
                </a:lnTo>
                <a:lnTo>
                  <a:pt x="4941718" y="5678288"/>
                </a:lnTo>
                <a:lnTo>
                  <a:pt x="4941718" y="5463080"/>
                </a:lnTo>
                <a:lnTo>
                  <a:pt x="5034851" y="5409021"/>
                </a:lnTo>
                <a:lnTo>
                  <a:pt x="5127984" y="5354961"/>
                </a:lnTo>
                <a:lnTo>
                  <a:pt x="5221117" y="5409021"/>
                </a:lnTo>
                <a:lnTo>
                  <a:pt x="5314250" y="5463080"/>
                </a:lnTo>
                <a:close/>
                <a:moveTo>
                  <a:pt x="5314250" y="6171514"/>
                </a:moveTo>
                <a:lnTo>
                  <a:pt x="5314250" y="6386722"/>
                </a:lnTo>
                <a:lnTo>
                  <a:pt x="5221117" y="6440781"/>
                </a:lnTo>
                <a:lnTo>
                  <a:pt x="5127984" y="6494841"/>
                </a:lnTo>
                <a:lnTo>
                  <a:pt x="5034851" y="6440781"/>
                </a:lnTo>
                <a:lnTo>
                  <a:pt x="4941718" y="6386722"/>
                </a:lnTo>
                <a:lnTo>
                  <a:pt x="4941718" y="6171514"/>
                </a:lnTo>
                <a:lnTo>
                  <a:pt x="5034851" y="6117455"/>
                </a:lnTo>
                <a:lnTo>
                  <a:pt x="5127984" y="6063396"/>
                </a:lnTo>
                <a:lnTo>
                  <a:pt x="5221117" y="6117455"/>
                </a:lnTo>
                <a:lnTo>
                  <a:pt x="5314250" y="6171514"/>
                </a:lnTo>
                <a:close/>
                <a:moveTo>
                  <a:pt x="5314250" y="6879949"/>
                </a:moveTo>
                <a:lnTo>
                  <a:pt x="5314250" y="7095156"/>
                </a:lnTo>
                <a:lnTo>
                  <a:pt x="5221117" y="7149216"/>
                </a:lnTo>
                <a:lnTo>
                  <a:pt x="5127984" y="7203275"/>
                </a:lnTo>
                <a:lnTo>
                  <a:pt x="5034851" y="7149216"/>
                </a:lnTo>
                <a:lnTo>
                  <a:pt x="4941718" y="7095156"/>
                </a:lnTo>
                <a:lnTo>
                  <a:pt x="4941718" y="6879949"/>
                </a:lnTo>
                <a:lnTo>
                  <a:pt x="5034851" y="6825890"/>
                </a:lnTo>
                <a:lnTo>
                  <a:pt x="5127984" y="6771831"/>
                </a:lnTo>
                <a:lnTo>
                  <a:pt x="5221117" y="6825890"/>
                </a:lnTo>
                <a:lnTo>
                  <a:pt x="5314250" y="6879949"/>
                </a:lnTo>
                <a:close/>
                <a:moveTo>
                  <a:pt x="5314250" y="7588383"/>
                </a:moveTo>
                <a:lnTo>
                  <a:pt x="5314250" y="7803591"/>
                </a:lnTo>
                <a:lnTo>
                  <a:pt x="5221117" y="7857650"/>
                </a:lnTo>
                <a:lnTo>
                  <a:pt x="5127984" y="7911709"/>
                </a:lnTo>
                <a:lnTo>
                  <a:pt x="5034851" y="7857650"/>
                </a:lnTo>
                <a:lnTo>
                  <a:pt x="4941718" y="7803591"/>
                </a:lnTo>
                <a:lnTo>
                  <a:pt x="4941718" y="7588383"/>
                </a:lnTo>
                <a:lnTo>
                  <a:pt x="5034851" y="7534324"/>
                </a:lnTo>
                <a:lnTo>
                  <a:pt x="5127984" y="7480265"/>
                </a:lnTo>
                <a:lnTo>
                  <a:pt x="5221117" y="7534324"/>
                </a:lnTo>
                <a:lnTo>
                  <a:pt x="5314250" y="7588383"/>
                </a:lnTo>
                <a:close/>
                <a:moveTo>
                  <a:pt x="5314250" y="8296818"/>
                </a:moveTo>
                <a:lnTo>
                  <a:pt x="5314250" y="8512025"/>
                </a:lnTo>
                <a:lnTo>
                  <a:pt x="5221117" y="8566085"/>
                </a:lnTo>
                <a:lnTo>
                  <a:pt x="5127984" y="8620144"/>
                </a:lnTo>
                <a:lnTo>
                  <a:pt x="5034851" y="8566085"/>
                </a:lnTo>
                <a:lnTo>
                  <a:pt x="4941718" y="8512025"/>
                </a:lnTo>
                <a:lnTo>
                  <a:pt x="4941718" y="8296818"/>
                </a:lnTo>
                <a:lnTo>
                  <a:pt x="5034851" y="8242758"/>
                </a:lnTo>
                <a:lnTo>
                  <a:pt x="5127984" y="8188699"/>
                </a:lnTo>
                <a:lnTo>
                  <a:pt x="5221117" y="8242758"/>
                </a:lnTo>
                <a:lnTo>
                  <a:pt x="5314250" y="8296818"/>
                </a:lnTo>
                <a:close/>
                <a:moveTo>
                  <a:pt x="5314250" y="9005252"/>
                </a:moveTo>
                <a:lnTo>
                  <a:pt x="5314250" y="9220460"/>
                </a:lnTo>
                <a:lnTo>
                  <a:pt x="5221117" y="9274519"/>
                </a:lnTo>
                <a:lnTo>
                  <a:pt x="5127984" y="9328578"/>
                </a:lnTo>
                <a:lnTo>
                  <a:pt x="5034851" y="9274519"/>
                </a:lnTo>
                <a:lnTo>
                  <a:pt x="4941718" y="9220460"/>
                </a:lnTo>
                <a:lnTo>
                  <a:pt x="4941718" y="9005252"/>
                </a:lnTo>
                <a:lnTo>
                  <a:pt x="5034851" y="8951193"/>
                </a:lnTo>
                <a:lnTo>
                  <a:pt x="5127984" y="8897133"/>
                </a:lnTo>
                <a:lnTo>
                  <a:pt x="5221117" y="8951193"/>
                </a:lnTo>
                <a:lnTo>
                  <a:pt x="5314250" y="9005252"/>
                </a:lnTo>
                <a:close/>
                <a:moveTo>
                  <a:pt x="4923708" y="9682280"/>
                </a:moveTo>
                <a:lnTo>
                  <a:pt x="4830575" y="9628221"/>
                </a:lnTo>
                <a:lnTo>
                  <a:pt x="4737442" y="9574162"/>
                </a:lnTo>
                <a:lnTo>
                  <a:pt x="4737442" y="9358955"/>
                </a:lnTo>
                <a:lnTo>
                  <a:pt x="4830575" y="9304895"/>
                </a:lnTo>
                <a:lnTo>
                  <a:pt x="4923708" y="9250836"/>
                </a:lnTo>
                <a:lnTo>
                  <a:pt x="5016841" y="9304895"/>
                </a:lnTo>
                <a:lnTo>
                  <a:pt x="5109974" y="9358955"/>
                </a:lnTo>
                <a:lnTo>
                  <a:pt x="5109974" y="9574162"/>
                </a:lnTo>
                <a:lnTo>
                  <a:pt x="5016841" y="9628221"/>
                </a:lnTo>
                <a:lnTo>
                  <a:pt x="4923708" y="9682280"/>
                </a:lnTo>
                <a:close/>
                <a:moveTo>
                  <a:pt x="4514643" y="9682280"/>
                </a:moveTo>
                <a:lnTo>
                  <a:pt x="4421510" y="9628221"/>
                </a:lnTo>
                <a:lnTo>
                  <a:pt x="4328376" y="9574162"/>
                </a:lnTo>
                <a:lnTo>
                  <a:pt x="4328376" y="9358955"/>
                </a:lnTo>
                <a:lnTo>
                  <a:pt x="4421510" y="9304895"/>
                </a:lnTo>
                <a:lnTo>
                  <a:pt x="4514643" y="9250836"/>
                </a:lnTo>
                <a:lnTo>
                  <a:pt x="4607776" y="9304895"/>
                </a:lnTo>
                <a:lnTo>
                  <a:pt x="4700909" y="9358955"/>
                </a:lnTo>
                <a:lnTo>
                  <a:pt x="4700909" y="9574162"/>
                </a:lnTo>
                <a:lnTo>
                  <a:pt x="4607776" y="9628221"/>
                </a:lnTo>
                <a:lnTo>
                  <a:pt x="4514643" y="9682280"/>
                </a:lnTo>
                <a:close/>
                <a:moveTo>
                  <a:pt x="4106092" y="9682280"/>
                </a:moveTo>
                <a:lnTo>
                  <a:pt x="4012959" y="9628221"/>
                </a:lnTo>
                <a:lnTo>
                  <a:pt x="3919825" y="9574162"/>
                </a:lnTo>
                <a:lnTo>
                  <a:pt x="3919825" y="9358955"/>
                </a:lnTo>
                <a:lnTo>
                  <a:pt x="4012959" y="9304895"/>
                </a:lnTo>
                <a:lnTo>
                  <a:pt x="4106092" y="9251865"/>
                </a:lnTo>
                <a:lnTo>
                  <a:pt x="4199225" y="9305925"/>
                </a:lnTo>
                <a:lnTo>
                  <a:pt x="4292358" y="9359984"/>
                </a:lnTo>
                <a:lnTo>
                  <a:pt x="4292358" y="9575192"/>
                </a:lnTo>
                <a:lnTo>
                  <a:pt x="4199225" y="9629251"/>
                </a:lnTo>
                <a:lnTo>
                  <a:pt x="4106092" y="9682280"/>
                </a:lnTo>
                <a:close/>
                <a:moveTo>
                  <a:pt x="3697026" y="9682280"/>
                </a:moveTo>
                <a:lnTo>
                  <a:pt x="3603893" y="9628221"/>
                </a:lnTo>
                <a:lnTo>
                  <a:pt x="3510760" y="9574162"/>
                </a:lnTo>
                <a:lnTo>
                  <a:pt x="3510760" y="9358955"/>
                </a:lnTo>
                <a:lnTo>
                  <a:pt x="3603893" y="9304895"/>
                </a:lnTo>
                <a:lnTo>
                  <a:pt x="3697026" y="9250836"/>
                </a:lnTo>
                <a:lnTo>
                  <a:pt x="3790159" y="9304895"/>
                </a:lnTo>
                <a:lnTo>
                  <a:pt x="3883293" y="9358955"/>
                </a:lnTo>
                <a:lnTo>
                  <a:pt x="3883293" y="9574162"/>
                </a:lnTo>
                <a:lnTo>
                  <a:pt x="3790159" y="9628221"/>
                </a:lnTo>
                <a:lnTo>
                  <a:pt x="3697026" y="9682280"/>
                </a:lnTo>
                <a:close/>
                <a:moveTo>
                  <a:pt x="3288475" y="9682280"/>
                </a:moveTo>
                <a:lnTo>
                  <a:pt x="3195342" y="9628221"/>
                </a:lnTo>
                <a:lnTo>
                  <a:pt x="3102209" y="9574162"/>
                </a:lnTo>
                <a:lnTo>
                  <a:pt x="3102209" y="9358955"/>
                </a:lnTo>
                <a:lnTo>
                  <a:pt x="3195342" y="9304895"/>
                </a:lnTo>
                <a:lnTo>
                  <a:pt x="3288475" y="9250836"/>
                </a:lnTo>
                <a:lnTo>
                  <a:pt x="3381608" y="9304895"/>
                </a:lnTo>
                <a:lnTo>
                  <a:pt x="3474741" y="9358955"/>
                </a:lnTo>
                <a:lnTo>
                  <a:pt x="3474741" y="9574162"/>
                </a:lnTo>
                <a:lnTo>
                  <a:pt x="3381608" y="9628221"/>
                </a:lnTo>
                <a:lnTo>
                  <a:pt x="3288475" y="9682280"/>
                </a:lnTo>
                <a:close/>
                <a:moveTo>
                  <a:pt x="2879410" y="9682280"/>
                </a:moveTo>
                <a:lnTo>
                  <a:pt x="2786277" y="9628221"/>
                </a:lnTo>
                <a:lnTo>
                  <a:pt x="2693143" y="9574162"/>
                </a:lnTo>
                <a:lnTo>
                  <a:pt x="2693143" y="9358955"/>
                </a:lnTo>
                <a:lnTo>
                  <a:pt x="2786277" y="9304895"/>
                </a:lnTo>
                <a:lnTo>
                  <a:pt x="2879410" y="9250836"/>
                </a:lnTo>
                <a:lnTo>
                  <a:pt x="2972543" y="9304895"/>
                </a:lnTo>
                <a:lnTo>
                  <a:pt x="3065676" y="9358955"/>
                </a:lnTo>
                <a:lnTo>
                  <a:pt x="3065676" y="9574162"/>
                </a:lnTo>
                <a:lnTo>
                  <a:pt x="2972543" y="9628221"/>
                </a:lnTo>
                <a:lnTo>
                  <a:pt x="2879410" y="9682280"/>
                </a:lnTo>
                <a:close/>
                <a:moveTo>
                  <a:pt x="2470859" y="9682280"/>
                </a:moveTo>
                <a:lnTo>
                  <a:pt x="2377726" y="9628221"/>
                </a:lnTo>
                <a:lnTo>
                  <a:pt x="2284592" y="9574162"/>
                </a:lnTo>
                <a:lnTo>
                  <a:pt x="2284592" y="9358955"/>
                </a:lnTo>
                <a:lnTo>
                  <a:pt x="2377726" y="9304895"/>
                </a:lnTo>
                <a:lnTo>
                  <a:pt x="2470859" y="9250836"/>
                </a:lnTo>
                <a:lnTo>
                  <a:pt x="2563992" y="9304895"/>
                </a:lnTo>
                <a:lnTo>
                  <a:pt x="2657125" y="9358955"/>
                </a:lnTo>
                <a:lnTo>
                  <a:pt x="2657125" y="9574162"/>
                </a:lnTo>
                <a:lnTo>
                  <a:pt x="2563992" y="9628221"/>
                </a:lnTo>
                <a:lnTo>
                  <a:pt x="2470859" y="9682280"/>
                </a:lnTo>
                <a:close/>
                <a:moveTo>
                  <a:pt x="2061793" y="9682280"/>
                </a:moveTo>
                <a:lnTo>
                  <a:pt x="1968660" y="9628221"/>
                </a:lnTo>
                <a:lnTo>
                  <a:pt x="1875527" y="9574162"/>
                </a:lnTo>
                <a:lnTo>
                  <a:pt x="1875527" y="9358955"/>
                </a:lnTo>
                <a:lnTo>
                  <a:pt x="1968660" y="9304895"/>
                </a:lnTo>
                <a:lnTo>
                  <a:pt x="2061793" y="9250836"/>
                </a:lnTo>
                <a:lnTo>
                  <a:pt x="2154926" y="9304895"/>
                </a:lnTo>
                <a:lnTo>
                  <a:pt x="2248059" y="9358955"/>
                </a:lnTo>
                <a:lnTo>
                  <a:pt x="2248059" y="9574162"/>
                </a:lnTo>
                <a:lnTo>
                  <a:pt x="2154926" y="9628221"/>
                </a:lnTo>
                <a:lnTo>
                  <a:pt x="2061793" y="9682280"/>
                </a:lnTo>
                <a:close/>
                <a:moveTo>
                  <a:pt x="1653242" y="9682280"/>
                </a:moveTo>
                <a:lnTo>
                  <a:pt x="1560109" y="9628221"/>
                </a:lnTo>
                <a:lnTo>
                  <a:pt x="1466976" y="9574162"/>
                </a:lnTo>
                <a:lnTo>
                  <a:pt x="1466976" y="9358955"/>
                </a:lnTo>
                <a:lnTo>
                  <a:pt x="1560109" y="9304895"/>
                </a:lnTo>
                <a:lnTo>
                  <a:pt x="1653242" y="9250836"/>
                </a:lnTo>
                <a:lnTo>
                  <a:pt x="1746375" y="9304895"/>
                </a:lnTo>
                <a:lnTo>
                  <a:pt x="1839508" y="9358955"/>
                </a:lnTo>
                <a:lnTo>
                  <a:pt x="1839508" y="9574162"/>
                </a:lnTo>
                <a:lnTo>
                  <a:pt x="1746375" y="9628221"/>
                </a:lnTo>
                <a:lnTo>
                  <a:pt x="1653242" y="9682280"/>
                </a:lnTo>
                <a:close/>
                <a:moveTo>
                  <a:pt x="1262186" y="9220460"/>
                </a:moveTo>
                <a:lnTo>
                  <a:pt x="1262186" y="9005252"/>
                </a:lnTo>
                <a:lnTo>
                  <a:pt x="1355319" y="8951193"/>
                </a:lnTo>
                <a:lnTo>
                  <a:pt x="1448452" y="8897133"/>
                </a:lnTo>
                <a:lnTo>
                  <a:pt x="1541585" y="8951193"/>
                </a:lnTo>
                <a:lnTo>
                  <a:pt x="1634719" y="9005252"/>
                </a:lnTo>
                <a:lnTo>
                  <a:pt x="1634719" y="9220460"/>
                </a:lnTo>
                <a:lnTo>
                  <a:pt x="1541585" y="9274519"/>
                </a:lnTo>
                <a:lnTo>
                  <a:pt x="1448452" y="9328578"/>
                </a:lnTo>
                <a:lnTo>
                  <a:pt x="1355319" y="9274519"/>
                </a:lnTo>
                <a:lnTo>
                  <a:pt x="1262186" y="9220460"/>
                </a:lnTo>
                <a:close/>
                <a:moveTo>
                  <a:pt x="1262186" y="8512025"/>
                </a:moveTo>
                <a:lnTo>
                  <a:pt x="1262186" y="8296818"/>
                </a:lnTo>
                <a:lnTo>
                  <a:pt x="1355319" y="8242758"/>
                </a:lnTo>
                <a:lnTo>
                  <a:pt x="1448452" y="8188699"/>
                </a:lnTo>
                <a:lnTo>
                  <a:pt x="1541585" y="8242758"/>
                </a:lnTo>
                <a:lnTo>
                  <a:pt x="1634719" y="8296818"/>
                </a:lnTo>
                <a:lnTo>
                  <a:pt x="1634719" y="8512025"/>
                </a:lnTo>
                <a:lnTo>
                  <a:pt x="1541585" y="8566085"/>
                </a:lnTo>
                <a:lnTo>
                  <a:pt x="1448452" y="8620144"/>
                </a:lnTo>
                <a:lnTo>
                  <a:pt x="1355319" y="8566085"/>
                </a:lnTo>
                <a:lnTo>
                  <a:pt x="1262186" y="8512025"/>
                </a:lnTo>
                <a:close/>
                <a:moveTo>
                  <a:pt x="1262186" y="7803591"/>
                </a:moveTo>
                <a:lnTo>
                  <a:pt x="1262186" y="7588383"/>
                </a:lnTo>
                <a:lnTo>
                  <a:pt x="1355319" y="7534324"/>
                </a:lnTo>
                <a:lnTo>
                  <a:pt x="1448452" y="7480265"/>
                </a:lnTo>
                <a:lnTo>
                  <a:pt x="1541585" y="7534324"/>
                </a:lnTo>
                <a:lnTo>
                  <a:pt x="1634719" y="7588383"/>
                </a:lnTo>
                <a:lnTo>
                  <a:pt x="1634719" y="7803591"/>
                </a:lnTo>
                <a:lnTo>
                  <a:pt x="1541585" y="7857650"/>
                </a:lnTo>
                <a:lnTo>
                  <a:pt x="1448452" y="7911709"/>
                </a:lnTo>
                <a:lnTo>
                  <a:pt x="1355319" y="7857650"/>
                </a:lnTo>
                <a:lnTo>
                  <a:pt x="1262186" y="7803591"/>
                </a:lnTo>
                <a:close/>
                <a:moveTo>
                  <a:pt x="1262186" y="7095156"/>
                </a:moveTo>
                <a:lnTo>
                  <a:pt x="1262186" y="6879949"/>
                </a:lnTo>
                <a:lnTo>
                  <a:pt x="1355319" y="6825890"/>
                </a:lnTo>
                <a:lnTo>
                  <a:pt x="1448452" y="6771831"/>
                </a:lnTo>
                <a:lnTo>
                  <a:pt x="1541585" y="6825890"/>
                </a:lnTo>
                <a:lnTo>
                  <a:pt x="1634719" y="6879949"/>
                </a:lnTo>
                <a:lnTo>
                  <a:pt x="1634719" y="7095156"/>
                </a:lnTo>
                <a:lnTo>
                  <a:pt x="1541585" y="7149216"/>
                </a:lnTo>
                <a:lnTo>
                  <a:pt x="1448452" y="7203275"/>
                </a:lnTo>
                <a:lnTo>
                  <a:pt x="1355319" y="7149216"/>
                </a:lnTo>
                <a:lnTo>
                  <a:pt x="1262186" y="7095156"/>
                </a:lnTo>
                <a:close/>
                <a:moveTo>
                  <a:pt x="1262186" y="6386722"/>
                </a:moveTo>
                <a:lnTo>
                  <a:pt x="1262186" y="6171514"/>
                </a:lnTo>
                <a:lnTo>
                  <a:pt x="1355319" y="6117455"/>
                </a:lnTo>
                <a:lnTo>
                  <a:pt x="1448452" y="6063396"/>
                </a:lnTo>
                <a:lnTo>
                  <a:pt x="1541585" y="6117455"/>
                </a:lnTo>
                <a:lnTo>
                  <a:pt x="1634719" y="6171514"/>
                </a:lnTo>
                <a:lnTo>
                  <a:pt x="1634719" y="6386722"/>
                </a:lnTo>
                <a:lnTo>
                  <a:pt x="1541585" y="6440781"/>
                </a:lnTo>
                <a:lnTo>
                  <a:pt x="1448452" y="6494841"/>
                </a:lnTo>
                <a:lnTo>
                  <a:pt x="1355319" y="6440781"/>
                </a:lnTo>
                <a:lnTo>
                  <a:pt x="1262186" y="6386722"/>
                </a:lnTo>
                <a:close/>
                <a:moveTo>
                  <a:pt x="1262186" y="5678288"/>
                </a:moveTo>
                <a:lnTo>
                  <a:pt x="1262186" y="5463080"/>
                </a:lnTo>
                <a:lnTo>
                  <a:pt x="1355319" y="5409021"/>
                </a:lnTo>
                <a:lnTo>
                  <a:pt x="1448452" y="5354961"/>
                </a:lnTo>
                <a:lnTo>
                  <a:pt x="1541585" y="5409021"/>
                </a:lnTo>
                <a:lnTo>
                  <a:pt x="1634719" y="5463080"/>
                </a:lnTo>
                <a:lnTo>
                  <a:pt x="1634719" y="5678288"/>
                </a:lnTo>
                <a:lnTo>
                  <a:pt x="1541585" y="5732347"/>
                </a:lnTo>
                <a:lnTo>
                  <a:pt x="1448452" y="5786406"/>
                </a:lnTo>
                <a:lnTo>
                  <a:pt x="1355319" y="5732347"/>
                </a:lnTo>
                <a:lnTo>
                  <a:pt x="1262186" y="5678288"/>
                </a:lnTo>
                <a:close/>
                <a:moveTo>
                  <a:pt x="1262186" y="4969853"/>
                </a:moveTo>
                <a:lnTo>
                  <a:pt x="1262186" y="4754646"/>
                </a:lnTo>
                <a:lnTo>
                  <a:pt x="1355319" y="4700586"/>
                </a:lnTo>
                <a:lnTo>
                  <a:pt x="1448452" y="4646527"/>
                </a:lnTo>
                <a:lnTo>
                  <a:pt x="1541585" y="4700586"/>
                </a:lnTo>
                <a:lnTo>
                  <a:pt x="1634719" y="4754646"/>
                </a:lnTo>
                <a:lnTo>
                  <a:pt x="1634719" y="4969853"/>
                </a:lnTo>
                <a:lnTo>
                  <a:pt x="1541585" y="5023912"/>
                </a:lnTo>
                <a:lnTo>
                  <a:pt x="1448452" y="5077972"/>
                </a:lnTo>
                <a:lnTo>
                  <a:pt x="1355319" y="5023912"/>
                </a:lnTo>
                <a:lnTo>
                  <a:pt x="1262186" y="4969853"/>
                </a:lnTo>
                <a:close/>
                <a:moveTo>
                  <a:pt x="1262186" y="4261419"/>
                </a:moveTo>
                <a:lnTo>
                  <a:pt x="1262186" y="4046211"/>
                </a:lnTo>
                <a:lnTo>
                  <a:pt x="1355319" y="3992152"/>
                </a:lnTo>
                <a:lnTo>
                  <a:pt x="1448452" y="3938093"/>
                </a:lnTo>
                <a:lnTo>
                  <a:pt x="1541585" y="3992152"/>
                </a:lnTo>
                <a:lnTo>
                  <a:pt x="1634719" y="4046211"/>
                </a:lnTo>
                <a:lnTo>
                  <a:pt x="1634719" y="4261419"/>
                </a:lnTo>
                <a:lnTo>
                  <a:pt x="1541585" y="4315478"/>
                </a:lnTo>
                <a:lnTo>
                  <a:pt x="1448452" y="4369537"/>
                </a:lnTo>
                <a:lnTo>
                  <a:pt x="1355319" y="4315478"/>
                </a:lnTo>
                <a:lnTo>
                  <a:pt x="1262186" y="4261419"/>
                </a:lnTo>
                <a:close/>
                <a:moveTo>
                  <a:pt x="1262186" y="3552984"/>
                </a:moveTo>
                <a:lnTo>
                  <a:pt x="1262186" y="3337777"/>
                </a:lnTo>
                <a:lnTo>
                  <a:pt x="1355319" y="3283717"/>
                </a:lnTo>
                <a:lnTo>
                  <a:pt x="1448452" y="3229658"/>
                </a:lnTo>
                <a:lnTo>
                  <a:pt x="1541585" y="3283717"/>
                </a:lnTo>
                <a:lnTo>
                  <a:pt x="1634719" y="3337777"/>
                </a:lnTo>
                <a:lnTo>
                  <a:pt x="1634719" y="3552984"/>
                </a:lnTo>
                <a:lnTo>
                  <a:pt x="1541585" y="3607043"/>
                </a:lnTo>
                <a:lnTo>
                  <a:pt x="1448967" y="3660588"/>
                </a:lnTo>
                <a:lnTo>
                  <a:pt x="1355834" y="3606529"/>
                </a:lnTo>
                <a:lnTo>
                  <a:pt x="1262186" y="3552984"/>
                </a:lnTo>
                <a:close/>
                <a:moveTo>
                  <a:pt x="1262186" y="2844035"/>
                </a:moveTo>
                <a:lnTo>
                  <a:pt x="1262186" y="2628827"/>
                </a:lnTo>
                <a:lnTo>
                  <a:pt x="1355319" y="2574768"/>
                </a:lnTo>
                <a:lnTo>
                  <a:pt x="1448452" y="2520709"/>
                </a:lnTo>
                <a:lnTo>
                  <a:pt x="1541585" y="2574768"/>
                </a:lnTo>
                <a:lnTo>
                  <a:pt x="1634719" y="2628827"/>
                </a:lnTo>
                <a:lnTo>
                  <a:pt x="1634719" y="2844035"/>
                </a:lnTo>
                <a:lnTo>
                  <a:pt x="1541585" y="2898094"/>
                </a:lnTo>
                <a:lnTo>
                  <a:pt x="1448452" y="2952154"/>
                </a:lnTo>
                <a:lnTo>
                  <a:pt x="1355319" y="2898094"/>
                </a:lnTo>
                <a:lnTo>
                  <a:pt x="1262186" y="2844035"/>
                </a:lnTo>
                <a:close/>
                <a:moveTo>
                  <a:pt x="1653242" y="2167006"/>
                </a:moveTo>
                <a:lnTo>
                  <a:pt x="1746375" y="2221066"/>
                </a:lnTo>
                <a:lnTo>
                  <a:pt x="1839508" y="2275125"/>
                </a:lnTo>
                <a:lnTo>
                  <a:pt x="1839508" y="2490333"/>
                </a:lnTo>
                <a:lnTo>
                  <a:pt x="1746375" y="2544392"/>
                </a:lnTo>
                <a:lnTo>
                  <a:pt x="1653242" y="2598451"/>
                </a:lnTo>
                <a:lnTo>
                  <a:pt x="1560109" y="2544392"/>
                </a:lnTo>
                <a:lnTo>
                  <a:pt x="1466976" y="2490333"/>
                </a:lnTo>
                <a:lnTo>
                  <a:pt x="1466976" y="2275125"/>
                </a:lnTo>
                <a:lnTo>
                  <a:pt x="1560109" y="2221066"/>
                </a:lnTo>
                <a:lnTo>
                  <a:pt x="1653242" y="2167006"/>
                </a:lnTo>
                <a:close/>
                <a:moveTo>
                  <a:pt x="2061793" y="2167006"/>
                </a:moveTo>
                <a:lnTo>
                  <a:pt x="2154926" y="2221066"/>
                </a:lnTo>
                <a:lnTo>
                  <a:pt x="2248059" y="2275125"/>
                </a:lnTo>
                <a:lnTo>
                  <a:pt x="2248059" y="2490333"/>
                </a:lnTo>
                <a:lnTo>
                  <a:pt x="2154926" y="2544392"/>
                </a:lnTo>
                <a:lnTo>
                  <a:pt x="2061793" y="2598451"/>
                </a:lnTo>
                <a:lnTo>
                  <a:pt x="1968660" y="2544392"/>
                </a:lnTo>
                <a:lnTo>
                  <a:pt x="1875527" y="2490333"/>
                </a:lnTo>
                <a:lnTo>
                  <a:pt x="1875527" y="2275125"/>
                </a:lnTo>
                <a:lnTo>
                  <a:pt x="1968660" y="2221066"/>
                </a:lnTo>
                <a:lnTo>
                  <a:pt x="2061793" y="2167006"/>
                </a:lnTo>
                <a:close/>
                <a:moveTo>
                  <a:pt x="2470859" y="2167006"/>
                </a:moveTo>
                <a:lnTo>
                  <a:pt x="2563992" y="2221066"/>
                </a:lnTo>
                <a:lnTo>
                  <a:pt x="2657125" y="2275125"/>
                </a:lnTo>
                <a:lnTo>
                  <a:pt x="2657125" y="2490333"/>
                </a:lnTo>
                <a:lnTo>
                  <a:pt x="2563992" y="2544392"/>
                </a:lnTo>
                <a:lnTo>
                  <a:pt x="2470859" y="2598451"/>
                </a:lnTo>
                <a:lnTo>
                  <a:pt x="2377726" y="2544392"/>
                </a:lnTo>
                <a:lnTo>
                  <a:pt x="2284592" y="2489818"/>
                </a:lnTo>
                <a:lnTo>
                  <a:pt x="2284592" y="2274610"/>
                </a:lnTo>
                <a:lnTo>
                  <a:pt x="2377726" y="2220551"/>
                </a:lnTo>
                <a:lnTo>
                  <a:pt x="2470859" y="2167006"/>
                </a:lnTo>
                <a:close/>
                <a:moveTo>
                  <a:pt x="2879410" y="2167006"/>
                </a:moveTo>
                <a:lnTo>
                  <a:pt x="2972543" y="2221066"/>
                </a:lnTo>
                <a:lnTo>
                  <a:pt x="3065676" y="2275125"/>
                </a:lnTo>
                <a:lnTo>
                  <a:pt x="3065676" y="2490333"/>
                </a:lnTo>
                <a:lnTo>
                  <a:pt x="2972543" y="2544392"/>
                </a:lnTo>
                <a:lnTo>
                  <a:pt x="2879410" y="2598451"/>
                </a:lnTo>
                <a:lnTo>
                  <a:pt x="2786277" y="2544392"/>
                </a:lnTo>
                <a:lnTo>
                  <a:pt x="2693143" y="2490333"/>
                </a:lnTo>
                <a:lnTo>
                  <a:pt x="2693143" y="2275125"/>
                </a:lnTo>
                <a:lnTo>
                  <a:pt x="2786277" y="2221066"/>
                </a:lnTo>
                <a:lnTo>
                  <a:pt x="2879410" y="2167006"/>
                </a:lnTo>
                <a:close/>
                <a:moveTo>
                  <a:pt x="3288475" y="2167006"/>
                </a:moveTo>
                <a:lnTo>
                  <a:pt x="3381608" y="2221066"/>
                </a:lnTo>
                <a:lnTo>
                  <a:pt x="3474741" y="2275125"/>
                </a:lnTo>
                <a:lnTo>
                  <a:pt x="3474741" y="2490333"/>
                </a:lnTo>
                <a:lnTo>
                  <a:pt x="3381608" y="2544392"/>
                </a:lnTo>
                <a:lnTo>
                  <a:pt x="3288475" y="2598451"/>
                </a:lnTo>
                <a:lnTo>
                  <a:pt x="3195342" y="2543877"/>
                </a:lnTo>
                <a:lnTo>
                  <a:pt x="3102209" y="2489818"/>
                </a:lnTo>
                <a:lnTo>
                  <a:pt x="3102209" y="2274610"/>
                </a:lnTo>
                <a:lnTo>
                  <a:pt x="3195342" y="2220551"/>
                </a:lnTo>
                <a:lnTo>
                  <a:pt x="3288475" y="2167006"/>
                </a:lnTo>
                <a:close/>
                <a:moveTo>
                  <a:pt x="3697026" y="2167006"/>
                </a:moveTo>
                <a:lnTo>
                  <a:pt x="3790159" y="2221066"/>
                </a:lnTo>
                <a:lnTo>
                  <a:pt x="3883293" y="2275125"/>
                </a:lnTo>
                <a:lnTo>
                  <a:pt x="3883293" y="2490333"/>
                </a:lnTo>
                <a:lnTo>
                  <a:pt x="3790159" y="2544392"/>
                </a:lnTo>
                <a:lnTo>
                  <a:pt x="3697026" y="2598451"/>
                </a:lnTo>
                <a:lnTo>
                  <a:pt x="3603893" y="2544392"/>
                </a:lnTo>
                <a:lnTo>
                  <a:pt x="3510760" y="2490333"/>
                </a:lnTo>
                <a:lnTo>
                  <a:pt x="3510760" y="2275125"/>
                </a:lnTo>
                <a:lnTo>
                  <a:pt x="3603893" y="2221066"/>
                </a:lnTo>
                <a:lnTo>
                  <a:pt x="3697026" y="2167006"/>
                </a:lnTo>
                <a:close/>
                <a:moveTo>
                  <a:pt x="4106092" y="2167006"/>
                </a:moveTo>
                <a:lnTo>
                  <a:pt x="4199225" y="2221066"/>
                </a:lnTo>
                <a:lnTo>
                  <a:pt x="4292358" y="2275125"/>
                </a:lnTo>
                <a:lnTo>
                  <a:pt x="4292358" y="2490333"/>
                </a:lnTo>
                <a:lnTo>
                  <a:pt x="4199225" y="2544392"/>
                </a:lnTo>
                <a:lnTo>
                  <a:pt x="4106092" y="2597936"/>
                </a:lnTo>
                <a:lnTo>
                  <a:pt x="4012959" y="2543877"/>
                </a:lnTo>
                <a:lnTo>
                  <a:pt x="3919825" y="2489818"/>
                </a:lnTo>
                <a:lnTo>
                  <a:pt x="3919825" y="2274610"/>
                </a:lnTo>
                <a:lnTo>
                  <a:pt x="4012959" y="2220551"/>
                </a:lnTo>
                <a:lnTo>
                  <a:pt x="4106092" y="2167006"/>
                </a:lnTo>
                <a:close/>
                <a:moveTo>
                  <a:pt x="4514643" y="2167006"/>
                </a:moveTo>
                <a:lnTo>
                  <a:pt x="4607776" y="2221066"/>
                </a:lnTo>
                <a:lnTo>
                  <a:pt x="4700909" y="2275125"/>
                </a:lnTo>
                <a:lnTo>
                  <a:pt x="4700909" y="2490333"/>
                </a:lnTo>
                <a:lnTo>
                  <a:pt x="4607776" y="2544392"/>
                </a:lnTo>
                <a:lnTo>
                  <a:pt x="4514643" y="2598451"/>
                </a:lnTo>
                <a:lnTo>
                  <a:pt x="4421510" y="2544392"/>
                </a:lnTo>
                <a:lnTo>
                  <a:pt x="4328376" y="2490333"/>
                </a:lnTo>
                <a:lnTo>
                  <a:pt x="4328376" y="2275125"/>
                </a:lnTo>
                <a:lnTo>
                  <a:pt x="4421510" y="2221066"/>
                </a:lnTo>
                <a:lnTo>
                  <a:pt x="4514643" y="2167006"/>
                </a:lnTo>
                <a:close/>
                <a:moveTo>
                  <a:pt x="4923708" y="2167006"/>
                </a:moveTo>
                <a:lnTo>
                  <a:pt x="5016841" y="2221066"/>
                </a:lnTo>
                <a:lnTo>
                  <a:pt x="5109974" y="2275125"/>
                </a:lnTo>
                <a:lnTo>
                  <a:pt x="5109974" y="2490333"/>
                </a:lnTo>
                <a:lnTo>
                  <a:pt x="5016841" y="2543877"/>
                </a:lnTo>
                <a:lnTo>
                  <a:pt x="4923708" y="2597936"/>
                </a:lnTo>
                <a:lnTo>
                  <a:pt x="4830575" y="2543877"/>
                </a:lnTo>
                <a:lnTo>
                  <a:pt x="4737442" y="2489818"/>
                </a:lnTo>
                <a:lnTo>
                  <a:pt x="4737442" y="2274610"/>
                </a:lnTo>
                <a:lnTo>
                  <a:pt x="4830575" y="2220551"/>
                </a:lnTo>
                <a:lnTo>
                  <a:pt x="4923708" y="2167006"/>
                </a:lnTo>
                <a:close/>
                <a:moveTo>
                  <a:pt x="5109974" y="2983045"/>
                </a:moveTo>
                <a:lnTo>
                  <a:pt x="5109974" y="3198252"/>
                </a:lnTo>
                <a:lnTo>
                  <a:pt x="5016841" y="3252311"/>
                </a:lnTo>
                <a:lnTo>
                  <a:pt x="4923708" y="3306371"/>
                </a:lnTo>
                <a:lnTo>
                  <a:pt x="4830575" y="3252311"/>
                </a:lnTo>
                <a:lnTo>
                  <a:pt x="4737442" y="3198252"/>
                </a:lnTo>
                <a:lnTo>
                  <a:pt x="4737442" y="2983045"/>
                </a:lnTo>
                <a:lnTo>
                  <a:pt x="4830575" y="2928985"/>
                </a:lnTo>
                <a:lnTo>
                  <a:pt x="4923708" y="2874926"/>
                </a:lnTo>
                <a:lnTo>
                  <a:pt x="5016841" y="2929500"/>
                </a:lnTo>
                <a:lnTo>
                  <a:pt x="5109974" y="2983045"/>
                </a:lnTo>
                <a:close/>
                <a:moveTo>
                  <a:pt x="5109974" y="3691479"/>
                </a:moveTo>
                <a:lnTo>
                  <a:pt x="5109974" y="3906686"/>
                </a:lnTo>
                <a:lnTo>
                  <a:pt x="5016841" y="3960746"/>
                </a:lnTo>
                <a:lnTo>
                  <a:pt x="4923708" y="4014805"/>
                </a:lnTo>
                <a:lnTo>
                  <a:pt x="4830575" y="3960746"/>
                </a:lnTo>
                <a:lnTo>
                  <a:pt x="4737442" y="3906686"/>
                </a:lnTo>
                <a:lnTo>
                  <a:pt x="4737442" y="3691479"/>
                </a:lnTo>
                <a:lnTo>
                  <a:pt x="4830575" y="3637420"/>
                </a:lnTo>
                <a:lnTo>
                  <a:pt x="4923708" y="3583360"/>
                </a:lnTo>
                <a:lnTo>
                  <a:pt x="5016841" y="3637420"/>
                </a:lnTo>
                <a:lnTo>
                  <a:pt x="5109974" y="3691479"/>
                </a:lnTo>
                <a:close/>
                <a:moveTo>
                  <a:pt x="5109974" y="4399913"/>
                </a:moveTo>
                <a:lnTo>
                  <a:pt x="5109974" y="4615121"/>
                </a:lnTo>
                <a:lnTo>
                  <a:pt x="5016841" y="4669181"/>
                </a:lnTo>
                <a:lnTo>
                  <a:pt x="4923708" y="4723240"/>
                </a:lnTo>
                <a:lnTo>
                  <a:pt x="4830575" y="4669181"/>
                </a:lnTo>
                <a:lnTo>
                  <a:pt x="4737442" y="4615121"/>
                </a:lnTo>
                <a:lnTo>
                  <a:pt x="4737442" y="4399913"/>
                </a:lnTo>
                <a:lnTo>
                  <a:pt x="4830575" y="4345854"/>
                </a:lnTo>
                <a:lnTo>
                  <a:pt x="4923708" y="4291795"/>
                </a:lnTo>
                <a:lnTo>
                  <a:pt x="5016841" y="4345854"/>
                </a:lnTo>
                <a:lnTo>
                  <a:pt x="5109974" y="4399913"/>
                </a:lnTo>
                <a:close/>
                <a:moveTo>
                  <a:pt x="5109974" y="5108348"/>
                </a:moveTo>
                <a:lnTo>
                  <a:pt x="5109974" y="5323556"/>
                </a:lnTo>
                <a:lnTo>
                  <a:pt x="5016841" y="5377615"/>
                </a:lnTo>
                <a:lnTo>
                  <a:pt x="4923708" y="5431674"/>
                </a:lnTo>
                <a:lnTo>
                  <a:pt x="4830575" y="5377615"/>
                </a:lnTo>
                <a:lnTo>
                  <a:pt x="4737442" y="5323556"/>
                </a:lnTo>
                <a:lnTo>
                  <a:pt x="4737442" y="5108348"/>
                </a:lnTo>
                <a:lnTo>
                  <a:pt x="4830575" y="5054289"/>
                </a:lnTo>
                <a:lnTo>
                  <a:pt x="4923708" y="5000229"/>
                </a:lnTo>
                <a:lnTo>
                  <a:pt x="5016841" y="5054289"/>
                </a:lnTo>
                <a:lnTo>
                  <a:pt x="5109974" y="5108348"/>
                </a:lnTo>
                <a:close/>
                <a:moveTo>
                  <a:pt x="5109974" y="5817297"/>
                </a:moveTo>
                <a:lnTo>
                  <a:pt x="5109974" y="6032505"/>
                </a:lnTo>
                <a:lnTo>
                  <a:pt x="5016841" y="6086564"/>
                </a:lnTo>
                <a:lnTo>
                  <a:pt x="4923708" y="6140623"/>
                </a:lnTo>
                <a:lnTo>
                  <a:pt x="4830575" y="6086564"/>
                </a:lnTo>
                <a:lnTo>
                  <a:pt x="4737442" y="6032505"/>
                </a:lnTo>
                <a:lnTo>
                  <a:pt x="4737442" y="5817297"/>
                </a:lnTo>
                <a:lnTo>
                  <a:pt x="4830575" y="5763238"/>
                </a:lnTo>
                <a:lnTo>
                  <a:pt x="4923708" y="5709179"/>
                </a:lnTo>
                <a:lnTo>
                  <a:pt x="5016841" y="5763238"/>
                </a:lnTo>
                <a:lnTo>
                  <a:pt x="5109974" y="5817297"/>
                </a:lnTo>
                <a:close/>
                <a:moveTo>
                  <a:pt x="5109974" y="6525732"/>
                </a:moveTo>
                <a:lnTo>
                  <a:pt x="5109974" y="6740940"/>
                </a:lnTo>
                <a:lnTo>
                  <a:pt x="5016841" y="6794999"/>
                </a:lnTo>
                <a:lnTo>
                  <a:pt x="4923708" y="6849058"/>
                </a:lnTo>
                <a:lnTo>
                  <a:pt x="4830575" y="6794999"/>
                </a:lnTo>
                <a:lnTo>
                  <a:pt x="4737442" y="6740940"/>
                </a:lnTo>
                <a:lnTo>
                  <a:pt x="4737442" y="6525732"/>
                </a:lnTo>
                <a:lnTo>
                  <a:pt x="4830575" y="6471672"/>
                </a:lnTo>
                <a:lnTo>
                  <a:pt x="4923708" y="6417613"/>
                </a:lnTo>
                <a:lnTo>
                  <a:pt x="5016841" y="6471672"/>
                </a:lnTo>
                <a:lnTo>
                  <a:pt x="5109974" y="6525732"/>
                </a:lnTo>
                <a:close/>
                <a:moveTo>
                  <a:pt x="5109974" y="7234166"/>
                </a:moveTo>
                <a:lnTo>
                  <a:pt x="5109974" y="7449374"/>
                </a:lnTo>
                <a:lnTo>
                  <a:pt x="5016841" y="7503433"/>
                </a:lnTo>
                <a:lnTo>
                  <a:pt x="4923708" y="7557492"/>
                </a:lnTo>
                <a:lnTo>
                  <a:pt x="4830575" y="7503433"/>
                </a:lnTo>
                <a:lnTo>
                  <a:pt x="4737442" y="7449374"/>
                </a:lnTo>
                <a:lnTo>
                  <a:pt x="4737442" y="7234166"/>
                </a:lnTo>
                <a:lnTo>
                  <a:pt x="4830575" y="7180107"/>
                </a:lnTo>
                <a:lnTo>
                  <a:pt x="4923708" y="7126047"/>
                </a:lnTo>
                <a:lnTo>
                  <a:pt x="5016841" y="7180107"/>
                </a:lnTo>
                <a:lnTo>
                  <a:pt x="5109974" y="7234166"/>
                </a:lnTo>
                <a:close/>
                <a:moveTo>
                  <a:pt x="5109974" y="7942600"/>
                </a:moveTo>
                <a:lnTo>
                  <a:pt x="5109974" y="8157808"/>
                </a:lnTo>
                <a:lnTo>
                  <a:pt x="5016841" y="8211867"/>
                </a:lnTo>
                <a:lnTo>
                  <a:pt x="4923708" y="8265927"/>
                </a:lnTo>
                <a:lnTo>
                  <a:pt x="4830575" y="8211867"/>
                </a:lnTo>
                <a:lnTo>
                  <a:pt x="4737442" y="8157808"/>
                </a:lnTo>
                <a:lnTo>
                  <a:pt x="4737442" y="7942600"/>
                </a:lnTo>
                <a:lnTo>
                  <a:pt x="4830575" y="7888541"/>
                </a:lnTo>
                <a:lnTo>
                  <a:pt x="4923708" y="7834482"/>
                </a:lnTo>
                <a:lnTo>
                  <a:pt x="5016841" y="7888541"/>
                </a:lnTo>
                <a:lnTo>
                  <a:pt x="5109974" y="7942600"/>
                </a:lnTo>
                <a:close/>
                <a:moveTo>
                  <a:pt x="5109974" y="8651035"/>
                </a:moveTo>
                <a:lnTo>
                  <a:pt x="5109974" y="8866242"/>
                </a:lnTo>
                <a:lnTo>
                  <a:pt x="5016841" y="8920302"/>
                </a:lnTo>
                <a:lnTo>
                  <a:pt x="4923708" y="8974361"/>
                </a:lnTo>
                <a:lnTo>
                  <a:pt x="4830575" y="8920302"/>
                </a:lnTo>
                <a:lnTo>
                  <a:pt x="4737442" y="8866242"/>
                </a:lnTo>
                <a:lnTo>
                  <a:pt x="4737442" y="8651035"/>
                </a:lnTo>
                <a:lnTo>
                  <a:pt x="4830575" y="8596976"/>
                </a:lnTo>
                <a:lnTo>
                  <a:pt x="4923708" y="8542916"/>
                </a:lnTo>
                <a:lnTo>
                  <a:pt x="5016841" y="8596976"/>
                </a:lnTo>
                <a:lnTo>
                  <a:pt x="5109974" y="8651035"/>
                </a:lnTo>
                <a:close/>
                <a:moveTo>
                  <a:pt x="4718918" y="9328064"/>
                </a:moveTo>
                <a:lnTo>
                  <a:pt x="4625785" y="9274004"/>
                </a:lnTo>
                <a:lnTo>
                  <a:pt x="4532652" y="9219945"/>
                </a:lnTo>
                <a:lnTo>
                  <a:pt x="4532652" y="9004737"/>
                </a:lnTo>
                <a:lnTo>
                  <a:pt x="4625785" y="8950678"/>
                </a:lnTo>
                <a:lnTo>
                  <a:pt x="4718918" y="8896619"/>
                </a:lnTo>
                <a:lnTo>
                  <a:pt x="4812051" y="8950678"/>
                </a:lnTo>
                <a:lnTo>
                  <a:pt x="4905184" y="9004737"/>
                </a:lnTo>
                <a:lnTo>
                  <a:pt x="4905184" y="9219945"/>
                </a:lnTo>
                <a:lnTo>
                  <a:pt x="4812051" y="9274004"/>
                </a:lnTo>
                <a:lnTo>
                  <a:pt x="4718918" y="9328064"/>
                </a:lnTo>
                <a:close/>
                <a:moveTo>
                  <a:pt x="4310367" y="9328064"/>
                </a:moveTo>
                <a:lnTo>
                  <a:pt x="4217234" y="9274004"/>
                </a:lnTo>
                <a:lnTo>
                  <a:pt x="4124101" y="9219945"/>
                </a:lnTo>
                <a:lnTo>
                  <a:pt x="4124101" y="9004737"/>
                </a:lnTo>
                <a:lnTo>
                  <a:pt x="4217234" y="8950678"/>
                </a:lnTo>
                <a:lnTo>
                  <a:pt x="4310367" y="8896619"/>
                </a:lnTo>
                <a:lnTo>
                  <a:pt x="4403500" y="8950678"/>
                </a:lnTo>
                <a:lnTo>
                  <a:pt x="4496634" y="9004737"/>
                </a:lnTo>
                <a:lnTo>
                  <a:pt x="4496634" y="9219945"/>
                </a:lnTo>
                <a:lnTo>
                  <a:pt x="4403500" y="9274004"/>
                </a:lnTo>
                <a:lnTo>
                  <a:pt x="4310367" y="9328064"/>
                </a:lnTo>
                <a:close/>
                <a:moveTo>
                  <a:pt x="3901816" y="9328064"/>
                </a:moveTo>
                <a:lnTo>
                  <a:pt x="3808683" y="9274004"/>
                </a:lnTo>
                <a:lnTo>
                  <a:pt x="3715550" y="9219945"/>
                </a:lnTo>
                <a:lnTo>
                  <a:pt x="3715550" y="9004737"/>
                </a:lnTo>
                <a:lnTo>
                  <a:pt x="3808683" y="8950678"/>
                </a:lnTo>
                <a:lnTo>
                  <a:pt x="3901816" y="8896619"/>
                </a:lnTo>
                <a:lnTo>
                  <a:pt x="3994949" y="8950678"/>
                </a:lnTo>
                <a:lnTo>
                  <a:pt x="4088082" y="9004737"/>
                </a:lnTo>
                <a:lnTo>
                  <a:pt x="4088082" y="9219945"/>
                </a:lnTo>
                <a:lnTo>
                  <a:pt x="3994949" y="9274004"/>
                </a:lnTo>
                <a:lnTo>
                  <a:pt x="3901816" y="9328064"/>
                </a:lnTo>
                <a:close/>
                <a:moveTo>
                  <a:pt x="3492751" y="9328064"/>
                </a:moveTo>
                <a:lnTo>
                  <a:pt x="3399618" y="9274004"/>
                </a:lnTo>
                <a:lnTo>
                  <a:pt x="3306484" y="9219945"/>
                </a:lnTo>
                <a:lnTo>
                  <a:pt x="3306484" y="9004737"/>
                </a:lnTo>
                <a:lnTo>
                  <a:pt x="3399618" y="8950678"/>
                </a:lnTo>
                <a:lnTo>
                  <a:pt x="3492751" y="8896619"/>
                </a:lnTo>
                <a:lnTo>
                  <a:pt x="3585884" y="8950678"/>
                </a:lnTo>
                <a:lnTo>
                  <a:pt x="3679017" y="9004737"/>
                </a:lnTo>
                <a:lnTo>
                  <a:pt x="3679017" y="9219945"/>
                </a:lnTo>
                <a:lnTo>
                  <a:pt x="3585884" y="9274004"/>
                </a:lnTo>
                <a:lnTo>
                  <a:pt x="3492751" y="9328064"/>
                </a:lnTo>
                <a:close/>
                <a:moveTo>
                  <a:pt x="3084200" y="9328064"/>
                </a:moveTo>
                <a:lnTo>
                  <a:pt x="2991066" y="9274004"/>
                </a:lnTo>
                <a:lnTo>
                  <a:pt x="2897933" y="9219945"/>
                </a:lnTo>
                <a:lnTo>
                  <a:pt x="2897933" y="9004737"/>
                </a:lnTo>
                <a:lnTo>
                  <a:pt x="2991066" y="8950678"/>
                </a:lnTo>
                <a:lnTo>
                  <a:pt x="3084200" y="8896619"/>
                </a:lnTo>
                <a:lnTo>
                  <a:pt x="3177333" y="8950678"/>
                </a:lnTo>
                <a:lnTo>
                  <a:pt x="3270466" y="9004737"/>
                </a:lnTo>
                <a:lnTo>
                  <a:pt x="3270466" y="9219945"/>
                </a:lnTo>
                <a:lnTo>
                  <a:pt x="3177333" y="9274004"/>
                </a:lnTo>
                <a:lnTo>
                  <a:pt x="3084200" y="9328064"/>
                </a:lnTo>
                <a:close/>
                <a:moveTo>
                  <a:pt x="2675134" y="9328064"/>
                </a:moveTo>
                <a:lnTo>
                  <a:pt x="2582001" y="9274004"/>
                </a:lnTo>
                <a:lnTo>
                  <a:pt x="2488868" y="9219945"/>
                </a:lnTo>
                <a:lnTo>
                  <a:pt x="2488868" y="9004737"/>
                </a:lnTo>
                <a:lnTo>
                  <a:pt x="2582001" y="8950678"/>
                </a:lnTo>
                <a:lnTo>
                  <a:pt x="2675134" y="8896619"/>
                </a:lnTo>
                <a:lnTo>
                  <a:pt x="2768267" y="8950678"/>
                </a:lnTo>
                <a:lnTo>
                  <a:pt x="2861400" y="9004737"/>
                </a:lnTo>
                <a:lnTo>
                  <a:pt x="2861400" y="9219945"/>
                </a:lnTo>
                <a:lnTo>
                  <a:pt x="2768267" y="9274004"/>
                </a:lnTo>
                <a:lnTo>
                  <a:pt x="2675134" y="9328064"/>
                </a:lnTo>
                <a:close/>
                <a:moveTo>
                  <a:pt x="2266583" y="9328064"/>
                </a:moveTo>
                <a:lnTo>
                  <a:pt x="2173450" y="9274004"/>
                </a:lnTo>
                <a:lnTo>
                  <a:pt x="2080317" y="9219945"/>
                </a:lnTo>
                <a:lnTo>
                  <a:pt x="2080317" y="9004737"/>
                </a:lnTo>
                <a:lnTo>
                  <a:pt x="2173450" y="8950678"/>
                </a:lnTo>
                <a:lnTo>
                  <a:pt x="2266583" y="8896619"/>
                </a:lnTo>
                <a:lnTo>
                  <a:pt x="2359716" y="8950678"/>
                </a:lnTo>
                <a:lnTo>
                  <a:pt x="2452850" y="9004737"/>
                </a:lnTo>
                <a:lnTo>
                  <a:pt x="2452850" y="9219945"/>
                </a:lnTo>
                <a:lnTo>
                  <a:pt x="2359716" y="9274004"/>
                </a:lnTo>
                <a:lnTo>
                  <a:pt x="2266583" y="9328064"/>
                </a:lnTo>
                <a:close/>
                <a:moveTo>
                  <a:pt x="1857518" y="9328064"/>
                </a:moveTo>
                <a:lnTo>
                  <a:pt x="1764384" y="9274004"/>
                </a:lnTo>
                <a:lnTo>
                  <a:pt x="1671251" y="9219945"/>
                </a:lnTo>
                <a:lnTo>
                  <a:pt x="1671251" y="9004737"/>
                </a:lnTo>
                <a:lnTo>
                  <a:pt x="1764384" y="8950678"/>
                </a:lnTo>
                <a:lnTo>
                  <a:pt x="1857518" y="8896619"/>
                </a:lnTo>
                <a:lnTo>
                  <a:pt x="1950651" y="8950678"/>
                </a:lnTo>
                <a:lnTo>
                  <a:pt x="2043784" y="9004737"/>
                </a:lnTo>
                <a:lnTo>
                  <a:pt x="2043784" y="9219945"/>
                </a:lnTo>
                <a:lnTo>
                  <a:pt x="1950651" y="9274004"/>
                </a:lnTo>
                <a:lnTo>
                  <a:pt x="1857518" y="9328064"/>
                </a:lnTo>
                <a:close/>
                <a:moveTo>
                  <a:pt x="1466976" y="8866242"/>
                </a:moveTo>
                <a:lnTo>
                  <a:pt x="1466976" y="8651035"/>
                </a:lnTo>
                <a:lnTo>
                  <a:pt x="1560109" y="8596976"/>
                </a:lnTo>
                <a:lnTo>
                  <a:pt x="1653242" y="8542916"/>
                </a:lnTo>
                <a:lnTo>
                  <a:pt x="1746375" y="8596976"/>
                </a:lnTo>
                <a:lnTo>
                  <a:pt x="1839508" y="8651035"/>
                </a:lnTo>
                <a:lnTo>
                  <a:pt x="1839508" y="8866242"/>
                </a:lnTo>
                <a:lnTo>
                  <a:pt x="1746375" y="8920302"/>
                </a:lnTo>
                <a:lnTo>
                  <a:pt x="1653242" y="8974361"/>
                </a:lnTo>
                <a:lnTo>
                  <a:pt x="1560109" y="8920302"/>
                </a:lnTo>
                <a:lnTo>
                  <a:pt x="1466976" y="8866242"/>
                </a:lnTo>
                <a:close/>
                <a:moveTo>
                  <a:pt x="1466976" y="8157808"/>
                </a:moveTo>
                <a:lnTo>
                  <a:pt x="1466976" y="7942600"/>
                </a:lnTo>
                <a:lnTo>
                  <a:pt x="1560109" y="7888541"/>
                </a:lnTo>
                <a:lnTo>
                  <a:pt x="1653242" y="7834482"/>
                </a:lnTo>
                <a:lnTo>
                  <a:pt x="1746375" y="7888541"/>
                </a:lnTo>
                <a:lnTo>
                  <a:pt x="1839508" y="7942600"/>
                </a:lnTo>
                <a:lnTo>
                  <a:pt x="1839508" y="8157808"/>
                </a:lnTo>
                <a:lnTo>
                  <a:pt x="1746375" y="8211867"/>
                </a:lnTo>
                <a:lnTo>
                  <a:pt x="1653242" y="8265927"/>
                </a:lnTo>
                <a:lnTo>
                  <a:pt x="1560109" y="8211867"/>
                </a:lnTo>
                <a:lnTo>
                  <a:pt x="1466976" y="8157808"/>
                </a:lnTo>
                <a:close/>
                <a:moveTo>
                  <a:pt x="1466976" y="7449374"/>
                </a:moveTo>
                <a:lnTo>
                  <a:pt x="1466976" y="7234166"/>
                </a:lnTo>
                <a:lnTo>
                  <a:pt x="1560109" y="7180107"/>
                </a:lnTo>
                <a:lnTo>
                  <a:pt x="1653242" y="7126047"/>
                </a:lnTo>
                <a:lnTo>
                  <a:pt x="1746375" y="7180107"/>
                </a:lnTo>
                <a:lnTo>
                  <a:pt x="1839508" y="7234166"/>
                </a:lnTo>
                <a:lnTo>
                  <a:pt x="1839508" y="7449374"/>
                </a:lnTo>
                <a:lnTo>
                  <a:pt x="1746375" y="7503433"/>
                </a:lnTo>
                <a:lnTo>
                  <a:pt x="1653242" y="7557492"/>
                </a:lnTo>
                <a:lnTo>
                  <a:pt x="1560109" y="7503433"/>
                </a:lnTo>
                <a:lnTo>
                  <a:pt x="1466976" y="7449374"/>
                </a:lnTo>
                <a:close/>
                <a:moveTo>
                  <a:pt x="1466976" y="6740940"/>
                </a:moveTo>
                <a:lnTo>
                  <a:pt x="1466976" y="6525732"/>
                </a:lnTo>
                <a:lnTo>
                  <a:pt x="1560109" y="6471672"/>
                </a:lnTo>
                <a:lnTo>
                  <a:pt x="1653242" y="6417613"/>
                </a:lnTo>
                <a:lnTo>
                  <a:pt x="1746375" y="6471672"/>
                </a:lnTo>
                <a:lnTo>
                  <a:pt x="1839508" y="6525732"/>
                </a:lnTo>
                <a:lnTo>
                  <a:pt x="1839508" y="6740940"/>
                </a:lnTo>
                <a:lnTo>
                  <a:pt x="1746375" y="6794999"/>
                </a:lnTo>
                <a:lnTo>
                  <a:pt x="1653242" y="6849058"/>
                </a:lnTo>
                <a:lnTo>
                  <a:pt x="1560109" y="6794999"/>
                </a:lnTo>
                <a:lnTo>
                  <a:pt x="1466976" y="6740940"/>
                </a:lnTo>
                <a:close/>
                <a:moveTo>
                  <a:pt x="1466976" y="6032505"/>
                </a:moveTo>
                <a:lnTo>
                  <a:pt x="1466976" y="5817297"/>
                </a:lnTo>
                <a:lnTo>
                  <a:pt x="1560109" y="5763238"/>
                </a:lnTo>
                <a:lnTo>
                  <a:pt x="1653242" y="5709179"/>
                </a:lnTo>
                <a:lnTo>
                  <a:pt x="1746375" y="5763238"/>
                </a:lnTo>
                <a:lnTo>
                  <a:pt x="1839508" y="5817297"/>
                </a:lnTo>
                <a:lnTo>
                  <a:pt x="1839508" y="6032505"/>
                </a:lnTo>
                <a:lnTo>
                  <a:pt x="1746375" y="6086564"/>
                </a:lnTo>
                <a:lnTo>
                  <a:pt x="1653242" y="6140623"/>
                </a:lnTo>
                <a:lnTo>
                  <a:pt x="1560109" y="6086564"/>
                </a:lnTo>
                <a:lnTo>
                  <a:pt x="1466976" y="6032505"/>
                </a:lnTo>
                <a:close/>
                <a:moveTo>
                  <a:pt x="1466976" y="5324070"/>
                </a:moveTo>
                <a:lnTo>
                  <a:pt x="1466976" y="5108863"/>
                </a:lnTo>
                <a:lnTo>
                  <a:pt x="1560109" y="5054803"/>
                </a:lnTo>
                <a:lnTo>
                  <a:pt x="1653242" y="5000744"/>
                </a:lnTo>
                <a:lnTo>
                  <a:pt x="1746375" y="5054803"/>
                </a:lnTo>
                <a:lnTo>
                  <a:pt x="1839508" y="5108863"/>
                </a:lnTo>
                <a:lnTo>
                  <a:pt x="1839508" y="5324070"/>
                </a:lnTo>
                <a:lnTo>
                  <a:pt x="1746375" y="5378130"/>
                </a:lnTo>
                <a:lnTo>
                  <a:pt x="1653242" y="5432189"/>
                </a:lnTo>
                <a:lnTo>
                  <a:pt x="1560109" y="5378130"/>
                </a:lnTo>
                <a:lnTo>
                  <a:pt x="1466976" y="5324070"/>
                </a:lnTo>
                <a:close/>
                <a:moveTo>
                  <a:pt x="1466976" y="4615636"/>
                </a:moveTo>
                <a:lnTo>
                  <a:pt x="1466976" y="4400428"/>
                </a:lnTo>
                <a:lnTo>
                  <a:pt x="1560109" y="4346369"/>
                </a:lnTo>
                <a:lnTo>
                  <a:pt x="1653242" y="4292310"/>
                </a:lnTo>
                <a:lnTo>
                  <a:pt x="1746375" y="4346369"/>
                </a:lnTo>
                <a:lnTo>
                  <a:pt x="1839508" y="4400428"/>
                </a:lnTo>
                <a:lnTo>
                  <a:pt x="1839508" y="4615636"/>
                </a:lnTo>
                <a:lnTo>
                  <a:pt x="1746375" y="4669695"/>
                </a:lnTo>
                <a:lnTo>
                  <a:pt x="1653242" y="4723755"/>
                </a:lnTo>
                <a:lnTo>
                  <a:pt x="1560109" y="4669695"/>
                </a:lnTo>
                <a:lnTo>
                  <a:pt x="1466976" y="4615636"/>
                </a:lnTo>
                <a:close/>
                <a:moveTo>
                  <a:pt x="1466976" y="3907202"/>
                </a:moveTo>
                <a:lnTo>
                  <a:pt x="1466976" y="3691479"/>
                </a:lnTo>
                <a:lnTo>
                  <a:pt x="1560109" y="3637420"/>
                </a:lnTo>
                <a:lnTo>
                  <a:pt x="1653242" y="3583360"/>
                </a:lnTo>
                <a:lnTo>
                  <a:pt x="1746375" y="3637420"/>
                </a:lnTo>
                <a:lnTo>
                  <a:pt x="1839508" y="3691479"/>
                </a:lnTo>
                <a:lnTo>
                  <a:pt x="1839508" y="3906686"/>
                </a:lnTo>
                <a:lnTo>
                  <a:pt x="1746375" y="3960746"/>
                </a:lnTo>
                <a:lnTo>
                  <a:pt x="1653242" y="4014805"/>
                </a:lnTo>
                <a:lnTo>
                  <a:pt x="1560109" y="3960746"/>
                </a:lnTo>
                <a:lnTo>
                  <a:pt x="1466976" y="3907202"/>
                </a:lnTo>
                <a:close/>
                <a:moveTo>
                  <a:pt x="1466976" y="3198767"/>
                </a:moveTo>
                <a:lnTo>
                  <a:pt x="1466976" y="2983559"/>
                </a:lnTo>
                <a:lnTo>
                  <a:pt x="1560109" y="2929500"/>
                </a:lnTo>
                <a:lnTo>
                  <a:pt x="1653242" y="2875441"/>
                </a:lnTo>
                <a:lnTo>
                  <a:pt x="1746375" y="2929500"/>
                </a:lnTo>
                <a:lnTo>
                  <a:pt x="1839508" y="2983559"/>
                </a:lnTo>
                <a:lnTo>
                  <a:pt x="1839508" y="3198767"/>
                </a:lnTo>
                <a:lnTo>
                  <a:pt x="1746375" y="3252826"/>
                </a:lnTo>
                <a:lnTo>
                  <a:pt x="1653242" y="3306886"/>
                </a:lnTo>
                <a:lnTo>
                  <a:pt x="1560109" y="3252826"/>
                </a:lnTo>
                <a:lnTo>
                  <a:pt x="1466976" y="3198767"/>
                </a:lnTo>
                <a:close/>
                <a:moveTo>
                  <a:pt x="1857518" y="2521224"/>
                </a:moveTo>
                <a:lnTo>
                  <a:pt x="1950651" y="2575283"/>
                </a:lnTo>
                <a:lnTo>
                  <a:pt x="2043784" y="2629342"/>
                </a:lnTo>
                <a:lnTo>
                  <a:pt x="2043784" y="2844550"/>
                </a:lnTo>
                <a:lnTo>
                  <a:pt x="1950651" y="2898609"/>
                </a:lnTo>
                <a:lnTo>
                  <a:pt x="1857518" y="2952154"/>
                </a:lnTo>
                <a:lnTo>
                  <a:pt x="1764384" y="2898094"/>
                </a:lnTo>
                <a:lnTo>
                  <a:pt x="1671251" y="2844035"/>
                </a:lnTo>
                <a:lnTo>
                  <a:pt x="1671251" y="2628827"/>
                </a:lnTo>
                <a:lnTo>
                  <a:pt x="1764384" y="2574768"/>
                </a:lnTo>
                <a:lnTo>
                  <a:pt x="1857518" y="2521224"/>
                </a:lnTo>
                <a:close/>
                <a:moveTo>
                  <a:pt x="2266583" y="2521224"/>
                </a:moveTo>
                <a:lnTo>
                  <a:pt x="2359716" y="2575283"/>
                </a:lnTo>
                <a:lnTo>
                  <a:pt x="2452850" y="2629342"/>
                </a:lnTo>
                <a:lnTo>
                  <a:pt x="2452850" y="2844550"/>
                </a:lnTo>
                <a:lnTo>
                  <a:pt x="2359716" y="2898609"/>
                </a:lnTo>
                <a:lnTo>
                  <a:pt x="2266583" y="2952668"/>
                </a:lnTo>
                <a:lnTo>
                  <a:pt x="2173450" y="2898609"/>
                </a:lnTo>
                <a:lnTo>
                  <a:pt x="2080317" y="2844550"/>
                </a:lnTo>
                <a:lnTo>
                  <a:pt x="2080317" y="2629342"/>
                </a:lnTo>
                <a:lnTo>
                  <a:pt x="2173450" y="2575283"/>
                </a:lnTo>
                <a:lnTo>
                  <a:pt x="2266583" y="2521224"/>
                </a:lnTo>
                <a:close/>
                <a:moveTo>
                  <a:pt x="2675134" y="2521224"/>
                </a:moveTo>
                <a:lnTo>
                  <a:pt x="2768267" y="2575283"/>
                </a:lnTo>
                <a:lnTo>
                  <a:pt x="2861400" y="2629342"/>
                </a:lnTo>
                <a:lnTo>
                  <a:pt x="2861400" y="2844550"/>
                </a:lnTo>
                <a:lnTo>
                  <a:pt x="2768267" y="2898094"/>
                </a:lnTo>
                <a:lnTo>
                  <a:pt x="2675134" y="2952154"/>
                </a:lnTo>
                <a:lnTo>
                  <a:pt x="2582001" y="2898094"/>
                </a:lnTo>
                <a:lnTo>
                  <a:pt x="2488868" y="2844035"/>
                </a:lnTo>
                <a:lnTo>
                  <a:pt x="2488868" y="2628827"/>
                </a:lnTo>
                <a:lnTo>
                  <a:pt x="2582001" y="2574768"/>
                </a:lnTo>
                <a:lnTo>
                  <a:pt x="2675134" y="2521224"/>
                </a:lnTo>
                <a:close/>
                <a:moveTo>
                  <a:pt x="3084200" y="2521224"/>
                </a:moveTo>
                <a:lnTo>
                  <a:pt x="3177333" y="2575283"/>
                </a:lnTo>
                <a:lnTo>
                  <a:pt x="3270466" y="2629342"/>
                </a:lnTo>
                <a:lnTo>
                  <a:pt x="3270466" y="2844550"/>
                </a:lnTo>
                <a:lnTo>
                  <a:pt x="3177333" y="2898609"/>
                </a:lnTo>
                <a:lnTo>
                  <a:pt x="3084200" y="2952668"/>
                </a:lnTo>
                <a:lnTo>
                  <a:pt x="2991066" y="2898609"/>
                </a:lnTo>
                <a:lnTo>
                  <a:pt x="2897933" y="2844550"/>
                </a:lnTo>
                <a:lnTo>
                  <a:pt x="2897933" y="2629342"/>
                </a:lnTo>
                <a:lnTo>
                  <a:pt x="2991066" y="2575283"/>
                </a:lnTo>
                <a:lnTo>
                  <a:pt x="3084200" y="2521224"/>
                </a:lnTo>
                <a:close/>
                <a:moveTo>
                  <a:pt x="3492751" y="2521224"/>
                </a:moveTo>
                <a:lnTo>
                  <a:pt x="3585884" y="2575283"/>
                </a:lnTo>
                <a:lnTo>
                  <a:pt x="3679017" y="2629342"/>
                </a:lnTo>
                <a:lnTo>
                  <a:pt x="3679017" y="2844550"/>
                </a:lnTo>
                <a:lnTo>
                  <a:pt x="3585884" y="2898609"/>
                </a:lnTo>
                <a:lnTo>
                  <a:pt x="3492751" y="2952668"/>
                </a:lnTo>
                <a:lnTo>
                  <a:pt x="3399618" y="2898609"/>
                </a:lnTo>
                <a:lnTo>
                  <a:pt x="3306484" y="2844550"/>
                </a:lnTo>
                <a:lnTo>
                  <a:pt x="3306484" y="2629342"/>
                </a:lnTo>
                <a:lnTo>
                  <a:pt x="3399618" y="2575283"/>
                </a:lnTo>
                <a:lnTo>
                  <a:pt x="3492751" y="2521224"/>
                </a:lnTo>
                <a:close/>
                <a:moveTo>
                  <a:pt x="3901816" y="2521224"/>
                </a:moveTo>
                <a:lnTo>
                  <a:pt x="3994949" y="2575283"/>
                </a:lnTo>
                <a:lnTo>
                  <a:pt x="4088082" y="2629342"/>
                </a:lnTo>
                <a:lnTo>
                  <a:pt x="4088082" y="2844550"/>
                </a:lnTo>
                <a:lnTo>
                  <a:pt x="3994949" y="2898609"/>
                </a:lnTo>
                <a:lnTo>
                  <a:pt x="3901816" y="2952668"/>
                </a:lnTo>
                <a:lnTo>
                  <a:pt x="3808683" y="2898609"/>
                </a:lnTo>
                <a:lnTo>
                  <a:pt x="3715035" y="2844035"/>
                </a:lnTo>
                <a:lnTo>
                  <a:pt x="3715035" y="2628827"/>
                </a:lnTo>
                <a:lnTo>
                  <a:pt x="3808168" y="2574768"/>
                </a:lnTo>
                <a:lnTo>
                  <a:pt x="3901816" y="2521224"/>
                </a:lnTo>
                <a:close/>
                <a:moveTo>
                  <a:pt x="4310367" y="2521224"/>
                </a:moveTo>
                <a:lnTo>
                  <a:pt x="4403500" y="2575283"/>
                </a:lnTo>
                <a:lnTo>
                  <a:pt x="4496634" y="2629342"/>
                </a:lnTo>
                <a:lnTo>
                  <a:pt x="4496634" y="2844550"/>
                </a:lnTo>
                <a:lnTo>
                  <a:pt x="4403500" y="2898609"/>
                </a:lnTo>
                <a:lnTo>
                  <a:pt x="4310367" y="2952668"/>
                </a:lnTo>
                <a:lnTo>
                  <a:pt x="4217234" y="2898609"/>
                </a:lnTo>
                <a:lnTo>
                  <a:pt x="4124101" y="2844550"/>
                </a:lnTo>
                <a:lnTo>
                  <a:pt x="4124101" y="2629342"/>
                </a:lnTo>
                <a:lnTo>
                  <a:pt x="4217234" y="2575283"/>
                </a:lnTo>
                <a:lnTo>
                  <a:pt x="4310367" y="2521224"/>
                </a:lnTo>
                <a:close/>
                <a:moveTo>
                  <a:pt x="4718918" y="2521224"/>
                </a:moveTo>
                <a:lnTo>
                  <a:pt x="4812051" y="2575283"/>
                </a:lnTo>
                <a:lnTo>
                  <a:pt x="4905184" y="2629342"/>
                </a:lnTo>
                <a:lnTo>
                  <a:pt x="4905184" y="2844550"/>
                </a:lnTo>
                <a:lnTo>
                  <a:pt x="4812051" y="2898609"/>
                </a:lnTo>
                <a:lnTo>
                  <a:pt x="4718918" y="2952668"/>
                </a:lnTo>
                <a:lnTo>
                  <a:pt x="4625785" y="2898094"/>
                </a:lnTo>
                <a:lnTo>
                  <a:pt x="4532652" y="2844035"/>
                </a:lnTo>
                <a:lnTo>
                  <a:pt x="4532652" y="2628827"/>
                </a:lnTo>
                <a:lnTo>
                  <a:pt x="4625785" y="2574768"/>
                </a:lnTo>
                <a:lnTo>
                  <a:pt x="4718918" y="2521224"/>
                </a:lnTo>
                <a:close/>
                <a:moveTo>
                  <a:pt x="4905699" y="3337262"/>
                </a:moveTo>
                <a:lnTo>
                  <a:pt x="4905699" y="3552469"/>
                </a:lnTo>
                <a:lnTo>
                  <a:pt x="4812566" y="3606529"/>
                </a:lnTo>
                <a:lnTo>
                  <a:pt x="4718918" y="3660588"/>
                </a:lnTo>
                <a:lnTo>
                  <a:pt x="4625785" y="3606529"/>
                </a:lnTo>
                <a:lnTo>
                  <a:pt x="4532652" y="3552469"/>
                </a:lnTo>
                <a:lnTo>
                  <a:pt x="4532652" y="3337262"/>
                </a:lnTo>
                <a:lnTo>
                  <a:pt x="4625785" y="3283203"/>
                </a:lnTo>
                <a:lnTo>
                  <a:pt x="4718918" y="3229143"/>
                </a:lnTo>
                <a:lnTo>
                  <a:pt x="4812051" y="3283203"/>
                </a:lnTo>
                <a:lnTo>
                  <a:pt x="4905699" y="3337262"/>
                </a:lnTo>
                <a:close/>
                <a:moveTo>
                  <a:pt x="4905699" y="4045696"/>
                </a:moveTo>
                <a:lnTo>
                  <a:pt x="4905699" y="4260904"/>
                </a:lnTo>
                <a:lnTo>
                  <a:pt x="4812566" y="4314963"/>
                </a:lnTo>
                <a:lnTo>
                  <a:pt x="4719433" y="4369022"/>
                </a:lnTo>
                <a:lnTo>
                  <a:pt x="4625785" y="4314963"/>
                </a:lnTo>
                <a:lnTo>
                  <a:pt x="4532652" y="4260904"/>
                </a:lnTo>
                <a:lnTo>
                  <a:pt x="4532652" y="4045696"/>
                </a:lnTo>
                <a:lnTo>
                  <a:pt x="4625785" y="3991637"/>
                </a:lnTo>
                <a:lnTo>
                  <a:pt x="4718918" y="3937578"/>
                </a:lnTo>
                <a:lnTo>
                  <a:pt x="4812051" y="3991637"/>
                </a:lnTo>
                <a:lnTo>
                  <a:pt x="4905699" y="4045696"/>
                </a:lnTo>
                <a:close/>
                <a:moveTo>
                  <a:pt x="4905699" y="4754131"/>
                </a:moveTo>
                <a:lnTo>
                  <a:pt x="4905699" y="4969338"/>
                </a:lnTo>
                <a:lnTo>
                  <a:pt x="4812566" y="5023398"/>
                </a:lnTo>
                <a:lnTo>
                  <a:pt x="4719433" y="5077457"/>
                </a:lnTo>
                <a:lnTo>
                  <a:pt x="4625785" y="5023398"/>
                </a:lnTo>
                <a:lnTo>
                  <a:pt x="4532652" y="4969338"/>
                </a:lnTo>
                <a:lnTo>
                  <a:pt x="4532652" y="4754131"/>
                </a:lnTo>
                <a:lnTo>
                  <a:pt x="4625785" y="4700586"/>
                </a:lnTo>
                <a:lnTo>
                  <a:pt x="4718918" y="4646527"/>
                </a:lnTo>
                <a:lnTo>
                  <a:pt x="4812051" y="4700586"/>
                </a:lnTo>
                <a:lnTo>
                  <a:pt x="4905699" y="4754131"/>
                </a:lnTo>
                <a:close/>
                <a:moveTo>
                  <a:pt x="4905699" y="5463080"/>
                </a:moveTo>
                <a:lnTo>
                  <a:pt x="4905699" y="5678288"/>
                </a:lnTo>
                <a:lnTo>
                  <a:pt x="4812566" y="5732347"/>
                </a:lnTo>
                <a:lnTo>
                  <a:pt x="4719433" y="5786406"/>
                </a:lnTo>
                <a:lnTo>
                  <a:pt x="4626299" y="5732347"/>
                </a:lnTo>
                <a:lnTo>
                  <a:pt x="4533166" y="5678288"/>
                </a:lnTo>
                <a:lnTo>
                  <a:pt x="4533166" y="5463080"/>
                </a:lnTo>
                <a:lnTo>
                  <a:pt x="4626299" y="5409021"/>
                </a:lnTo>
                <a:lnTo>
                  <a:pt x="4719433" y="5354961"/>
                </a:lnTo>
                <a:lnTo>
                  <a:pt x="4812566" y="5409021"/>
                </a:lnTo>
                <a:lnTo>
                  <a:pt x="4905699" y="5463080"/>
                </a:lnTo>
                <a:close/>
                <a:moveTo>
                  <a:pt x="4905699" y="6171514"/>
                </a:moveTo>
                <a:lnTo>
                  <a:pt x="4905699" y="6386722"/>
                </a:lnTo>
                <a:lnTo>
                  <a:pt x="4812566" y="6440781"/>
                </a:lnTo>
                <a:lnTo>
                  <a:pt x="4719433" y="6494841"/>
                </a:lnTo>
                <a:lnTo>
                  <a:pt x="4626299" y="6440781"/>
                </a:lnTo>
                <a:lnTo>
                  <a:pt x="4533166" y="6386722"/>
                </a:lnTo>
                <a:lnTo>
                  <a:pt x="4533166" y="6171514"/>
                </a:lnTo>
                <a:lnTo>
                  <a:pt x="4626299" y="6117455"/>
                </a:lnTo>
                <a:lnTo>
                  <a:pt x="4719433" y="6063396"/>
                </a:lnTo>
                <a:lnTo>
                  <a:pt x="4812566" y="6117455"/>
                </a:lnTo>
                <a:lnTo>
                  <a:pt x="4905699" y="6171514"/>
                </a:lnTo>
                <a:close/>
                <a:moveTo>
                  <a:pt x="4905699" y="6879949"/>
                </a:moveTo>
                <a:lnTo>
                  <a:pt x="4905699" y="7095156"/>
                </a:lnTo>
                <a:lnTo>
                  <a:pt x="4812566" y="7149216"/>
                </a:lnTo>
                <a:lnTo>
                  <a:pt x="4719433" y="7203275"/>
                </a:lnTo>
                <a:lnTo>
                  <a:pt x="4626299" y="7149216"/>
                </a:lnTo>
                <a:lnTo>
                  <a:pt x="4533166" y="7095156"/>
                </a:lnTo>
                <a:lnTo>
                  <a:pt x="4533166" y="6879949"/>
                </a:lnTo>
                <a:lnTo>
                  <a:pt x="4626299" y="6825890"/>
                </a:lnTo>
                <a:lnTo>
                  <a:pt x="4719433" y="6771831"/>
                </a:lnTo>
                <a:lnTo>
                  <a:pt x="4812566" y="6825890"/>
                </a:lnTo>
                <a:lnTo>
                  <a:pt x="4905699" y="6879949"/>
                </a:lnTo>
                <a:close/>
                <a:moveTo>
                  <a:pt x="4905699" y="7588383"/>
                </a:moveTo>
                <a:lnTo>
                  <a:pt x="4905699" y="7803591"/>
                </a:lnTo>
                <a:lnTo>
                  <a:pt x="4812566" y="7857650"/>
                </a:lnTo>
                <a:lnTo>
                  <a:pt x="4719433" y="7911709"/>
                </a:lnTo>
                <a:lnTo>
                  <a:pt x="4626299" y="7857650"/>
                </a:lnTo>
                <a:lnTo>
                  <a:pt x="4533166" y="7803591"/>
                </a:lnTo>
                <a:lnTo>
                  <a:pt x="4533166" y="7588383"/>
                </a:lnTo>
                <a:lnTo>
                  <a:pt x="4626299" y="7534324"/>
                </a:lnTo>
                <a:lnTo>
                  <a:pt x="4719433" y="7480265"/>
                </a:lnTo>
                <a:lnTo>
                  <a:pt x="4812566" y="7534324"/>
                </a:lnTo>
                <a:lnTo>
                  <a:pt x="4905699" y="7588383"/>
                </a:lnTo>
                <a:close/>
                <a:moveTo>
                  <a:pt x="4905699" y="8296818"/>
                </a:moveTo>
                <a:lnTo>
                  <a:pt x="4905699" y="8512025"/>
                </a:lnTo>
                <a:lnTo>
                  <a:pt x="4812566" y="8566085"/>
                </a:lnTo>
                <a:lnTo>
                  <a:pt x="4719433" y="8620144"/>
                </a:lnTo>
                <a:lnTo>
                  <a:pt x="4626299" y="8566085"/>
                </a:lnTo>
                <a:lnTo>
                  <a:pt x="4533166" y="8512025"/>
                </a:lnTo>
                <a:lnTo>
                  <a:pt x="4533166" y="8296818"/>
                </a:lnTo>
                <a:lnTo>
                  <a:pt x="4625785" y="8242758"/>
                </a:lnTo>
                <a:lnTo>
                  <a:pt x="4718918" y="8188699"/>
                </a:lnTo>
                <a:lnTo>
                  <a:pt x="4812051" y="8242758"/>
                </a:lnTo>
                <a:lnTo>
                  <a:pt x="4905699" y="8296818"/>
                </a:lnTo>
                <a:close/>
                <a:moveTo>
                  <a:pt x="4514643" y="8973846"/>
                </a:moveTo>
                <a:lnTo>
                  <a:pt x="4421510" y="8919787"/>
                </a:lnTo>
                <a:lnTo>
                  <a:pt x="4328376" y="8865727"/>
                </a:lnTo>
                <a:lnTo>
                  <a:pt x="4328376" y="8650520"/>
                </a:lnTo>
                <a:lnTo>
                  <a:pt x="4421510" y="8596460"/>
                </a:lnTo>
                <a:lnTo>
                  <a:pt x="4514643" y="8542401"/>
                </a:lnTo>
                <a:lnTo>
                  <a:pt x="4607776" y="8596460"/>
                </a:lnTo>
                <a:lnTo>
                  <a:pt x="4700909" y="8650520"/>
                </a:lnTo>
                <a:lnTo>
                  <a:pt x="4700909" y="8865727"/>
                </a:lnTo>
                <a:lnTo>
                  <a:pt x="4607776" y="8919787"/>
                </a:lnTo>
                <a:lnTo>
                  <a:pt x="4514643" y="8973846"/>
                </a:lnTo>
                <a:close/>
                <a:moveTo>
                  <a:pt x="4106092" y="8973846"/>
                </a:moveTo>
                <a:lnTo>
                  <a:pt x="4012959" y="8919787"/>
                </a:lnTo>
                <a:lnTo>
                  <a:pt x="3919825" y="8865727"/>
                </a:lnTo>
                <a:lnTo>
                  <a:pt x="3919825" y="8650520"/>
                </a:lnTo>
                <a:lnTo>
                  <a:pt x="4012959" y="8596460"/>
                </a:lnTo>
                <a:lnTo>
                  <a:pt x="4106092" y="8542401"/>
                </a:lnTo>
                <a:lnTo>
                  <a:pt x="4199225" y="8596460"/>
                </a:lnTo>
                <a:lnTo>
                  <a:pt x="4292358" y="8650520"/>
                </a:lnTo>
                <a:lnTo>
                  <a:pt x="4292358" y="8865727"/>
                </a:lnTo>
                <a:lnTo>
                  <a:pt x="4199225" y="8919787"/>
                </a:lnTo>
                <a:lnTo>
                  <a:pt x="4106092" y="8973846"/>
                </a:lnTo>
                <a:close/>
                <a:moveTo>
                  <a:pt x="3697026" y="8973846"/>
                </a:moveTo>
                <a:lnTo>
                  <a:pt x="3603893" y="8919787"/>
                </a:lnTo>
                <a:lnTo>
                  <a:pt x="3510760" y="8865727"/>
                </a:lnTo>
                <a:lnTo>
                  <a:pt x="3510760" y="8650520"/>
                </a:lnTo>
                <a:lnTo>
                  <a:pt x="3603893" y="8596460"/>
                </a:lnTo>
                <a:lnTo>
                  <a:pt x="3697026" y="8542401"/>
                </a:lnTo>
                <a:lnTo>
                  <a:pt x="3790159" y="8596460"/>
                </a:lnTo>
                <a:lnTo>
                  <a:pt x="3883293" y="8650520"/>
                </a:lnTo>
                <a:lnTo>
                  <a:pt x="3883293" y="8865727"/>
                </a:lnTo>
                <a:lnTo>
                  <a:pt x="3790159" y="8919787"/>
                </a:lnTo>
                <a:lnTo>
                  <a:pt x="3697026" y="8973846"/>
                </a:lnTo>
                <a:close/>
                <a:moveTo>
                  <a:pt x="3288475" y="8973846"/>
                </a:moveTo>
                <a:lnTo>
                  <a:pt x="3195342" y="8919787"/>
                </a:lnTo>
                <a:lnTo>
                  <a:pt x="3102209" y="8865727"/>
                </a:lnTo>
                <a:lnTo>
                  <a:pt x="3102209" y="8650520"/>
                </a:lnTo>
                <a:lnTo>
                  <a:pt x="3195342" y="8596460"/>
                </a:lnTo>
                <a:lnTo>
                  <a:pt x="3288475" y="8542401"/>
                </a:lnTo>
                <a:lnTo>
                  <a:pt x="3381608" y="8596460"/>
                </a:lnTo>
                <a:lnTo>
                  <a:pt x="3474741" y="8650520"/>
                </a:lnTo>
                <a:lnTo>
                  <a:pt x="3474741" y="8865727"/>
                </a:lnTo>
                <a:lnTo>
                  <a:pt x="3381608" y="8919787"/>
                </a:lnTo>
                <a:lnTo>
                  <a:pt x="3288475" y="8973846"/>
                </a:lnTo>
                <a:close/>
                <a:moveTo>
                  <a:pt x="2879410" y="8973846"/>
                </a:moveTo>
                <a:lnTo>
                  <a:pt x="2786277" y="8919787"/>
                </a:lnTo>
                <a:lnTo>
                  <a:pt x="2693143" y="8865727"/>
                </a:lnTo>
                <a:lnTo>
                  <a:pt x="2693143" y="8650520"/>
                </a:lnTo>
                <a:lnTo>
                  <a:pt x="2786277" y="8596460"/>
                </a:lnTo>
                <a:lnTo>
                  <a:pt x="2879410" y="8542401"/>
                </a:lnTo>
                <a:lnTo>
                  <a:pt x="2972543" y="8596460"/>
                </a:lnTo>
                <a:lnTo>
                  <a:pt x="3065676" y="8650520"/>
                </a:lnTo>
                <a:lnTo>
                  <a:pt x="3065676" y="8865727"/>
                </a:lnTo>
                <a:lnTo>
                  <a:pt x="2972543" y="8919787"/>
                </a:lnTo>
                <a:lnTo>
                  <a:pt x="2879410" y="8973846"/>
                </a:lnTo>
                <a:close/>
                <a:moveTo>
                  <a:pt x="2470859" y="8973846"/>
                </a:moveTo>
                <a:lnTo>
                  <a:pt x="2377726" y="8919787"/>
                </a:lnTo>
                <a:lnTo>
                  <a:pt x="2284592" y="8865727"/>
                </a:lnTo>
                <a:lnTo>
                  <a:pt x="2284592" y="8650520"/>
                </a:lnTo>
                <a:lnTo>
                  <a:pt x="2377726" y="8596460"/>
                </a:lnTo>
                <a:lnTo>
                  <a:pt x="2470859" y="8542401"/>
                </a:lnTo>
                <a:lnTo>
                  <a:pt x="2563992" y="8596460"/>
                </a:lnTo>
                <a:lnTo>
                  <a:pt x="2657125" y="8650520"/>
                </a:lnTo>
                <a:lnTo>
                  <a:pt x="2657125" y="8865727"/>
                </a:lnTo>
                <a:lnTo>
                  <a:pt x="2563992" y="8919787"/>
                </a:lnTo>
                <a:lnTo>
                  <a:pt x="2470859" y="8973846"/>
                </a:lnTo>
                <a:close/>
                <a:moveTo>
                  <a:pt x="2061793" y="8973846"/>
                </a:moveTo>
                <a:lnTo>
                  <a:pt x="1968660" y="8919787"/>
                </a:lnTo>
                <a:lnTo>
                  <a:pt x="1875527" y="8865727"/>
                </a:lnTo>
                <a:lnTo>
                  <a:pt x="1875527" y="8650520"/>
                </a:lnTo>
                <a:lnTo>
                  <a:pt x="1968660" y="8596460"/>
                </a:lnTo>
                <a:lnTo>
                  <a:pt x="2061793" y="8542401"/>
                </a:lnTo>
                <a:lnTo>
                  <a:pt x="2154926" y="8596460"/>
                </a:lnTo>
                <a:lnTo>
                  <a:pt x="2248059" y="8650520"/>
                </a:lnTo>
                <a:lnTo>
                  <a:pt x="2248059" y="8865727"/>
                </a:lnTo>
                <a:lnTo>
                  <a:pt x="2154926" y="8919787"/>
                </a:lnTo>
                <a:lnTo>
                  <a:pt x="2061793" y="8973846"/>
                </a:lnTo>
                <a:close/>
                <a:moveTo>
                  <a:pt x="1671251" y="8512025"/>
                </a:moveTo>
                <a:lnTo>
                  <a:pt x="1671251" y="8296818"/>
                </a:lnTo>
                <a:lnTo>
                  <a:pt x="1764384" y="8242758"/>
                </a:lnTo>
                <a:lnTo>
                  <a:pt x="1857518" y="8188699"/>
                </a:lnTo>
                <a:lnTo>
                  <a:pt x="1950651" y="8242758"/>
                </a:lnTo>
                <a:lnTo>
                  <a:pt x="2043784" y="8296818"/>
                </a:lnTo>
                <a:lnTo>
                  <a:pt x="2043784" y="8512025"/>
                </a:lnTo>
                <a:lnTo>
                  <a:pt x="1950651" y="8566085"/>
                </a:lnTo>
                <a:lnTo>
                  <a:pt x="1857518" y="8620144"/>
                </a:lnTo>
                <a:lnTo>
                  <a:pt x="1764384" y="8566085"/>
                </a:lnTo>
                <a:lnTo>
                  <a:pt x="1671251" y="8512025"/>
                </a:lnTo>
                <a:close/>
                <a:moveTo>
                  <a:pt x="1671251" y="7803591"/>
                </a:moveTo>
                <a:lnTo>
                  <a:pt x="1671251" y="7588383"/>
                </a:lnTo>
                <a:lnTo>
                  <a:pt x="1764384" y="7534324"/>
                </a:lnTo>
                <a:lnTo>
                  <a:pt x="1857518" y="7480780"/>
                </a:lnTo>
                <a:lnTo>
                  <a:pt x="1950651" y="7534839"/>
                </a:lnTo>
                <a:lnTo>
                  <a:pt x="2043784" y="7588898"/>
                </a:lnTo>
                <a:lnTo>
                  <a:pt x="2043784" y="7804106"/>
                </a:lnTo>
                <a:lnTo>
                  <a:pt x="1950651" y="7858165"/>
                </a:lnTo>
                <a:lnTo>
                  <a:pt x="1857518" y="7912225"/>
                </a:lnTo>
                <a:lnTo>
                  <a:pt x="1764384" y="7858165"/>
                </a:lnTo>
                <a:lnTo>
                  <a:pt x="1671251" y="7803591"/>
                </a:lnTo>
                <a:close/>
                <a:moveTo>
                  <a:pt x="1671251" y="7095156"/>
                </a:moveTo>
                <a:lnTo>
                  <a:pt x="1671251" y="6879949"/>
                </a:lnTo>
                <a:lnTo>
                  <a:pt x="1764384" y="6825890"/>
                </a:lnTo>
                <a:lnTo>
                  <a:pt x="1857518" y="6771831"/>
                </a:lnTo>
                <a:lnTo>
                  <a:pt x="1950651" y="6825890"/>
                </a:lnTo>
                <a:lnTo>
                  <a:pt x="2043784" y="6879949"/>
                </a:lnTo>
                <a:lnTo>
                  <a:pt x="2043784" y="7095156"/>
                </a:lnTo>
                <a:lnTo>
                  <a:pt x="1950651" y="7149216"/>
                </a:lnTo>
                <a:lnTo>
                  <a:pt x="1857518" y="7202760"/>
                </a:lnTo>
                <a:lnTo>
                  <a:pt x="1764384" y="7148701"/>
                </a:lnTo>
                <a:lnTo>
                  <a:pt x="1671251" y="7095156"/>
                </a:lnTo>
                <a:close/>
                <a:moveTo>
                  <a:pt x="1671251" y="6386722"/>
                </a:moveTo>
                <a:lnTo>
                  <a:pt x="1671251" y="6171514"/>
                </a:lnTo>
                <a:lnTo>
                  <a:pt x="1764384" y="6117455"/>
                </a:lnTo>
                <a:lnTo>
                  <a:pt x="1857518" y="6063396"/>
                </a:lnTo>
                <a:lnTo>
                  <a:pt x="1950651" y="6117455"/>
                </a:lnTo>
                <a:lnTo>
                  <a:pt x="2043784" y="6171514"/>
                </a:lnTo>
                <a:lnTo>
                  <a:pt x="2043784" y="6386722"/>
                </a:lnTo>
                <a:lnTo>
                  <a:pt x="1950651" y="6440781"/>
                </a:lnTo>
                <a:lnTo>
                  <a:pt x="1857518" y="6494841"/>
                </a:lnTo>
                <a:lnTo>
                  <a:pt x="1764384" y="6440781"/>
                </a:lnTo>
                <a:lnTo>
                  <a:pt x="1671251" y="6386722"/>
                </a:lnTo>
                <a:close/>
                <a:moveTo>
                  <a:pt x="1671251" y="5678288"/>
                </a:moveTo>
                <a:lnTo>
                  <a:pt x="1671251" y="5463080"/>
                </a:lnTo>
                <a:lnTo>
                  <a:pt x="1764384" y="5409021"/>
                </a:lnTo>
                <a:lnTo>
                  <a:pt x="1857518" y="5354961"/>
                </a:lnTo>
                <a:lnTo>
                  <a:pt x="1950651" y="5409021"/>
                </a:lnTo>
                <a:lnTo>
                  <a:pt x="2043784" y="5463080"/>
                </a:lnTo>
                <a:lnTo>
                  <a:pt x="2043784" y="5678288"/>
                </a:lnTo>
                <a:lnTo>
                  <a:pt x="1950651" y="5732347"/>
                </a:lnTo>
                <a:lnTo>
                  <a:pt x="1857518" y="5786406"/>
                </a:lnTo>
                <a:lnTo>
                  <a:pt x="1764384" y="5732347"/>
                </a:lnTo>
                <a:lnTo>
                  <a:pt x="1671251" y="5678288"/>
                </a:lnTo>
                <a:close/>
                <a:moveTo>
                  <a:pt x="1671251" y="4969853"/>
                </a:moveTo>
                <a:lnTo>
                  <a:pt x="1671251" y="4754646"/>
                </a:lnTo>
                <a:lnTo>
                  <a:pt x="1764384" y="4700586"/>
                </a:lnTo>
                <a:lnTo>
                  <a:pt x="1857518" y="4646527"/>
                </a:lnTo>
                <a:lnTo>
                  <a:pt x="1950651" y="4700586"/>
                </a:lnTo>
                <a:lnTo>
                  <a:pt x="2043784" y="4754646"/>
                </a:lnTo>
                <a:lnTo>
                  <a:pt x="2043784" y="4969853"/>
                </a:lnTo>
                <a:lnTo>
                  <a:pt x="1950651" y="5023912"/>
                </a:lnTo>
                <a:lnTo>
                  <a:pt x="1857518" y="5077457"/>
                </a:lnTo>
                <a:lnTo>
                  <a:pt x="1764384" y="5023398"/>
                </a:lnTo>
                <a:lnTo>
                  <a:pt x="1671251" y="4969853"/>
                </a:lnTo>
                <a:close/>
                <a:moveTo>
                  <a:pt x="1671251" y="4261419"/>
                </a:moveTo>
                <a:lnTo>
                  <a:pt x="1671251" y="4046211"/>
                </a:lnTo>
                <a:lnTo>
                  <a:pt x="1764384" y="3992152"/>
                </a:lnTo>
                <a:lnTo>
                  <a:pt x="1857518" y="3938093"/>
                </a:lnTo>
                <a:lnTo>
                  <a:pt x="1950651" y="3992152"/>
                </a:lnTo>
                <a:lnTo>
                  <a:pt x="2043784" y="4046211"/>
                </a:lnTo>
                <a:lnTo>
                  <a:pt x="2043784" y="4261419"/>
                </a:lnTo>
                <a:lnTo>
                  <a:pt x="1950651" y="4315478"/>
                </a:lnTo>
                <a:lnTo>
                  <a:pt x="1857518" y="4369022"/>
                </a:lnTo>
                <a:lnTo>
                  <a:pt x="1764384" y="4314963"/>
                </a:lnTo>
                <a:lnTo>
                  <a:pt x="1671251" y="4261419"/>
                </a:lnTo>
                <a:close/>
                <a:moveTo>
                  <a:pt x="1671251" y="3552984"/>
                </a:moveTo>
                <a:lnTo>
                  <a:pt x="1671251" y="3337777"/>
                </a:lnTo>
                <a:lnTo>
                  <a:pt x="1764384" y="3283717"/>
                </a:lnTo>
                <a:lnTo>
                  <a:pt x="1857518" y="3229658"/>
                </a:lnTo>
                <a:lnTo>
                  <a:pt x="1950651" y="3283717"/>
                </a:lnTo>
                <a:lnTo>
                  <a:pt x="2043784" y="3337777"/>
                </a:lnTo>
                <a:lnTo>
                  <a:pt x="2043784" y="3552984"/>
                </a:lnTo>
                <a:lnTo>
                  <a:pt x="1950651" y="3607043"/>
                </a:lnTo>
                <a:lnTo>
                  <a:pt x="1857518" y="3660588"/>
                </a:lnTo>
                <a:lnTo>
                  <a:pt x="1764384" y="3606529"/>
                </a:lnTo>
                <a:lnTo>
                  <a:pt x="1671251" y="3552984"/>
                </a:lnTo>
                <a:close/>
                <a:moveTo>
                  <a:pt x="2061793" y="2875441"/>
                </a:moveTo>
                <a:lnTo>
                  <a:pt x="2154926" y="2929500"/>
                </a:lnTo>
                <a:lnTo>
                  <a:pt x="2248059" y="2983559"/>
                </a:lnTo>
                <a:lnTo>
                  <a:pt x="2248059" y="3198767"/>
                </a:lnTo>
                <a:lnTo>
                  <a:pt x="2154926" y="3252826"/>
                </a:lnTo>
                <a:lnTo>
                  <a:pt x="2061793" y="3306886"/>
                </a:lnTo>
                <a:lnTo>
                  <a:pt x="1968660" y="3252826"/>
                </a:lnTo>
                <a:lnTo>
                  <a:pt x="1875527" y="3198767"/>
                </a:lnTo>
                <a:lnTo>
                  <a:pt x="1875527" y="2983559"/>
                </a:lnTo>
                <a:lnTo>
                  <a:pt x="1968660" y="2929500"/>
                </a:lnTo>
                <a:lnTo>
                  <a:pt x="2061793" y="2875441"/>
                </a:lnTo>
                <a:close/>
                <a:moveTo>
                  <a:pt x="2470859" y="2875441"/>
                </a:moveTo>
                <a:lnTo>
                  <a:pt x="2563992" y="2929500"/>
                </a:lnTo>
                <a:lnTo>
                  <a:pt x="2657125" y="2983559"/>
                </a:lnTo>
                <a:lnTo>
                  <a:pt x="2657125" y="3198767"/>
                </a:lnTo>
                <a:lnTo>
                  <a:pt x="2563992" y="3252826"/>
                </a:lnTo>
                <a:lnTo>
                  <a:pt x="2470859" y="3306886"/>
                </a:lnTo>
                <a:lnTo>
                  <a:pt x="2377726" y="3252826"/>
                </a:lnTo>
                <a:lnTo>
                  <a:pt x="2284592" y="3198767"/>
                </a:lnTo>
                <a:lnTo>
                  <a:pt x="2284592" y="2983559"/>
                </a:lnTo>
                <a:lnTo>
                  <a:pt x="2377726" y="2929500"/>
                </a:lnTo>
                <a:lnTo>
                  <a:pt x="2470859" y="2875441"/>
                </a:lnTo>
                <a:close/>
                <a:moveTo>
                  <a:pt x="2879410" y="2875441"/>
                </a:moveTo>
                <a:lnTo>
                  <a:pt x="2972543" y="2929500"/>
                </a:lnTo>
                <a:lnTo>
                  <a:pt x="3065676" y="2983559"/>
                </a:lnTo>
                <a:lnTo>
                  <a:pt x="3065676" y="3198767"/>
                </a:lnTo>
                <a:lnTo>
                  <a:pt x="2972543" y="3252826"/>
                </a:lnTo>
                <a:lnTo>
                  <a:pt x="2879410" y="3306886"/>
                </a:lnTo>
                <a:lnTo>
                  <a:pt x="2786277" y="3252826"/>
                </a:lnTo>
                <a:lnTo>
                  <a:pt x="2693143" y="3198767"/>
                </a:lnTo>
                <a:lnTo>
                  <a:pt x="2693143" y="2983559"/>
                </a:lnTo>
                <a:lnTo>
                  <a:pt x="2786277" y="2929500"/>
                </a:lnTo>
                <a:lnTo>
                  <a:pt x="2879410" y="2875441"/>
                </a:lnTo>
                <a:close/>
                <a:moveTo>
                  <a:pt x="3288475" y="2875441"/>
                </a:moveTo>
                <a:lnTo>
                  <a:pt x="3381608" y="2929500"/>
                </a:lnTo>
                <a:lnTo>
                  <a:pt x="3474741" y="2983559"/>
                </a:lnTo>
                <a:lnTo>
                  <a:pt x="3474741" y="3198767"/>
                </a:lnTo>
                <a:lnTo>
                  <a:pt x="3381608" y="3252826"/>
                </a:lnTo>
                <a:lnTo>
                  <a:pt x="3288475" y="3306886"/>
                </a:lnTo>
                <a:lnTo>
                  <a:pt x="3195342" y="3252311"/>
                </a:lnTo>
                <a:lnTo>
                  <a:pt x="3102209" y="3198252"/>
                </a:lnTo>
                <a:lnTo>
                  <a:pt x="3102209" y="2983045"/>
                </a:lnTo>
                <a:lnTo>
                  <a:pt x="3195342" y="2929500"/>
                </a:lnTo>
                <a:lnTo>
                  <a:pt x="3288475" y="2875441"/>
                </a:lnTo>
                <a:close/>
                <a:moveTo>
                  <a:pt x="3697026" y="2875441"/>
                </a:moveTo>
                <a:lnTo>
                  <a:pt x="3790159" y="2929500"/>
                </a:lnTo>
                <a:lnTo>
                  <a:pt x="3883293" y="2983559"/>
                </a:lnTo>
                <a:lnTo>
                  <a:pt x="3883293" y="3198767"/>
                </a:lnTo>
                <a:lnTo>
                  <a:pt x="3790159" y="3252826"/>
                </a:lnTo>
                <a:lnTo>
                  <a:pt x="3697026" y="3306886"/>
                </a:lnTo>
                <a:lnTo>
                  <a:pt x="3603893" y="3252826"/>
                </a:lnTo>
                <a:lnTo>
                  <a:pt x="3510760" y="3198767"/>
                </a:lnTo>
                <a:lnTo>
                  <a:pt x="3510760" y="2983559"/>
                </a:lnTo>
                <a:lnTo>
                  <a:pt x="3603893" y="2929500"/>
                </a:lnTo>
                <a:lnTo>
                  <a:pt x="3697026" y="2875441"/>
                </a:lnTo>
                <a:close/>
                <a:moveTo>
                  <a:pt x="4106092" y="2875441"/>
                </a:moveTo>
                <a:lnTo>
                  <a:pt x="4199225" y="2929500"/>
                </a:lnTo>
                <a:lnTo>
                  <a:pt x="4292358" y="2983559"/>
                </a:lnTo>
                <a:lnTo>
                  <a:pt x="4292358" y="3198767"/>
                </a:lnTo>
                <a:lnTo>
                  <a:pt x="4199225" y="3252826"/>
                </a:lnTo>
                <a:lnTo>
                  <a:pt x="4106092" y="3306371"/>
                </a:lnTo>
                <a:lnTo>
                  <a:pt x="4012959" y="3252311"/>
                </a:lnTo>
                <a:lnTo>
                  <a:pt x="3919825" y="3198252"/>
                </a:lnTo>
                <a:lnTo>
                  <a:pt x="3919825" y="2983045"/>
                </a:lnTo>
                <a:lnTo>
                  <a:pt x="4012959" y="2928985"/>
                </a:lnTo>
                <a:lnTo>
                  <a:pt x="4106092" y="2875441"/>
                </a:lnTo>
                <a:close/>
                <a:moveTo>
                  <a:pt x="4514643" y="2875441"/>
                </a:moveTo>
                <a:lnTo>
                  <a:pt x="4607776" y="2929500"/>
                </a:lnTo>
                <a:lnTo>
                  <a:pt x="4700909" y="2983559"/>
                </a:lnTo>
                <a:lnTo>
                  <a:pt x="4700909" y="3198767"/>
                </a:lnTo>
                <a:lnTo>
                  <a:pt x="4607776" y="3252826"/>
                </a:lnTo>
                <a:lnTo>
                  <a:pt x="4514643" y="3306886"/>
                </a:lnTo>
                <a:lnTo>
                  <a:pt x="4421510" y="3252826"/>
                </a:lnTo>
                <a:lnTo>
                  <a:pt x="4328376" y="3198767"/>
                </a:lnTo>
                <a:lnTo>
                  <a:pt x="4328376" y="2983559"/>
                </a:lnTo>
                <a:lnTo>
                  <a:pt x="4421510" y="2929500"/>
                </a:lnTo>
                <a:lnTo>
                  <a:pt x="4514643" y="2875441"/>
                </a:lnTo>
                <a:close/>
                <a:moveTo>
                  <a:pt x="4700909" y="3691479"/>
                </a:moveTo>
                <a:lnTo>
                  <a:pt x="4700909" y="3906686"/>
                </a:lnTo>
                <a:lnTo>
                  <a:pt x="4607776" y="3960746"/>
                </a:lnTo>
                <a:lnTo>
                  <a:pt x="4514643" y="4014805"/>
                </a:lnTo>
                <a:lnTo>
                  <a:pt x="4421510" y="3960746"/>
                </a:lnTo>
                <a:lnTo>
                  <a:pt x="4328376" y="3906686"/>
                </a:lnTo>
                <a:lnTo>
                  <a:pt x="4328376" y="3691479"/>
                </a:lnTo>
                <a:lnTo>
                  <a:pt x="4421510" y="3637420"/>
                </a:lnTo>
                <a:lnTo>
                  <a:pt x="4514643" y="3583360"/>
                </a:lnTo>
                <a:lnTo>
                  <a:pt x="4607776" y="3637420"/>
                </a:lnTo>
                <a:lnTo>
                  <a:pt x="4700909" y="3691479"/>
                </a:lnTo>
                <a:close/>
                <a:moveTo>
                  <a:pt x="4700909" y="4399913"/>
                </a:moveTo>
                <a:lnTo>
                  <a:pt x="4700909" y="4615121"/>
                </a:lnTo>
                <a:lnTo>
                  <a:pt x="4607776" y="4669181"/>
                </a:lnTo>
                <a:lnTo>
                  <a:pt x="4514643" y="4723240"/>
                </a:lnTo>
                <a:lnTo>
                  <a:pt x="4421510" y="4669181"/>
                </a:lnTo>
                <a:lnTo>
                  <a:pt x="4328376" y="4615121"/>
                </a:lnTo>
                <a:lnTo>
                  <a:pt x="4328376" y="4399913"/>
                </a:lnTo>
                <a:lnTo>
                  <a:pt x="4421510" y="4345854"/>
                </a:lnTo>
                <a:lnTo>
                  <a:pt x="4514643" y="4291795"/>
                </a:lnTo>
                <a:lnTo>
                  <a:pt x="4607776" y="4345854"/>
                </a:lnTo>
                <a:lnTo>
                  <a:pt x="4700909" y="4399913"/>
                </a:lnTo>
                <a:close/>
                <a:moveTo>
                  <a:pt x="4700909" y="5108348"/>
                </a:moveTo>
                <a:lnTo>
                  <a:pt x="4700909" y="5323556"/>
                </a:lnTo>
                <a:lnTo>
                  <a:pt x="4607776" y="5377615"/>
                </a:lnTo>
                <a:lnTo>
                  <a:pt x="4514643" y="5431674"/>
                </a:lnTo>
                <a:lnTo>
                  <a:pt x="4421510" y="5377615"/>
                </a:lnTo>
                <a:lnTo>
                  <a:pt x="4328376" y="5323556"/>
                </a:lnTo>
                <a:lnTo>
                  <a:pt x="4328376" y="5108348"/>
                </a:lnTo>
                <a:lnTo>
                  <a:pt x="4421510" y="5054289"/>
                </a:lnTo>
                <a:lnTo>
                  <a:pt x="4514643" y="5000229"/>
                </a:lnTo>
                <a:lnTo>
                  <a:pt x="4607776" y="5054289"/>
                </a:lnTo>
                <a:lnTo>
                  <a:pt x="4700909" y="5108348"/>
                </a:lnTo>
                <a:close/>
                <a:moveTo>
                  <a:pt x="4700909" y="5817297"/>
                </a:moveTo>
                <a:lnTo>
                  <a:pt x="4700909" y="6032505"/>
                </a:lnTo>
                <a:lnTo>
                  <a:pt x="4607776" y="6086564"/>
                </a:lnTo>
                <a:lnTo>
                  <a:pt x="4514643" y="6140623"/>
                </a:lnTo>
                <a:lnTo>
                  <a:pt x="4421510" y="6086564"/>
                </a:lnTo>
                <a:lnTo>
                  <a:pt x="4328376" y="6032505"/>
                </a:lnTo>
                <a:lnTo>
                  <a:pt x="4328376" y="5817297"/>
                </a:lnTo>
                <a:lnTo>
                  <a:pt x="4421510" y="5763238"/>
                </a:lnTo>
                <a:lnTo>
                  <a:pt x="4514643" y="5709179"/>
                </a:lnTo>
                <a:lnTo>
                  <a:pt x="4607776" y="5763238"/>
                </a:lnTo>
                <a:lnTo>
                  <a:pt x="4700909" y="5817297"/>
                </a:lnTo>
                <a:close/>
                <a:moveTo>
                  <a:pt x="4700909" y="6525732"/>
                </a:moveTo>
                <a:lnTo>
                  <a:pt x="4700909" y="6740940"/>
                </a:lnTo>
                <a:lnTo>
                  <a:pt x="4607776" y="6794999"/>
                </a:lnTo>
                <a:lnTo>
                  <a:pt x="4514643" y="6849058"/>
                </a:lnTo>
                <a:lnTo>
                  <a:pt x="4421510" y="6794999"/>
                </a:lnTo>
                <a:lnTo>
                  <a:pt x="4328376" y="6740940"/>
                </a:lnTo>
                <a:lnTo>
                  <a:pt x="4328376" y="6525732"/>
                </a:lnTo>
                <a:lnTo>
                  <a:pt x="4421510" y="6471672"/>
                </a:lnTo>
                <a:lnTo>
                  <a:pt x="4514643" y="6417613"/>
                </a:lnTo>
                <a:lnTo>
                  <a:pt x="4607776" y="6471672"/>
                </a:lnTo>
                <a:lnTo>
                  <a:pt x="4700909" y="6525732"/>
                </a:lnTo>
                <a:close/>
                <a:moveTo>
                  <a:pt x="4700909" y="7234166"/>
                </a:moveTo>
                <a:lnTo>
                  <a:pt x="4700909" y="7449374"/>
                </a:lnTo>
                <a:lnTo>
                  <a:pt x="4607776" y="7503433"/>
                </a:lnTo>
                <a:lnTo>
                  <a:pt x="4514643" y="7557492"/>
                </a:lnTo>
                <a:lnTo>
                  <a:pt x="4421510" y="7503433"/>
                </a:lnTo>
                <a:lnTo>
                  <a:pt x="4328376" y="7449374"/>
                </a:lnTo>
                <a:lnTo>
                  <a:pt x="4328376" y="7234166"/>
                </a:lnTo>
                <a:lnTo>
                  <a:pt x="4421510" y="7180107"/>
                </a:lnTo>
                <a:lnTo>
                  <a:pt x="4514643" y="7126047"/>
                </a:lnTo>
                <a:lnTo>
                  <a:pt x="4607776" y="7180107"/>
                </a:lnTo>
                <a:lnTo>
                  <a:pt x="4700909" y="7234166"/>
                </a:lnTo>
                <a:close/>
                <a:moveTo>
                  <a:pt x="4700909" y="7942600"/>
                </a:moveTo>
                <a:lnTo>
                  <a:pt x="4700909" y="8157808"/>
                </a:lnTo>
                <a:lnTo>
                  <a:pt x="4607776" y="8211867"/>
                </a:lnTo>
                <a:lnTo>
                  <a:pt x="4514643" y="8265927"/>
                </a:lnTo>
                <a:lnTo>
                  <a:pt x="4421510" y="8211867"/>
                </a:lnTo>
                <a:lnTo>
                  <a:pt x="4328376" y="8157808"/>
                </a:lnTo>
                <a:lnTo>
                  <a:pt x="4328376" y="7942600"/>
                </a:lnTo>
                <a:lnTo>
                  <a:pt x="4421510" y="7888541"/>
                </a:lnTo>
                <a:lnTo>
                  <a:pt x="4514643" y="7834482"/>
                </a:lnTo>
                <a:lnTo>
                  <a:pt x="4607776" y="7888541"/>
                </a:lnTo>
                <a:lnTo>
                  <a:pt x="4700909" y="7942600"/>
                </a:lnTo>
                <a:close/>
                <a:moveTo>
                  <a:pt x="4310367" y="8619629"/>
                </a:moveTo>
                <a:lnTo>
                  <a:pt x="4217234" y="8565569"/>
                </a:lnTo>
                <a:lnTo>
                  <a:pt x="4124101" y="8511510"/>
                </a:lnTo>
                <a:lnTo>
                  <a:pt x="4124101" y="8296303"/>
                </a:lnTo>
                <a:lnTo>
                  <a:pt x="4217234" y="8242244"/>
                </a:lnTo>
                <a:lnTo>
                  <a:pt x="4310367" y="8188184"/>
                </a:lnTo>
                <a:lnTo>
                  <a:pt x="4403500" y="8242244"/>
                </a:lnTo>
                <a:lnTo>
                  <a:pt x="4496634" y="8296303"/>
                </a:lnTo>
                <a:lnTo>
                  <a:pt x="4496634" y="8511510"/>
                </a:lnTo>
                <a:lnTo>
                  <a:pt x="4403500" y="8565569"/>
                </a:lnTo>
                <a:lnTo>
                  <a:pt x="4310367" y="8619629"/>
                </a:lnTo>
                <a:close/>
                <a:moveTo>
                  <a:pt x="3901816" y="8619629"/>
                </a:moveTo>
                <a:lnTo>
                  <a:pt x="3808683" y="8565569"/>
                </a:lnTo>
                <a:lnTo>
                  <a:pt x="3715550" y="8511510"/>
                </a:lnTo>
                <a:lnTo>
                  <a:pt x="3715550" y="8296303"/>
                </a:lnTo>
                <a:lnTo>
                  <a:pt x="3808683" y="8242244"/>
                </a:lnTo>
                <a:lnTo>
                  <a:pt x="3901816" y="8188184"/>
                </a:lnTo>
                <a:lnTo>
                  <a:pt x="3994949" y="8242244"/>
                </a:lnTo>
                <a:lnTo>
                  <a:pt x="4088082" y="8296303"/>
                </a:lnTo>
                <a:lnTo>
                  <a:pt x="4088082" y="8511510"/>
                </a:lnTo>
                <a:lnTo>
                  <a:pt x="3994949" y="8565569"/>
                </a:lnTo>
                <a:lnTo>
                  <a:pt x="3901816" y="8619629"/>
                </a:lnTo>
                <a:close/>
                <a:moveTo>
                  <a:pt x="3492751" y="8619629"/>
                </a:moveTo>
                <a:lnTo>
                  <a:pt x="3399618" y="8565569"/>
                </a:lnTo>
                <a:lnTo>
                  <a:pt x="3306484" y="8511510"/>
                </a:lnTo>
                <a:lnTo>
                  <a:pt x="3306484" y="8296303"/>
                </a:lnTo>
                <a:lnTo>
                  <a:pt x="3399618" y="8242244"/>
                </a:lnTo>
                <a:lnTo>
                  <a:pt x="3492751" y="8188184"/>
                </a:lnTo>
                <a:lnTo>
                  <a:pt x="3585884" y="8242244"/>
                </a:lnTo>
                <a:lnTo>
                  <a:pt x="3679017" y="8296303"/>
                </a:lnTo>
                <a:lnTo>
                  <a:pt x="3679017" y="8511510"/>
                </a:lnTo>
                <a:lnTo>
                  <a:pt x="3585884" y="8565569"/>
                </a:lnTo>
                <a:lnTo>
                  <a:pt x="3492751" y="8619629"/>
                </a:lnTo>
                <a:close/>
                <a:moveTo>
                  <a:pt x="3084200" y="8619629"/>
                </a:moveTo>
                <a:lnTo>
                  <a:pt x="2991066" y="8565569"/>
                </a:lnTo>
                <a:lnTo>
                  <a:pt x="2897933" y="8511510"/>
                </a:lnTo>
                <a:lnTo>
                  <a:pt x="2897933" y="8296303"/>
                </a:lnTo>
                <a:lnTo>
                  <a:pt x="2991066" y="8242244"/>
                </a:lnTo>
                <a:lnTo>
                  <a:pt x="3084200" y="8188184"/>
                </a:lnTo>
                <a:lnTo>
                  <a:pt x="3177333" y="8242244"/>
                </a:lnTo>
                <a:lnTo>
                  <a:pt x="3270466" y="8296303"/>
                </a:lnTo>
                <a:lnTo>
                  <a:pt x="3270466" y="8511510"/>
                </a:lnTo>
                <a:lnTo>
                  <a:pt x="3177333" y="8565569"/>
                </a:lnTo>
                <a:lnTo>
                  <a:pt x="3084200" y="8619629"/>
                </a:lnTo>
                <a:close/>
                <a:moveTo>
                  <a:pt x="2675134" y="8619629"/>
                </a:moveTo>
                <a:lnTo>
                  <a:pt x="2582001" y="8565569"/>
                </a:lnTo>
                <a:lnTo>
                  <a:pt x="2488868" y="8511510"/>
                </a:lnTo>
                <a:lnTo>
                  <a:pt x="2488868" y="8296303"/>
                </a:lnTo>
                <a:lnTo>
                  <a:pt x="2582001" y="8242244"/>
                </a:lnTo>
                <a:lnTo>
                  <a:pt x="2675134" y="8188184"/>
                </a:lnTo>
                <a:lnTo>
                  <a:pt x="2768267" y="8242758"/>
                </a:lnTo>
                <a:lnTo>
                  <a:pt x="2861400" y="8296818"/>
                </a:lnTo>
                <a:lnTo>
                  <a:pt x="2861400" y="8512025"/>
                </a:lnTo>
                <a:lnTo>
                  <a:pt x="2768267" y="8566085"/>
                </a:lnTo>
                <a:lnTo>
                  <a:pt x="2675134" y="8619629"/>
                </a:lnTo>
                <a:close/>
                <a:moveTo>
                  <a:pt x="2266583" y="8619629"/>
                </a:moveTo>
                <a:lnTo>
                  <a:pt x="2173450" y="8565569"/>
                </a:lnTo>
                <a:lnTo>
                  <a:pt x="2080317" y="8511510"/>
                </a:lnTo>
                <a:lnTo>
                  <a:pt x="2080317" y="8296303"/>
                </a:lnTo>
                <a:lnTo>
                  <a:pt x="2173450" y="8242244"/>
                </a:lnTo>
                <a:lnTo>
                  <a:pt x="2266583" y="8188184"/>
                </a:lnTo>
                <a:lnTo>
                  <a:pt x="2359716" y="8242244"/>
                </a:lnTo>
                <a:lnTo>
                  <a:pt x="2452850" y="8296303"/>
                </a:lnTo>
                <a:lnTo>
                  <a:pt x="2452850" y="8511510"/>
                </a:lnTo>
                <a:lnTo>
                  <a:pt x="2359716" y="8565569"/>
                </a:lnTo>
                <a:lnTo>
                  <a:pt x="2266583" y="8619629"/>
                </a:lnTo>
                <a:close/>
                <a:moveTo>
                  <a:pt x="1875527" y="8157808"/>
                </a:moveTo>
                <a:lnTo>
                  <a:pt x="1875527" y="7942600"/>
                </a:lnTo>
                <a:lnTo>
                  <a:pt x="1968660" y="7888541"/>
                </a:lnTo>
                <a:lnTo>
                  <a:pt x="2061793" y="7834482"/>
                </a:lnTo>
                <a:lnTo>
                  <a:pt x="2154926" y="7888541"/>
                </a:lnTo>
                <a:lnTo>
                  <a:pt x="2248059" y="7942600"/>
                </a:lnTo>
                <a:lnTo>
                  <a:pt x="2248059" y="8157808"/>
                </a:lnTo>
                <a:lnTo>
                  <a:pt x="2154926" y="8211867"/>
                </a:lnTo>
                <a:lnTo>
                  <a:pt x="2061793" y="8265927"/>
                </a:lnTo>
                <a:lnTo>
                  <a:pt x="1968660" y="8211867"/>
                </a:lnTo>
                <a:lnTo>
                  <a:pt x="1875527" y="8157808"/>
                </a:lnTo>
                <a:close/>
                <a:moveTo>
                  <a:pt x="1875527" y="7449374"/>
                </a:moveTo>
                <a:lnTo>
                  <a:pt x="1875527" y="7234166"/>
                </a:lnTo>
                <a:lnTo>
                  <a:pt x="1968660" y="7180107"/>
                </a:lnTo>
                <a:lnTo>
                  <a:pt x="2061793" y="7126047"/>
                </a:lnTo>
                <a:lnTo>
                  <a:pt x="2154926" y="7180107"/>
                </a:lnTo>
                <a:lnTo>
                  <a:pt x="2248059" y="7234166"/>
                </a:lnTo>
                <a:lnTo>
                  <a:pt x="2248059" y="7449374"/>
                </a:lnTo>
                <a:lnTo>
                  <a:pt x="2154926" y="7503433"/>
                </a:lnTo>
                <a:lnTo>
                  <a:pt x="2061793" y="7557492"/>
                </a:lnTo>
                <a:lnTo>
                  <a:pt x="1968660" y="7503433"/>
                </a:lnTo>
                <a:lnTo>
                  <a:pt x="1875527" y="7449374"/>
                </a:lnTo>
                <a:close/>
                <a:moveTo>
                  <a:pt x="1875527" y="6740940"/>
                </a:moveTo>
                <a:lnTo>
                  <a:pt x="1875527" y="6525732"/>
                </a:lnTo>
                <a:lnTo>
                  <a:pt x="1968660" y="6471672"/>
                </a:lnTo>
                <a:lnTo>
                  <a:pt x="2061793" y="6417613"/>
                </a:lnTo>
                <a:lnTo>
                  <a:pt x="2154926" y="6471672"/>
                </a:lnTo>
                <a:lnTo>
                  <a:pt x="2248059" y="6525732"/>
                </a:lnTo>
                <a:lnTo>
                  <a:pt x="2248059" y="6740940"/>
                </a:lnTo>
                <a:lnTo>
                  <a:pt x="2154926" y="6794999"/>
                </a:lnTo>
                <a:lnTo>
                  <a:pt x="2061793" y="6849058"/>
                </a:lnTo>
                <a:lnTo>
                  <a:pt x="1968660" y="6794999"/>
                </a:lnTo>
                <a:lnTo>
                  <a:pt x="1875527" y="6740940"/>
                </a:lnTo>
                <a:close/>
                <a:moveTo>
                  <a:pt x="1875527" y="6032505"/>
                </a:moveTo>
                <a:lnTo>
                  <a:pt x="1875527" y="5817297"/>
                </a:lnTo>
                <a:lnTo>
                  <a:pt x="1968660" y="5763238"/>
                </a:lnTo>
                <a:lnTo>
                  <a:pt x="2061793" y="5709179"/>
                </a:lnTo>
                <a:lnTo>
                  <a:pt x="2154926" y="5763238"/>
                </a:lnTo>
                <a:lnTo>
                  <a:pt x="2248059" y="5817297"/>
                </a:lnTo>
                <a:lnTo>
                  <a:pt x="2248059" y="6032505"/>
                </a:lnTo>
                <a:lnTo>
                  <a:pt x="2154926" y="6086564"/>
                </a:lnTo>
                <a:lnTo>
                  <a:pt x="2061793" y="6140623"/>
                </a:lnTo>
                <a:lnTo>
                  <a:pt x="1968660" y="6086564"/>
                </a:lnTo>
                <a:lnTo>
                  <a:pt x="1875527" y="6032505"/>
                </a:lnTo>
                <a:close/>
                <a:moveTo>
                  <a:pt x="1875527" y="5324070"/>
                </a:moveTo>
                <a:lnTo>
                  <a:pt x="1875527" y="5108863"/>
                </a:lnTo>
                <a:lnTo>
                  <a:pt x="1968660" y="5054803"/>
                </a:lnTo>
                <a:lnTo>
                  <a:pt x="2061793" y="5000744"/>
                </a:lnTo>
                <a:lnTo>
                  <a:pt x="2154926" y="5054803"/>
                </a:lnTo>
                <a:lnTo>
                  <a:pt x="2248059" y="5108863"/>
                </a:lnTo>
                <a:lnTo>
                  <a:pt x="2248059" y="5324070"/>
                </a:lnTo>
                <a:lnTo>
                  <a:pt x="2154926" y="5378130"/>
                </a:lnTo>
                <a:lnTo>
                  <a:pt x="2061793" y="5432189"/>
                </a:lnTo>
                <a:lnTo>
                  <a:pt x="1968660" y="5378130"/>
                </a:lnTo>
                <a:lnTo>
                  <a:pt x="1875527" y="5324070"/>
                </a:lnTo>
                <a:close/>
                <a:moveTo>
                  <a:pt x="1875527" y="4615636"/>
                </a:moveTo>
                <a:lnTo>
                  <a:pt x="1875527" y="4400428"/>
                </a:lnTo>
                <a:lnTo>
                  <a:pt x="1968660" y="4346369"/>
                </a:lnTo>
                <a:lnTo>
                  <a:pt x="2061793" y="4292310"/>
                </a:lnTo>
                <a:lnTo>
                  <a:pt x="2154926" y="4346369"/>
                </a:lnTo>
                <a:lnTo>
                  <a:pt x="2248059" y="4400428"/>
                </a:lnTo>
                <a:lnTo>
                  <a:pt x="2248059" y="4615636"/>
                </a:lnTo>
                <a:lnTo>
                  <a:pt x="2154926" y="4669695"/>
                </a:lnTo>
                <a:lnTo>
                  <a:pt x="2061793" y="4723755"/>
                </a:lnTo>
                <a:lnTo>
                  <a:pt x="1968660" y="4669695"/>
                </a:lnTo>
                <a:lnTo>
                  <a:pt x="1875527" y="4615636"/>
                </a:lnTo>
                <a:close/>
                <a:moveTo>
                  <a:pt x="1875527" y="3907202"/>
                </a:moveTo>
                <a:lnTo>
                  <a:pt x="1875527" y="3691479"/>
                </a:lnTo>
                <a:lnTo>
                  <a:pt x="1968660" y="3637420"/>
                </a:lnTo>
                <a:lnTo>
                  <a:pt x="2061793" y="3583360"/>
                </a:lnTo>
                <a:lnTo>
                  <a:pt x="2154926" y="3637420"/>
                </a:lnTo>
                <a:lnTo>
                  <a:pt x="2248574" y="3691479"/>
                </a:lnTo>
                <a:lnTo>
                  <a:pt x="2248574" y="3906686"/>
                </a:lnTo>
                <a:lnTo>
                  <a:pt x="2155441" y="3960746"/>
                </a:lnTo>
                <a:lnTo>
                  <a:pt x="2062308" y="4014805"/>
                </a:lnTo>
                <a:lnTo>
                  <a:pt x="1969175" y="3960746"/>
                </a:lnTo>
                <a:lnTo>
                  <a:pt x="1875527" y="3907202"/>
                </a:lnTo>
                <a:close/>
                <a:moveTo>
                  <a:pt x="2266583" y="3229658"/>
                </a:moveTo>
                <a:lnTo>
                  <a:pt x="2359716" y="3283717"/>
                </a:lnTo>
                <a:lnTo>
                  <a:pt x="2452850" y="3337777"/>
                </a:lnTo>
                <a:lnTo>
                  <a:pt x="2452850" y="3552984"/>
                </a:lnTo>
                <a:lnTo>
                  <a:pt x="2359716" y="3607043"/>
                </a:lnTo>
                <a:lnTo>
                  <a:pt x="2266583" y="3660588"/>
                </a:lnTo>
                <a:lnTo>
                  <a:pt x="2173450" y="3606529"/>
                </a:lnTo>
                <a:lnTo>
                  <a:pt x="2080317" y="3552469"/>
                </a:lnTo>
                <a:lnTo>
                  <a:pt x="2080317" y="3337262"/>
                </a:lnTo>
                <a:lnTo>
                  <a:pt x="2173450" y="3283203"/>
                </a:lnTo>
                <a:lnTo>
                  <a:pt x="2266583" y="3229658"/>
                </a:lnTo>
                <a:close/>
                <a:moveTo>
                  <a:pt x="2675134" y="3229658"/>
                </a:moveTo>
                <a:lnTo>
                  <a:pt x="2768267" y="3283717"/>
                </a:lnTo>
                <a:lnTo>
                  <a:pt x="2861400" y="3337777"/>
                </a:lnTo>
                <a:lnTo>
                  <a:pt x="2861400" y="3552984"/>
                </a:lnTo>
                <a:lnTo>
                  <a:pt x="2768267" y="3606529"/>
                </a:lnTo>
                <a:lnTo>
                  <a:pt x="2675134" y="3660588"/>
                </a:lnTo>
                <a:lnTo>
                  <a:pt x="2582001" y="3606529"/>
                </a:lnTo>
                <a:lnTo>
                  <a:pt x="2488868" y="3552469"/>
                </a:lnTo>
                <a:lnTo>
                  <a:pt x="2488868" y="3337262"/>
                </a:lnTo>
                <a:lnTo>
                  <a:pt x="2582001" y="3283203"/>
                </a:lnTo>
                <a:lnTo>
                  <a:pt x="2675134" y="3229658"/>
                </a:lnTo>
                <a:close/>
                <a:moveTo>
                  <a:pt x="3084200" y="3229658"/>
                </a:moveTo>
                <a:lnTo>
                  <a:pt x="3177333" y="3283717"/>
                </a:lnTo>
                <a:lnTo>
                  <a:pt x="3270466" y="3337777"/>
                </a:lnTo>
                <a:lnTo>
                  <a:pt x="3270466" y="3552984"/>
                </a:lnTo>
                <a:lnTo>
                  <a:pt x="3177333" y="3607043"/>
                </a:lnTo>
                <a:lnTo>
                  <a:pt x="3084200" y="3660588"/>
                </a:lnTo>
                <a:lnTo>
                  <a:pt x="2991066" y="3606529"/>
                </a:lnTo>
                <a:lnTo>
                  <a:pt x="2897933" y="3552469"/>
                </a:lnTo>
                <a:lnTo>
                  <a:pt x="2897933" y="3337262"/>
                </a:lnTo>
                <a:lnTo>
                  <a:pt x="2991066" y="3283203"/>
                </a:lnTo>
                <a:lnTo>
                  <a:pt x="3084200" y="3229658"/>
                </a:lnTo>
                <a:close/>
                <a:moveTo>
                  <a:pt x="3492751" y="3229658"/>
                </a:moveTo>
                <a:lnTo>
                  <a:pt x="3585884" y="3283717"/>
                </a:lnTo>
                <a:lnTo>
                  <a:pt x="3679017" y="3337777"/>
                </a:lnTo>
                <a:lnTo>
                  <a:pt x="3679017" y="3552984"/>
                </a:lnTo>
                <a:lnTo>
                  <a:pt x="3585884" y="3607043"/>
                </a:lnTo>
                <a:lnTo>
                  <a:pt x="3492751" y="3660588"/>
                </a:lnTo>
                <a:lnTo>
                  <a:pt x="3399618" y="3606529"/>
                </a:lnTo>
                <a:lnTo>
                  <a:pt x="3306484" y="3552469"/>
                </a:lnTo>
                <a:lnTo>
                  <a:pt x="3306484" y="3337262"/>
                </a:lnTo>
                <a:lnTo>
                  <a:pt x="3399618" y="3283203"/>
                </a:lnTo>
                <a:lnTo>
                  <a:pt x="3492751" y="3229658"/>
                </a:lnTo>
                <a:close/>
                <a:moveTo>
                  <a:pt x="3901816" y="3229658"/>
                </a:moveTo>
                <a:lnTo>
                  <a:pt x="3994949" y="3283717"/>
                </a:lnTo>
                <a:lnTo>
                  <a:pt x="4088082" y="3337777"/>
                </a:lnTo>
                <a:lnTo>
                  <a:pt x="4088082" y="3552984"/>
                </a:lnTo>
                <a:lnTo>
                  <a:pt x="3994949" y="3607043"/>
                </a:lnTo>
                <a:lnTo>
                  <a:pt x="3901816" y="3660588"/>
                </a:lnTo>
                <a:lnTo>
                  <a:pt x="3808683" y="3606529"/>
                </a:lnTo>
                <a:lnTo>
                  <a:pt x="3715035" y="3552984"/>
                </a:lnTo>
                <a:lnTo>
                  <a:pt x="3715035" y="3337777"/>
                </a:lnTo>
                <a:lnTo>
                  <a:pt x="3808168" y="3283717"/>
                </a:lnTo>
                <a:lnTo>
                  <a:pt x="3901816" y="3229658"/>
                </a:lnTo>
                <a:close/>
                <a:moveTo>
                  <a:pt x="4310367" y="3229658"/>
                </a:moveTo>
                <a:lnTo>
                  <a:pt x="4403500" y="3283717"/>
                </a:lnTo>
                <a:lnTo>
                  <a:pt x="4496634" y="3337777"/>
                </a:lnTo>
                <a:lnTo>
                  <a:pt x="4496634" y="3552984"/>
                </a:lnTo>
                <a:lnTo>
                  <a:pt x="4403500" y="3607043"/>
                </a:lnTo>
                <a:lnTo>
                  <a:pt x="4310367" y="3660588"/>
                </a:lnTo>
                <a:lnTo>
                  <a:pt x="4217234" y="3606529"/>
                </a:lnTo>
                <a:lnTo>
                  <a:pt x="4124101" y="3552469"/>
                </a:lnTo>
                <a:lnTo>
                  <a:pt x="4124101" y="3337262"/>
                </a:lnTo>
                <a:lnTo>
                  <a:pt x="4217234" y="3283203"/>
                </a:lnTo>
                <a:lnTo>
                  <a:pt x="4310367" y="3229658"/>
                </a:lnTo>
                <a:close/>
                <a:moveTo>
                  <a:pt x="4496634" y="4045696"/>
                </a:moveTo>
                <a:lnTo>
                  <a:pt x="4496634" y="4260904"/>
                </a:lnTo>
                <a:lnTo>
                  <a:pt x="4403500" y="4314963"/>
                </a:lnTo>
                <a:lnTo>
                  <a:pt x="4310367" y="4369022"/>
                </a:lnTo>
                <a:lnTo>
                  <a:pt x="4217234" y="4314963"/>
                </a:lnTo>
                <a:lnTo>
                  <a:pt x="4124101" y="4260904"/>
                </a:lnTo>
                <a:lnTo>
                  <a:pt x="4124101" y="4045696"/>
                </a:lnTo>
                <a:lnTo>
                  <a:pt x="4217234" y="3991637"/>
                </a:lnTo>
                <a:lnTo>
                  <a:pt x="4310367" y="3937578"/>
                </a:lnTo>
                <a:lnTo>
                  <a:pt x="4403500" y="3991637"/>
                </a:lnTo>
                <a:lnTo>
                  <a:pt x="4496634" y="4045696"/>
                </a:lnTo>
                <a:close/>
                <a:moveTo>
                  <a:pt x="4496634" y="4754131"/>
                </a:moveTo>
                <a:lnTo>
                  <a:pt x="4496634" y="4969338"/>
                </a:lnTo>
                <a:lnTo>
                  <a:pt x="4403500" y="5023398"/>
                </a:lnTo>
                <a:lnTo>
                  <a:pt x="4310367" y="5077457"/>
                </a:lnTo>
                <a:lnTo>
                  <a:pt x="4217234" y="5023398"/>
                </a:lnTo>
                <a:lnTo>
                  <a:pt x="4124101" y="4969338"/>
                </a:lnTo>
                <a:lnTo>
                  <a:pt x="4124101" y="4754131"/>
                </a:lnTo>
                <a:lnTo>
                  <a:pt x="4217234" y="4700072"/>
                </a:lnTo>
                <a:lnTo>
                  <a:pt x="4310367" y="4646012"/>
                </a:lnTo>
                <a:lnTo>
                  <a:pt x="4403500" y="4700072"/>
                </a:lnTo>
                <a:lnTo>
                  <a:pt x="4496634" y="4754131"/>
                </a:lnTo>
                <a:close/>
                <a:moveTo>
                  <a:pt x="4496634" y="5463080"/>
                </a:moveTo>
                <a:lnTo>
                  <a:pt x="4496634" y="5678288"/>
                </a:lnTo>
                <a:lnTo>
                  <a:pt x="4403500" y="5732347"/>
                </a:lnTo>
                <a:lnTo>
                  <a:pt x="4310367" y="5786406"/>
                </a:lnTo>
                <a:lnTo>
                  <a:pt x="4217234" y="5732347"/>
                </a:lnTo>
                <a:lnTo>
                  <a:pt x="4124101" y="5678288"/>
                </a:lnTo>
                <a:lnTo>
                  <a:pt x="4124101" y="5463080"/>
                </a:lnTo>
                <a:lnTo>
                  <a:pt x="4217234" y="5409021"/>
                </a:lnTo>
                <a:lnTo>
                  <a:pt x="4310367" y="5354961"/>
                </a:lnTo>
                <a:lnTo>
                  <a:pt x="4403500" y="5409021"/>
                </a:lnTo>
                <a:lnTo>
                  <a:pt x="4496634" y="5463080"/>
                </a:lnTo>
                <a:close/>
                <a:moveTo>
                  <a:pt x="4496634" y="6171514"/>
                </a:moveTo>
                <a:lnTo>
                  <a:pt x="4496634" y="6386722"/>
                </a:lnTo>
                <a:lnTo>
                  <a:pt x="4403500" y="6440781"/>
                </a:lnTo>
                <a:lnTo>
                  <a:pt x="4310367" y="6494841"/>
                </a:lnTo>
                <a:lnTo>
                  <a:pt x="4217234" y="6440781"/>
                </a:lnTo>
                <a:lnTo>
                  <a:pt x="4124101" y="6386722"/>
                </a:lnTo>
                <a:lnTo>
                  <a:pt x="4124101" y="6171514"/>
                </a:lnTo>
                <a:lnTo>
                  <a:pt x="4217234" y="6117455"/>
                </a:lnTo>
                <a:lnTo>
                  <a:pt x="4310367" y="6063396"/>
                </a:lnTo>
                <a:lnTo>
                  <a:pt x="4403500" y="6117455"/>
                </a:lnTo>
                <a:lnTo>
                  <a:pt x="4496634" y="6171514"/>
                </a:lnTo>
                <a:close/>
                <a:moveTo>
                  <a:pt x="4496634" y="6879949"/>
                </a:moveTo>
                <a:lnTo>
                  <a:pt x="4496634" y="7095156"/>
                </a:lnTo>
                <a:lnTo>
                  <a:pt x="4403500" y="7149216"/>
                </a:lnTo>
                <a:lnTo>
                  <a:pt x="4310367" y="7203275"/>
                </a:lnTo>
                <a:lnTo>
                  <a:pt x="4217234" y="7149216"/>
                </a:lnTo>
                <a:lnTo>
                  <a:pt x="4124101" y="7095156"/>
                </a:lnTo>
                <a:lnTo>
                  <a:pt x="4124101" y="6879949"/>
                </a:lnTo>
                <a:lnTo>
                  <a:pt x="4217234" y="6825890"/>
                </a:lnTo>
                <a:lnTo>
                  <a:pt x="4310367" y="6771831"/>
                </a:lnTo>
                <a:lnTo>
                  <a:pt x="4403500" y="6825890"/>
                </a:lnTo>
                <a:lnTo>
                  <a:pt x="4496634" y="6879949"/>
                </a:lnTo>
                <a:close/>
                <a:moveTo>
                  <a:pt x="4496634" y="7588383"/>
                </a:moveTo>
                <a:lnTo>
                  <a:pt x="4496634" y="7803591"/>
                </a:lnTo>
                <a:lnTo>
                  <a:pt x="4403500" y="7857650"/>
                </a:lnTo>
                <a:lnTo>
                  <a:pt x="4310367" y="7911709"/>
                </a:lnTo>
                <a:lnTo>
                  <a:pt x="4217234" y="7857650"/>
                </a:lnTo>
                <a:lnTo>
                  <a:pt x="4124101" y="7803591"/>
                </a:lnTo>
                <a:lnTo>
                  <a:pt x="4124101" y="7588383"/>
                </a:lnTo>
                <a:lnTo>
                  <a:pt x="4217234" y="7534324"/>
                </a:lnTo>
                <a:lnTo>
                  <a:pt x="4310367" y="7480265"/>
                </a:lnTo>
                <a:lnTo>
                  <a:pt x="4403500" y="7534324"/>
                </a:lnTo>
                <a:lnTo>
                  <a:pt x="4496634" y="7588383"/>
                </a:lnTo>
                <a:close/>
                <a:moveTo>
                  <a:pt x="4106092" y="8265412"/>
                </a:moveTo>
                <a:lnTo>
                  <a:pt x="4012959" y="8211353"/>
                </a:lnTo>
                <a:lnTo>
                  <a:pt x="3919825" y="8157293"/>
                </a:lnTo>
                <a:lnTo>
                  <a:pt x="3919825" y="7942086"/>
                </a:lnTo>
                <a:lnTo>
                  <a:pt x="4012959" y="7888026"/>
                </a:lnTo>
                <a:lnTo>
                  <a:pt x="4106092" y="7833967"/>
                </a:lnTo>
                <a:lnTo>
                  <a:pt x="4199225" y="7888026"/>
                </a:lnTo>
                <a:lnTo>
                  <a:pt x="4292358" y="7942086"/>
                </a:lnTo>
                <a:lnTo>
                  <a:pt x="4292358" y="8157293"/>
                </a:lnTo>
                <a:lnTo>
                  <a:pt x="4199225" y="8211353"/>
                </a:lnTo>
                <a:lnTo>
                  <a:pt x="4106092" y="8265412"/>
                </a:lnTo>
                <a:close/>
                <a:moveTo>
                  <a:pt x="3697026" y="8265412"/>
                </a:moveTo>
                <a:lnTo>
                  <a:pt x="3603893" y="8211353"/>
                </a:lnTo>
                <a:lnTo>
                  <a:pt x="3510760" y="8157293"/>
                </a:lnTo>
                <a:lnTo>
                  <a:pt x="3510760" y="7942086"/>
                </a:lnTo>
                <a:lnTo>
                  <a:pt x="3603893" y="7888026"/>
                </a:lnTo>
                <a:lnTo>
                  <a:pt x="3697026" y="7833967"/>
                </a:lnTo>
                <a:lnTo>
                  <a:pt x="3790159" y="7888026"/>
                </a:lnTo>
                <a:lnTo>
                  <a:pt x="3883293" y="7942086"/>
                </a:lnTo>
                <a:lnTo>
                  <a:pt x="3883293" y="8157293"/>
                </a:lnTo>
                <a:lnTo>
                  <a:pt x="3790159" y="8211353"/>
                </a:lnTo>
                <a:lnTo>
                  <a:pt x="3697026" y="8265412"/>
                </a:lnTo>
                <a:close/>
                <a:moveTo>
                  <a:pt x="3288475" y="8265412"/>
                </a:moveTo>
                <a:lnTo>
                  <a:pt x="3195342" y="8211867"/>
                </a:lnTo>
                <a:lnTo>
                  <a:pt x="3102209" y="8157808"/>
                </a:lnTo>
                <a:lnTo>
                  <a:pt x="3102209" y="7942600"/>
                </a:lnTo>
                <a:lnTo>
                  <a:pt x="3195342" y="7888541"/>
                </a:lnTo>
                <a:lnTo>
                  <a:pt x="3288475" y="7834482"/>
                </a:lnTo>
                <a:lnTo>
                  <a:pt x="3381608" y="7888541"/>
                </a:lnTo>
                <a:lnTo>
                  <a:pt x="3474741" y="7942600"/>
                </a:lnTo>
                <a:lnTo>
                  <a:pt x="3474741" y="8157808"/>
                </a:lnTo>
                <a:lnTo>
                  <a:pt x="3381608" y="8211867"/>
                </a:lnTo>
                <a:lnTo>
                  <a:pt x="3288475" y="8265412"/>
                </a:lnTo>
                <a:close/>
                <a:moveTo>
                  <a:pt x="2879410" y="8265412"/>
                </a:moveTo>
                <a:lnTo>
                  <a:pt x="2786277" y="8211353"/>
                </a:lnTo>
                <a:lnTo>
                  <a:pt x="2693143" y="8157293"/>
                </a:lnTo>
                <a:lnTo>
                  <a:pt x="2693143" y="7942086"/>
                </a:lnTo>
                <a:lnTo>
                  <a:pt x="2786277" y="7888026"/>
                </a:lnTo>
                <a:lnTo>
                  <a:pt x="2879410" y="7833967"/>
                </a:lnTo>
                <a:lnTo>
                  <a:pt x="2972543" y="7888026"/>
                </a:lnTo>
                <a:lnTo>
                  <a:pt x="3065676" y="7942086"/>
                </a:lnTo>
                <a:lnTo>
                  <a:pt x="3065676" y="8157293"/>
                </a:lnTo>
                <a:lnTo>
                  <a:pt x="2972543" y="8211353"/>
                </a:lnTo>
                <a:lnTo>
                  <a:pt x="2879410" y="8265412"/>
                </a:lnTo>
                <a:close/>
                <a:moveTo>
                  <a:pt x="2470859" y="8265412"/>
                </a:moveTo>
                <a:lnTo>
                  <a:pt x="2377726" y="8211353"/>
                </a:lnTo>
                <a:lnTo>
                  <a:pt x="2284592" y="8157293"/>
                </a:lnTo>
                <a:lnTo>
                  <a:pt x="2284592" y="7942086"/>
                </a:lnTo>
                <a:lnTo>
                  <a:pt x="2377726" y="7888026"/>
                </a:lnTo>
                <a:lnTo>
                  <a:pt x="2470859" y="7833967"/>
                </a:lnTo>
                <a:lnTo>
                  <a:pt x="2563992" y="7888026"/>
                </a:lnTo>
                <a:lnTo>
                  <a:pt x="2657125" y="7942086"/>
                </a:lnTo>
                <a:lnTo>
                  <a:pt x="2657125" y="8157293"/>
                </a:lnTo>
                <a:lnTo>
                  <a:pt x="2563992" y="8211353"/>
                </a:lnTo>
                <a:lnTo>
                  <a:pt x="2470859" y="8265412"/>
                </a:lnTo>
                <a:close/>
                <a:moveTo>
                  <a:pt x="2079802" y="7803591"/>
                </a:moveTo>
                <a:lnTo>
                  <a:pt x="2079802" y="7588383"/>
                </a:lnTo>
                <a:lnTo>
                  <a:pt x="2172935" y="7534324"/>
                </a:lnTo>
                <a:lnTo>
                  <a:pt x="2266069" y="7480265"/>
                </a:lnTo>
                <a:lnTo>
                  <a:pt x="2359202" y="7534324"/>
                </a:lnTo>
                <a:lnTo>
                  <a:pt x="2452335" y="7588383"/>
                </a:lnTo>
                <a:lnTo>
                  <a:pt x="2452335" y="7803591"/>
                </a:lnTo>
                <a:lnTo>
                  <a:pt x="2359202" y="7857650"/>
                </a:lnTo>
                <a:lnTo>
                  <a:pt x="2266069" y="7911709"/>
                </a:lnTo>
                <a:lnTo>
                  <a:pt x="2172935" y="7857650"/>
                </a:lnTo>
                <a:lnTo>
                  <a:pt x="2079802" y="7803591"/>
                </a:lnTo>
                <a:close/>
                <a:moveTo>
                  <a:pt x="2079802" y="7095156"/>
                </a:moveTo>
                <a:lnTo>
                  <a:pt x="2079802" y="6879949"/>
                </a:lnTo>
                <a:lnTo>
                  <a:pt x="2172935" y="6825890"/>
                </a:lnTo>
                <a:lnTo>
                  <a:pt x="2266069" y="6771831"/>
                </a:lnTo>
                <a:lnTo>
                  <a:pt x="2359202" y="6825890"/>
                </a:lnTo>
                <a:lnTo>
                  <a:pt x="2452335" y="6879949"/>
                </a:lnTo>
                <a:lnTo>
                  <a:pt x="2452335" y="7095156"/>
                </a:lnTo>
                <a:lnTo>
                  <a:pt x="2359202" y="7149216"/>
                </a:lnTo>
                <a:lnTo>
                  <a:pt x="2266069" y="7203275"/>
                </a:lnTo>
                <a:lnTo>
                  <a:pt x="2172935" y="7149216"/>
                </a:lnTo>
                <a:lnTo>
                  <a:pt x="2079802" y="7095156"/>
                </a:lnTo>
                <a:close/>
                <a:moveTo>
                  <a:pt x="2079802" y="6386722"/>
                </a:moveTo>
                <a:lnTo>
                  <a:pt x="2079802" y="6171514"/>
                </a:lnTo>
                <a:lnTo>
                  <a:pt x="2172935" y="6117455"/>
                </a:lnTo>
                <a:lnTo>
                  <a:pt x="2266069" y="6063396"/>
                </a:lnTo>
                <a:lnTo>
                  <a:pt x="2359202" y="6117455"/>
                </a:lnTo>
                <a:lnTo>
                  <a:pt x="2452335" y="6171514"/>
                </a:lnTo>
                <a:lnTo>
                  <a:pt x="2452335" y="6386722"/>
                </a:lnTo>
                <a:lnTo>
                  <a:pt x="2359202" y="6440781"/>
                </a:lnTo>
                <a:lnTo>
                  <a:pt x="2266069" y="6494841"/>
                </a:lnTo>
                <a:lnTo>
                  <a:pt x="2172935" y="6440781"/>
                </a:lnTo>
                <a:lnTo>
                  <a:pt x="2079802" y="6386722"/>
                </a:lnTo>
                <a:close/>
                <a:moveTo>
                  <a:pt x="2079802" y="5678288"/>
                </a:moveTo>
                <a:lnTo>
                  <a:pt x="2079802" y="5463080"/>
                </a:lnTo>
                <a:lnTo>
                  <a:pt x="2172935" y="5409021"/>
                </a:lnTo>
                <a:lnTo>
                  <a:pt x="2266069" y="5354961"/>
                </a:lnTo>
                <a:lnTo>
                  <a:pt x="2359202" y="5409021"/>
                </a:lnTo>
                <a:lnTo>
                  <a:pt x="2452335" y="5463080"/>
                </a:lnTo>
                <a:lnTo>
                  <a:pt x="2452335" y="5678288"/>
                </a:lnTo>
                <a:lnTo>
                  <a:pt x="2359202" y="5732347"/>
                </a:lnTo>
                <a:lnTo>
                  <a:pt x="2266069" y="5786406"/>
                </a:lnTo>
                <a:lnTo>
                  <a:pt x="2172935" y="5732347"/>
                </a:lnTo>
                <a:lnTo>
                  <a:pt x="2079802" y="5678288"/>
                </a:lnTo>
                <a:close/>
                <a:moveTo>
                  <a:pt x="2079802" y="4969853"/>
                </a:moveTo>
                <a:lnTo>
                  <a:pt x="2079802" y="4754646"/>
                </a:lnTo>
                <a:lnTo>
                  <a:pt x="2172935" y="4700586"/>
                </a:lnTo>
                <a:lnTo>
                  <a:pt x="2266069" y="4646527"/>
                </a:lnTo>
                <a:lnTo>
                  <a:pt x="2359202" y="4700586"/>
                </a:lnTo>
                <a:lnTo>
                  <a:pt x="2452335" y="4754646"/>
                </a:lnTo>
                <a:lnTo>
                  <a:pt x="2452335" y="4969853"/>
                </a:lnTo>
                <a:lnTo>
                  <a:pt x="2359202" y="5023912"/>
                </a:lnTo>
                <a:lnTo>
                  <a:pt x="2266069" y="5077972"/>
                </a:lnTo>
                <a:lnTo>
                  <a:pt x="2172935" y="5023912"/>
                </a:lnTo>
                <a:lnTo>
                  <a:pt x="2079802" y="4969853"/>
                </a:lnTo>
                <a:close/>
                <a:moveTo>
                  <a:pt x="2079802" y="4261419"/>
                </a:moveTo>
                <a:lnTo>
                  <a:pt x="2079802" y="4046211"/>
                </a:lnTo>
                <a:lnTo>
                  <a:pt x="2172935" y="3992152"/>
                </a:lnTo>
                <a:lnTo>
                  <a:pt x="2266069" y="3938093"/>
                </a:lnTo>
                <a:lnTo>
                  <a:pt x="2359202" y="3992152"/>
                </a:lnTo>
                <a:lnTo>
                  <a:pt x="2452335" y="4046211"/>
                </a:lnTo>
                <a:lnTo>
                  <a:pt x="2452335" y="4261419"/>
                </a:lnTo>
                <a:lnTo>
                  <a:pt x="2359202" y="4315478"/>
                </a:lnTo>
                <a:lnTo>
                  <a:pt x="2266069" y="4369537"/>
                </a:lnTo>
                <a:lnTo>
                  <a:pt x="2172935" y="4315478"/>
                </a:lnTo>
                <a:lnTo>
                  <a:pt x="2079802" y="4261419"/>
                </a:lnTo>
                <a:close/>
                <a:moveTo>
                  <a:pt x="2470859" y="3583875"/>
                </a:moveTo>
                <a:lnTo>
                  <a:pt x="2563992" y="3637934"/>
                </a:lnTo>
                <a:lnTo>
                  <a:pt x="2657125" y="3691994"/>
                </a:lnTo>
                <a:lnTo>
                  <a:pt x="2657125" y="3907202"/>
                </a:lnTo>
                <a:lnTo>
                  <a:pt x="2563992" y="3961261"/>
                </a:lnTo>
                <a:lnTo>
                  <a:pt x="2470859" y="4015320"/>
                </a:lnTo>
                <a:lnTo>
                  <a:pt x="2377726" y="3961261"/>
                </a:lnTo>
                <a:lnTo>
                  <a:pt x="2284592" y="3907202"/>
                </a:lnTo>
                <a:lnTo>
                  <a:pt x="2284592" y="3691479"/>
                </a:lnTo>
                <a:lnTo>
                  <a:pt x="2377726" y="3637420"/>
                </a:lnTo>
                <a:lnTo>
                  <a:pt x="2470859" y="3583875"/>
                </a:lnTo>
                <a:close/>
                <a:moveTo>
                  <a:pt x="2879410" y="3583875"/>
                </a:moveTo>
                <a:lnTo>
                  <a:pt x="2972543" y="3637934"/>
                </a:lnTo>
                <a:lnTo>
                  <a:pt x="3065676" y="3691994"/>
                </a:lnTo>
                <a:lnTo>
                  <a:pt x="3065676" y="3907202"/>
                </a:lnTo>
                <a:lnTo>
                  <a:pt x="2972543" y="3961261"/>
                </a:lnTo>
                <a:lnTo>
                  <a:pt x="2879410" y="4015320"/>
                </a:lnTo>
                <a:lnTo>
                  <a:pt x="2786277" y="3961261"/>
                </a:lnTo>
                <a:lnTo>
                  <a:pt x="2693143" y="3907202"/>
                </a:lnTo>
                <a:lnTo>
                  <a:pt x="2693143" y="3691479"/>
                </a:lnTo>
                <a:lnTo>
                  <a:pt x="2786277" y="3637420"/>
                </a:lnTo>
                <a:lnTo>
                  <a:pt x="2879410" y="3583875"/>
                </a:lnTo>
                <a:close/>
                <a:moveTo>
                  <a:pt x="3288475" y="3583875"/>
                </a:moveTo>
                <a:lnTo>
                  <a:pt x="3381608" y="3637934"/>
                </a:lnTo>
                <a:lnTo>
                  <a:pt x="3474741" y="3691994"/>
                </a:lnTo>
                <a:lnTo>
                  <a:pt x="3474741" y="3907202"/>
                </a:lnTo>
                <a:lnTo>
                  <a:pt x="3381608" y="3961261"/>
                </a:lnTo>
                <a:lnTo>
                  <a:pt x="3288475" y="4015320"/>
                </a:lnTo>
                <a:lnTo>
                  <a:pt x="3195342" y="3960746"/>
                </a:lnTo>
                <a:lnTo>
                  <a:pt x="3102209" y="3906686"/>
                </a:lnTo>
                <a:lnTo>
                  <a:pt x="3102209" y="3691479"/>
                </a:lnTo>
                <a:lnTo>
                  <a:pt x="3195342" y="3637420"/>
                </a:lnTo>
                <a:lnTo>
                  <a:pt x="3288475" y="3583875"/>
                </a:lnTo>
                <a:close/>
                <a:moveTo>
                  <a:pt x="3697026" y="3583875"/>
                </a:moveTo>
                <a:lnTo>
                  <a:pt x="3790159" y="3637934"/>
                </a:lnTo>
                <a:lnTo>
                  <a:pt x="3883293" y="3691994"/>
                </a:lnTo>
                <a:lnTo>
                  <a:pt x="3883293" y="3907202"/>
                </a:lnTo>
                <a:lnTo>
                  <a:pt x="3790159" y="3961261"/>
                </a:lnTo>
                <a:lnTo>
                  <a:pt x="3697026" y="4015320"/>
                </a:lnTo>
                <a:lnTo>
                  <a:pt x="3603893" y="3961261"/>
                </a:lnTo>
                <a:lnTo>
                  <a:pt x="3510760" y="3907202"/>
                </a:lnTo>
                <a:lnTo>
                  <a:pt x="3510760" y="3691479"/>
                </a:lnTo>
                <a:lnTo>
                  <a:pt x="3603893" y="3637420"/>
                </a:lnTo>
                <a:lnTo>
                  <a:pt x="3697026" y="3583875"/>
                </a:lnTo>
                <a:close/>
                <a:moveTo>
                  <a:pt x="4106092" y="3583875"/>
                </a:moveTo>
                <a:lnTo>
                  <a:pt x="4199225" y="3637934"/>
                </a:lnTo>
                <a:lnTo>
                  <a:pt x="4292358" y="3691994"/>
                </a:lnTo>
                <a:lnTo>
                  <a:pt x="4292358" y="3907202"/>
                </a:lnTo>
                <a:lnTo>
                  <a:pt x="4199225" y="3961261"/>
                </a:lnTo>
                <a:lnTo>
                  <a:pt x="4106092" y="4014805"/>
                </a:lnTo>
                <a:lnTo>
                  <a:pt x="4012959" y="3960746"/>
                </a:lnTo>
                <a:lnTo>
                  <a:pt x="3919825" y="3906686"/>
                </a:lnTo>
                <a:lnTo>
                  <a:pt x="3919825" y="3691479"/>
                </a:lnTo>
                <a:lnTo>
                  <a:pt x="4012959" y="3637420"/>
                </a:lnTo>
                <a:lnTo>
                  <a:pt x="4106092" y="3583875"/>
                </a:lnTo>
                <a:close/>
                <a:moveTo>
                  <a:pt x="4292358" y="4399913"/>
                </a:moveTo>
                <a:lnTo>
                  <a:pt x="4292358" y="4615121"/>
                </a:lnTo>
                <a:lnTo>
                  <a:pt x="4199225" y="4669181"/>
                </a:lnTo>
                <a:lnTo>
                  <a:pt x="4106092" y="4723240"/>
                </a:lnTo>
                <a:lnTo>
                  <a:pt x="4012959" y="4669181"/>
                </a:lnTo>
                <a:lnTo>
                  <a:pt x="3919825" y="4615121"/>
                </a:lnTo>
                <a:lnTo>
                  <a:pt x="3919825" y="4399913"/>
                </a:lnTo>
                <a:lnTo>
                  <a:pt x="4012959" y="4345854"/>
                </a:lnTo>
                <a:lnTo>
                  <a:pt x="4106092" y="4291795"/>
                </a:lnTo>
                <a:lnTo>
                  <a:pt x="4199225" y="4345854"/>
                </a:lnTo>
                <a:lnTo>
                  <a:pt x="4292358" y="4399913"/>
                </a:lnTo>
                <a:close/>
                <a:moveTo>
                  <a:pt x="4292358" y="5108348"/>
                </a:moveTo>
                <a:lnTo>
                  <a:pt x="4292358" y="5323556"/>
                </a:lnTo>
                <a:lnTo>
                  <a:pt x="4199225" y="5377615"/>
                </a:lnTo>
                <a:lnTo>
                  <a:pt x="4106092" y="5431674"/>
                </a:lnTo>
                <a:lnTo>
                  <a:pt x="4012959" y="5377615"/>
                </a:lnTo>
                <a:lnTo>
                  <a:pt x="3919825" y="5323556"/>
                </a:lnTo>
                <a:lnTo>
                  <a:pt x="3919825" y="5108348"/>
                </a:lnTo>
                <a:lnTo>
                  <a:pt x="4012959" y="5054289"/>
                </a:lnTo>
                <a:lnTo>
                  <a:pt x="4106092" y="5000229"/>
                </a:lnTo>
                <a:lnTo>
                  <a:pt x="4199225" y="5054289"/>
                </a:lnTo>
                <a:lnTo>
                  <a:pt x="4292358" y="5108348"/>
                </a:lnTo>
                <a:close/>
                <a:moveTo>
                  <a:pt x="4292358" y="5817297"/>
                </a:moveTo>
                <a:lnTo>
                  <a:pt x="4292358" y="6032505"/>
                </a:lnTo>
                <a:lnTo>
                  <a:pt x="4199225" y="6086564"/>
                </a:lnTo>
                <a:lnTo>
                  <a:pt x="4106092" y="6140623"/>
                </a:lnTo>
                <a:lnTo>
                  <a:pt x="4012959" y="6086564"/>
                </a:lnTo>
                <a:lnTo>
                  <a:pt x="3919825" y="6032505"/>
                </a:lnTo>
                <a:lnTo>
                  <a:pt x="3919825" y="5817297"/>
                </a:lnTo>
                <a:lnTo>
                  <a:pt x="4012959" y="5763238"/>
                </a:lnTo>
                <a:lnTo>
                  <a:pt x="4106092" y="5709179"/>
                </a:lnTo>
                <a:lnTo>
                  <a:pt x="4199225" y="5763238"/>
                </a:lnTo>
                <a:lnTo>
                  <a:pt x="4292358" y="5817297"/>
                </a:lnTo>
                <a:close/>
                <a:moveTo>
                  <a:pt x="4292358" y="6525732"/>
                </a:moveTo>
                <a:lnTo>
                  <a:pt x="4292358" y="6740940"/>
                </a:lnTo>
                <a:lnTo>
                  <a:pt x="4199225" y="6794999"/>
                </a:lnTo>
                <a:lnTo>
                  <a:pt x="4106092" y="6849058"/>
                </a:lnTo>
                <a:lnTo>
                  <a:pt x="4012959" y="6794999"/>
                </a:lnTo>
                <a:lnTo>
                  <a:pt x="3919825" y="6740940"/>
                </a:lnTo>
                <a:lnTo>
                  <a:pt x="3919825" y="6525732"/>
                </a:lnTo>
                <a:lnTo>
                  <a:pt x="4012959" y="6471672"/>
                </a:lnTo>
                <a:lnTo>
                  <a:pt x="4106092" y="6417613"/>
                </a:lnTo>
                <a:lnTo>
                  <a:pt x="4199225" y="6471672"/>
                </a:lnTo>
                <a:lnTo>
                  <a:pt x="4292358" y="6525732"/>
                </a:lnTo>
                <a:close/>
                <a:moveTo>
                  <a:pt x="4292358" y="7234166"/>
                </a:moveTo>
                <a:lnTo>
                  <a:pt x="4292358" y="7449374"/>
                </a:lnTo>
                <a:lnTo>
                  <a:pt x="4199225" y="7503433"/>
                </a:lnTo>
                <a:lnTo>
                  <a:pt x="4106092" y="7557492"/>
                </a:lnTo>
                <a:lnTo>
                  <a:pt x="4012959" y="7503433"/>
                </a:lnTo>
                <a:lnTo>
                  <a:pt x="3919825" y="7449374"/>
                </a:lnTo>
                <a:lnTo>
                  <a:pt x="3919825" y="7234166"/>
                </a:lnTo>
                <a:lnTo>
                  <a:pt x="4012959" y="7180107"/>
                </a:lnTo>
                <a:lnTo>
                  <a:pt x="4106092" y="7126047"/>
                </a:lnTo>
                <a:lnTo>
                  <a:pt x="4199225" y="7180107"/>
                </a:lnTo>
                <a:lnTo>
                  <a:pt x="4292358" y="7234166"/>
                </a:lnTo>
                <a:close/>
                <a:moveTo>
                  <a:pt x="3901816" y="7911195"/>
                </a:moveTo>
                <a:lnTo>
                  <a:pt x="3808683" y="7857135"/>
                </a:lnTo>
                <a:lnTo>
                  <a:pt x="3715550" y="7803076"/>
                </a:lnTo>
                <a:lnTo>
                  <a:pt x="3715550" y="7587869"/>
                </a:lnTo>
                <a:lnTo>
                  <a:pt x="3808683" y="7533809"/>
                </a:lnTo>
                <a:lnTo>
                  <a:pt x="3901816" y="7479750"/>
                </a:lnTo>
                <a:lnTo>
                  <a:pt x="3994949" y="7533809"/>
                </a:lnTo>
                <a:lnTo>
                  <a:pt x="4088082" y="7587869"/>
                </a:lnTo>
                <a:lnTo>
                  <a:pt x="4088082" y="7803076"/>
                </a:lnTo>
                <a:lnTo>
                  <a:pt x="3994949" y="7857135"/>
                </a:lnTo>
                <a:lnTo>
                  <a:pt x="3901816" y="7911195"/>
                </a:lnTo>
                <a:close/>
                <a:moveTo>
                  <a:pt x="3492751" y="7911195"/>
                </a:moveTo>
                <a:lnTo>
                  <a:pt x="3399618" y="7857135"/>
                </a:lnTo>
                <a:lnTo>
                  <a:pt x="3306484" y="7803076"/>
                </a:lnTo>
                <a:lnTo>
                  <a:pt x="3306484" y="7587869"/>
                </a:lnTo>
                <a:lnTo>
                  <a:pt x="3399618" y="7533809"/>
                </a:lnTo>
                <a:lnTo>
                  <a:pt x="3492751" y="7479750"/>
                </a:lnTo>
                <a:lnTo>
                  <a:pt x="3585884" y="7533809"/>
                </a:lnTo>
                <a:lnTo>
                  <a:pt x="3679017" y="7587869"/>
                </a:lnTo>
                <a:lnTo>
                  <a:pt x="3679017" y="7803076"/>
                </a:lnTo>
                <a:lnTo>
                  <a:pt x="3585884" y="7857135"/>
                </a:lnTo>
                <a:lnTo>
                  <a:pt x="3492751" y="7911195"/>
                </a:lnTo>
                <a:close/>
                <a:moveTo>
                  <a:pt x="3084200" y="7911195"/>
                </a:moveTo>
                <a:lnTo>
                  <a:pt x="2991066" y="7857135"/>
                </a:lnTo>
                <a:lnTo>
                  <a:pt x="2897933" y="7803076"/>
                </a:lnTo>
                <a:lnTo>
                  <a:pt x="2897933" y="7587869"/>
                </a:lnTo>
                <a:lnTo>
                  <a:pt x="2991066" y="7533809"/>
                </a:lnTo>
                <a:lnTo>
                  <a:pt x="3084200" y="7479750"/>
                </a:lnTo>
                <a:lnTo>
                  <a:pt x="3177333" y="7533809"/>
                </a:lnTo>
                <a:lnTo>
                  <a:pt x="3270466" y="7587869"/>
                </a:lnTo>
                <a:lnTo>
                  <a:pt x="3270466" y="7803076"/>
                </a:lnTo>
                <a:lnTo>
                  <a:pt x="3177333" y="7857135"/>
                </a:lnTo>
                <a:lnTo>
                  <a:pt x="3084200" y="7911195"/>
                </a:lnTo>
                <a:close/>
                <a:moveTo>
                  <a:pt x="2675134" y="7911195"/>
                </a:moveTo>
                <a:lnTo>
                  <a:pt x="2582001" y="7857135"/>
                </a:lnTo>
                <a:lnTo>
                  <a:pt x="2488868" y="7803076"/>
                </a:lnTo>
                <a:lnTo>
                  <a:pt x="2488868" y="7587869"/>
                </a:lnTo>
                <a:lnTo>
                  <a:pt x="2582001" y="7533809"/>
                </a:lnTo>
                <a:lnTo>
                  <a:pt x="2675134" y="7479750"/>
                </a:lnTo>
                <a:lnTo>
                  <a:pt x="2768267" y="7533809"/>
                </a:lnTo>
                <a:lnTo>
                  <a:pt x="2861400" y="7587869"/>
                </a:lnTo>
                <a:lnTo>
                  <a:pt x="2861400" y="7803076"/>
                </a:lnTo>
                <a:lnTo>
                  <a:pt x="2768267" y="7857135"/>
                </a:lnTo>
                <a:lnTo>
                  <a:pt x="2675134" y="7911195"/>
                </a:lnTo>
                <a:close/>
                <a:moveTo>
                  <a:pt x="2284592" y="7449374"/>
                </a:moveTo>
                <a:lnTo>
                  <a:pt x="2284592" y="7234166"/>
                </a:lnTo>
                <a:lnTo>
                  <a:pt x="2377726" y="7180107"/>
                </a:lnTo>
                <a:lnTo>
                  <a:pt x="2470859" y="7126047"/>
                </a:lnTo>
                <a:lnTo>
                  <a:pt x="2563992" y="7180107"/>
                </a:lnTo>
                <a:lnTo>
                  <a:pt x="2657125" y="7234166"/>
                </a:lnTo>
                <a:lnTo>
                  <a:pt x="2657125" y="7449374"/>
                </a:lnTo>
                <a:lnTo>
                  <a:pt x="2563992" y="7503433"/>
                </a:lnTo>
                <a:lnTo>
                  <a:pt x="2470859" y="7557492"/>
                </a:lnTo>
                <a:lnTo>
                  <a:pt x="2377726" y="7503433"/>
                </a:lnTo>
                <a:lnTo>
                  <a:pt x="2284592" y="7449374"/>
                </a:lnTo>
                <a:close/>
                <a:moveTo>
                  <a:pt x="2284592" y="6740940"/>
                </a:moveTo>
                <a:lnTo>
                  <a:pt x="2284592" y="6525732"/>
                </a:lnTo>
                <a:lnTo>
                  <a:pt x="2377726" y="6471672"/>
                </a:lnTo>
                <a:lnTo>
                  <a:pt x="2470859" y="6417613"/>
                </a:lnTo>
                <a:lnTo>
                  <a:pt x="2563992" y="6471672"/>
                </a:lnTo>
                <a:lnTo>
                  <a:pt x="2657125" y="6525732"/>
                </a:lnTo>
                <a:lnTo>
                  <a:pt x="2657125" y="6740940"/>
                </a:lnTo>
                <a:lnTo>
                  <a:pt x="2563992" y="6794999"/>
                </a:lnTo>
                <a:lnTo>
                  <a:pt x="2470859" y="6849058"/>
                </a:lnTo>
                <a:lnTo>
                  <a:pt x="2377726" y="6794999"/>
                </a:lnTo>
                <a:lnTo>
                  <a:pt x="2284592" y="6740940"/>
                </a:lnTo>
                <a:close/>
                <a:moveTo>
                  <a:pt x="2284592" y="6032505"/>
                </a:moveTo>
                <a:lnTo>
                  <a:pt x="2284592" y="5817297"/>
                </a:lnTo>
                <a:lnTo>
                  <a:pt x="2377726" y="5763238"/>
                </a:lnTo>
                <a:lnTo>
                  <a:pt x="2470859" y="5709179"/>
                </a:lnTo>
                <a:lnTo>
                  <a:pt x="2563992" y="5763238"/>
                </a:lnTo>
                <a:lnTo>
                  <a:pt x="2657125" y="5817297"/>
                </a:lnTo>
                <a:lnTo>
                  <a:pt x="2657125" y="6032505"/>
                </a:lnTo>
                <a:lnTo>
                  <a:pt x="2563992" y="6086564"/>
                </a:lnTo>
                <a:lnTo>
                  <a:pt x="2470859" y="6140623"/>
                </a:lnTo>
                <a:lnTo>
                  <a:pt x="2377726" y="6086564"/>
                </a:lnTo>
                <a:lnTo>
                  <a:pt x="2284592" y="6032505"/>
                </a:lnTo>
                <a:close/>
                <a:moveTo>
                  <a:pt x="2284592" y="5324070"/>
                </a:moveTo>
                <a:lnTo>
                  <a:pt x="2284592" y="5108863"/>
                </a:lnTo>
                <a:lnTo>
                  <a:pt x="2377726" y="5054803"/>
                </a:lnTo>
                <a:lnTo>
                  <a:pt x="2470859" y="5000744"/>
                </a:lnTo>
                <a:lnTo>
                  <a:pt x="2563992" y="5054803"/>
                </a:lnTo>
                <a:lnTo>
                  <a:pt x="2657125" y="5108863"/>
                </a:lnTo>
                <a:lnTo>
                  <a:pt x="2657125" y="5324070"/>
                </a:lnTo>
                <a:lnTo>
                  <a:pt x="2563992" y="5378130"/>
                </a:lnTo>
                <a:lnTo>
                  <a:pt x="2470859" y="5432189"/>
                </a:lnTo>
                <a:lnTo>
                  <a:pt x="2377726" y="5378130"/>
                </a:lnTo>
                <a:lnTo>
                  <a:pt x="2284592" y="5324070"/>
                </a:lnTo>
                <a:close/>
                <a:moveTo>
                  <a:pt x="2284592" y="4615636"/>
                </a:moveTo>
                <a:lnTo>
                  <a:pt x="2284592" y="4400428"/>
                </a:lnTo>
                <a:lnTo>
                  <a:pt x="2377726" y="4346369"/>
                </a:lnTo>
                <a:lnTo>
                  <a:pt x="2470859" y="4292310"/>
                </a:lnTo>
                <a:lnTo>
                  <a:pt x="2563992" y="4346369"/>
                </a:lnTo>
                <a:lnTo>
                  <a:pt x="2657125" y="4400428"/>
                </a:lnTo>
                <a:lnTo>
                  <a:pt x="2657125" y="4615636"/>
                </a:lnTo>
                <a:lnTo>
                  <a:pt x="2563992" y="4669695"/>
                </a:lnTo>
                <a:lnTo>
                  <a:pt x="2470859" y="4723755"/>
                </a:lnTo>
                <a:lnTo>
                  <a:pt x="2377726" y="4669695"/>
                </a:lnTo>
                <a:lnTo>
                  <a:pt x="2284592" y="4615636"/>
                </a:lnTo>
                <a:close/>
                <a:moveTo>
                  <a:pt x="2675134" y="3938093"/>
                </a:moveTo>
                <a:lnTo>
                  <a:pt x="2768267" y="3992152"/>
                </a:lnTo>
                <a:lnTo>
                  <a:pt x="2861400" y="4046211"/>
                </a:lnTo>
                <a:lnTo>
                  <a:pt x="2861400" y="4261419"/>
                </a:lnTo>
                <a:lnTo>
                  <a:pt x="2768267" y="4314963"/>
                </a:lnTo>
                <a:lnTo>
                  <a:pt x="2675134" y="4369022"/>
                </a:lnTo>
                <a:lnTo>
                  <a:pt x="2582001" y="4314963"/>
                </a:lnTo>
                <a:lnTo>
                  <a:pt x="2488868" y="4260904"/>
                </a:lnTo>
                <a:lnTo>
                  <a:pt x="2488868" y="4045696"/>
                </a:lnTo>
                <a:lnTo>
                  <a:pt x="2582001" y="3991637"/>
                </a:lnTo>
                <a:lnTo>
                  <a:pt x="2675134" y="3938093"/>
                </a:lnTo>
                <a:close/>
                <a:moveTo>
                  <a:pt x="3084200" y="3938093"/>
                </a:moveTo>
                <a:lnTo>
                  <a:pt x="3177333" y="3992152"/>
                </a:lnTo>
                <a:lnTo>
                  <a:pt x="3270466" y="4046211"/>
                </a:lnTo>
                <a:lnTo>
                  <a:pt x="3270466" y="4261419"/>
                </a:lnTo>
                <a:lnTo>
                  <a:pt x="3177333" y="4315478"/>
                </a:lnTo>
                <a:lnTo>
                  <a:pt x="3084200" y="4369537"/>
                </a:lnTo>
                <a:lnTo>
                  <a:pt x="2991066" y="4315478"/>
                </a:lnTo>
                <a:lnTo>
                  <a:pt x="2897933" y="4261419"/>
                </a:lnTo>
                <a:lnTo>
                  <a:pt x="2897933" y="4046211"/>
                </a:lnTo>
                <a:lnTo>
                  <a:pt x="2991066" y="3992152"/>
                </a:lnTo>
                <a:lnTo>
                  <a:pt x="3084200" y="3938093"/>
                </a:lnTo>
                <a:close/>
                <a:moveTo>
                  <a:pt x="3492751" y="3938093"/>
                </a:moveTo>
                <a:lnTo>
                  <a:pt x="3585884" y="3992152"/>
                </a:lnTo>
                <a:lnTo>
                  <a:pt x="3679017" y="4046211"/>
                </a:lnTo>
                <a:lnTo>
                  <a:pt x="3679017" y="4261419"/>
                </a:lnTo>
                <a:lnTo>
                  <a:pt x="3585884" y="4315478"/>
                </a:lnTo>
                <a:lnTo>
                  <a:pt x="3492751" y="4369537"/>
                </a:lnTo>
                <a:lnTo>
                  <a:pt x="3399618" y="4315478"/>
                </a:lnTo>
                <a:lnTo>
                  <a:pt x="3306484" y="4261419"/>
                </a:lnTo>
                <a:lnTo>
                  <a:pt x="3306484" y="4046211"/>
                </a:lnTo>
                <a:lnTo>
                  <a:pt x="3399618" y="3992152"/>
                </a:lnTo>
                <a:lnTo>
                  <a:pt x="3492751" y="3938093"/>
                </a:lnTo>
                <a:close/>
                <a:moveTo>
                  <a:pt x="3901816" y="3938093"/>
                </a:moveTo>
                <a:lnTo>
                  <a:pt x="3994949" y="3992152"/>
                </a:lnTo>
                <a:lnTo>
                  <a:pt x="4088082" y="4046211"/>
                </a:lnTo>
                <a:lnTo>
                  <a:pt x="4088082" y="4261419"/>
                </a:lnTo>
                <a:lnTo>
                  <a:pt x="3994949" y="4315478"/>
                </a:lnTo>
                <a:lnTo>
                  <a:pt x="3901816" y="4369537"/>
                </a:lnTo>
                <a:lnTo>
                  <a:pt x="3808683" y="4315478"/>
                </a:lnTo>
                <a:lnTo>
                  <a:pt x="3715035" y="4261419"/>
                </a:lnTo>
                <a:lnTo>
                  <a:pt x="3715035" y="4046211"/>
                </a:lnTo>
                <a:lnTo>
                  <a:pt x="3808168" y="3992152"/>
                </a:lnTo>
                <a:lnTo>
                  <a:pt x="3901816" y="3938093"/>
                </a:lnTo>
                <a:close/>
                <a:moveTo>
                  <a:pt x="4088082" y="4754131"/>
                </a:moveTo>
                <a:lnTo>
                  <a:pt x="4088082" y="4969338"/>
                </a:lnTo>
                <a:lnTo>
                  <a:pt x="3994949" y="5023398"/>
                </a:lnTo>
                <a:lnTo>
                  <a:pt x="3901816" y="5077457"/>
                </a:lnTo>
                <a:lnTo>
                  <a:pt x="3808683" y="5023398"/>
                </a:lnTo>
                <a:lnTo>
                  <a:pt x="3715035" y="4969853"/>
                </a:lnTo>
                <a:lnTo>
                  <a:pt x="3715035" y="4754646"/>
                </a:lnTo>
                <a:lnTo>
                  <a:pt x="3808168" y="4700586"/>
                </a:lnTo>
                <a:lnTo>
                  <a:pt x="3901302" y="4646527"/>
                </a:lnTo>
                <a:lnTo>
                  <a:pt x="3994435" y="4700586"/>
                </a:lnTo>
                <a:lnTo>
                  <a:pt x="4088082" y="4754131"/>
                </a:lnTo>
                <a:close/>
                <a:moveTo>
                  <a:pt x="4088082" y="5463080"/>
                </a:moveTo>
                <a:lnTo>
                  <a:pt x="4088082" y="5678288"/>
                </a:lnTo>
                <a:lnTo>
                  <a:pt x="3994949" y="5732347"/>
                </a:lnTo>
                <a:lnTo>
                  <a:pt x="3901816" y="5786406"/>
                </a:lnTo>
                <a:lnTo>
                  <a:pt x="3808683" y="5732347"/>
                </a:lnTo>
                <a:lnTo>
                  <a:pt x="3715550" y="5678288"/>
                </a:lnTo>
                <a:lnTo>
                  <a:pt x="3715550" y="5463080"/>
                </a:lnTo>
                <a:lnTo>
                  <a:pt x="3808683" y="5409021"/>
                </a:lnTo>
                <a:lnTo>
                  <a:pt x="3901816" y="5354961"/>
                </a:lnTo>
                <a:lnTo>
                  <a:pt x="3994949" y="5409021"/>
                </a:lnTo>
                <a:lnTo>
                  <a:pt x="4088082" y="5463080"/>
                </a:lnTo>
                <a:close/>
                <a:moveTo>
                  <a:pt x="4088082" y="6171514"/>
                </a:moveTo>
                <a:lnTo>
                  <a:pt x="4088082" y="6386722"/>
                </a:lnTo>
                <a:lnTo>
                  <a:pt x="3994949" y="6440781"/>
                </a:lnTo>
                <a:lnTo>
                  <a:pt x="3901816" y="6494841"/>
                </a:lnTo>
                <a:lnTo>
                  <a:pt x="3808683" y="6440781"/>
                </a:lnTo>
                <a:lnTo>
                  <a:pt x="3715550" y="6386722"/>
                </a:lnTo>
                <a:lnTo>
                  <a:pt x="3715550" y="6171514"/>
                </a:lnTo>
                <a:lnTo>
                  <a:pt x="3808683" y="6117455"/>
                </a:lnTo>
                <a:lnTo>
                  <a:pt x="3901816" y="6063396"/>
                </a:lnTo>
                <a:lnTo>
                  <a:pt x="3994949" y="6117455"/>
                </a:lnTo>
                <a:lnTo>
                  <a:pt x="4088082" y="6171514"/>
                </a:lnTo>
                <a:close/>
                <a:moveTo>
                  <a:pt x="4088082" y="6879949"/>
                </a:moveTo>
                <a:lnTo>
                  <a:pt x="4088082" y="7095156"/>
                </a:lnTo>
                <a:lnTo>
                  <a:pt x="3994949" y="7149216"/>
                </a:lnTo>
                <a:lnTo>
                  <a:pt x="3901816" y="7203275"/>
                </a:lnTo>
                <a:lnTo>
                  <a:pt x="3808683" y="7149216"/>
                </a:lnTo>
                <a:lnTo>
                  <a:pt x="3715550" y="7095156"/>
                </a:lnTo>
                <a:lnTo>
                  <a:pt x="3715550" y="6879949"/>
                </a:lnTo>
                <a:lnTo>
                  <a:pt x="3808683" y="6825890"/>
                </a:lnTo>
                <a:lnTo>
                  <a:pt x="3901816" y="6771831"/>
                </a:lnTo>
                <a:lnTo>
                  <a:pt x="3994949" y="6825890"/>
                </a:lnTo>
                <a:lnTo>
                  <a:pt x="4088082" y="6879949"/>
                </a:lnTo>
                <a:close/>
                <a:moveTo>
                  <a:pt x="3697026" y="7556978"/>
                </a:moveTo>
                <a:lnTo>
                  <a:pt x="3603893" y="7502918"/>
                </a:lnTo>
                <a:lnTo>
                  <a:pt x="3510760" y="7448859"/>
                </a:lnTo>
                <a:lnTo>
                  <a:pt x="3510760" y="7233651"/>
                </a:lnTo>
                <a:lnTo>
                  <a:pt x="3603893" y="7179592"/>
                </a:lnTo>
                <a:lnTo>
                  <a:pt x="3697026" y="7125533"/>
                </a:lnTo>
                <a:lnTo>
                  <a:pt x="3790159" y="7179592"/>
                </a:lnTo>
                <a:lnTo>
                  <a:pt x="3883293" y="7233651"/>
                </a:lnTo>
                <a:lnTo>
                  <a:pt x="3883293" y="7448859"/>
                </a:lnTo>
                <a:lnTo>
                  <a:pt x="3790159" y="7502918"/>
                </a:lnTo>
                <a:lnTo>
                  <a:pt x="3697026" y="7556978"/>
                </a:lnTo>
                <a:close/>
                <a:moveTo>
                  <a:pt x="3288475" y="7556978"/>
                </a:moveTo>
                <a:lnTo>
                  <a:pt x="3195342" y="7502918"/>
                </a:lnTo>
                <a:lnTo>
                  <a:pt x="3102209" y="7448859"/>
                </a:lnTo>
                <a:lnTo>
                  <a:pt x="3102209" y="7233651"/>
                </a:lnTo>
                <a:lnTo>
                  <a:pt x="3195342" y="7179592"/>
                </a:lnTo>
                <a:lnTo>
                  <a:pt x="3288475" y="7125533"/>
                </a:lnTo>
                <a:lnTo>
                  <a:pt x="3381608" y="7179592"/>
                </a:lnTo>
                <a:lnTo>
                  <a:pt x="3474741" y="7233651"/>
                </a:lnTo>
                <a:lnTo>
                  <a:pt x="3474741" y="7448859"/>
                </a:lnTo>
                <a:lnTo>
                  <a:pt x="3381608" y="7502918"/>
                </a:lnTo>
                <a:lnTo>
                  <a:pt x="3288475" y="7556978"/>
                </a:lnTo>
                <a:close/>
                <a:moveTo>
                  <a:pt x="2879410" y="7556978"/>
                </a:moveTo>
                <a:lnTo>
                  <a:pt x="2786277" y="7502918"/>
                </a:lnTo>
                <a:lnTo>
                  <a:pt x="2693143" y="7448859"/>
                </a:lnTo>
                <a:lnTo>
                  <a:pt x="2693143" y="7233651"/>
                </a:lnTo>
                <a:lnTo>
                  <a:pt x="2786277" y="7179592"/>
                </a:lnTo>
                <a:lnTo>
                  <a:pt x="2879410" y="7125533"/>
                </a:lnTo>
                <a:lnTo>
                  <a:pt x="2972543" y="7179592"/>
                </a:lnTo>
                <a:lnTo>
                  <a:pt x="3065676" y="7233651"/>
                </a:lnTo>
                <a:lnTo>
                  <a:pt x="3065676" y="7448859"/>
                </a:lnTo>
                <a:lnTo>
                  <a:pt x="2972543" y="7502918"/>
                </a:lnTo>
                <a:lnTo>
                  <a:pt x="2879410" y="7556978"/>
                </a:lnTo>
                <a:close/>
                <a:moveTo>
                  <a:pt x="2488868" y="7095156"/>
                </a:moveTo>
                <a:lnTo>
                  <a:pt x="2488868" y="6879949"/>
                </a:lnTo>
                <a:lnTo>
                  <a:pt x="2582001" y="6825890"/>
                </a:lnTo>
                <a:lnTo>
                  <a:pt x="2675134" y="6771831"/>
                </a:lnTo>
                <a:lnTo>
                  <a:pt x="2768267" y="6825890"/>
                </a:lnTo>
                <a:lnTo>
                  <a:pt x="2861400" y="6879949"/>
                </a:lnTo>
                <a:lnTo>
                  <a:pt x="2861400" y="7095156"/>
                </a:lnTo>
                <a:lnTo>
                  <a:pt x="2768267" y="7149216"/>
                </a:lnTo>
                <a:lnTo>
                  <a:pt x="2675134" y="7203275"/>
                </a:lnTo>
                <a:lnTo>
                  <a:pt x="2582001" y="7149216"/>
                </a:lnTo>
                <a:lnTo>
                  <a:pt x="2488868" y="7095156"/>
                </a:lnTo>
                <a:close/>
                <a:moveTo>
                  <a:pt x="2488868" y="6386722"/>
                </a:moveTo>
                <a:lnTo>
                  <a:pt x="2488868" y="6171514"/>
                </a:lnTo>
                <a:lnTo>
                  <a:pt x="2582001" y="6117455"/>
                </a:lnTo>
                <a:lnTo>
                  <a:pt x="2675134" y="6063396"/>
                </a:lnTo>
                <a:lnTo>
                  <a:pt x="2768267" y="6117455"/>
                </a:lnTo>
                <a:lnTo>
                  <a:pt x="2861400" y="6171514"/>
                </a:lnTo>
                <a:lnTo>
                  <a:pt x="2861400" y="6386722"/>
                </a:lnTo>
                <a:lnTo>
                  <a:pt x="2768267" y="6440781"/>
                </a:lnTo>
                <a:lnTo>
                  <a:pt x="2675134" y="6494841"/>
                </a:lnTo>
                <a:lnTo>
                  <a:pt x="2582001" y="6440781"/>
                </a:lnTo>
                <a:lnTo>
                  <a:pt x="2488868" y="6386722"/>
                </a:lnTo>
                <a:close/>
                <a:moveTo>
                  <a:pt x="2488868" y="5678288"/>
                </a:moveTo>
                <a:lnTo>
                  <a:pt x="2488868" y="5463080"/>
                </a:lnTo>
                <a:lnTo>
                  <a:pt x="2582001" y="5409021"/>
                </a:lnTo>
                <a:lnTo>
                  <a:pt x="2675134" y="5354961"/>
                </a:lnTo>
                <a:lnTo>
                  <a:pt x="2768267" y="5409021"/>
                </a:lnTo>
                <a:lnTo>
                  <a:pt x="2861400" y="5463080"/>
                </a:lnTo>
                <a:lnTo>
                  <a:pt x="2861400" y="5678288"/>
                </a:lnTo>
                <a:lnTo>
                  <a:pt x="2768267" y="5732347"/>
                </a:lnTo>
                <a:lnTo>
                  <a:pt x="2675134" y="5786406"/>
                </a:lnTo>
                <a:lnTo>
                  <a:pt x="2582001" y="5732347"/>
                </a:lnTo>
                <a:lnTo>
                  <a:pt x="2488868" y="5678288"/>
                </a:lnTo>
                <a:close/>
                <a:moveTo>
                  <a:pt x="2488868" y="4969853"/>
                </a:moveTo>
                <a:lnTo>
                  <a:pt x="2488868" y="4754646"/>
                </a:lnTo>
                <a:lnTo>
                  <a:pt x="2582001" y="4700586"/>
                </a:lnTo>
                <a:lnTo>
                  <a:pt x="2675134" y="4646527"/>
                </a:lnTo>
                <a:lnTo>
                  <a:pt x="2768267" y="4700586"/>
                </a:lnTo>
                <a:lnTo>
                  <a:pt x="2861400" y="4754646"/>
                </a:lnTo>
                <a:lnTo>
                  <a:pt x="2861400" y="4969853"/>
                </a:lnTo>
                <a:lnTo>
                  <a:pt x="2768267" y="5023398"/>
                </a:lnTo>
                <a:lnTo>
                  <a:pt x="2675134" y="5077457"/>
                </a:lnTo>
                <a:lnTo>
                  <a:pt x="2582001" y="5023398"/>
                </a:lnTo>
                <a:lnTo>
                  <a:pt x="2488868" y="4969853"/>
                </a:lnTo>
                <a:close/>
                <a:moveTo>
                  <a:pt x="2879410" y="4292310"/>
                </a:moveTo>
                <a:lnTo>
                  <a:pt x="2972543" y="4346369"/>
                </a:lnTo>
                <a:lnTo>
                  <a:pt x="3065676" y="4400428"/>
                </a:lnTo>
                <a:lnTo>
                  <a:pt x="3065676" y="4615636"/>
                </a:lnTo>
                <a:lnTo>
                  <a:pt x="2972543" y="4669695"/>
                </a:lnTo>
                <a:lnTo>
                  <a:pt x="2879410" y="4723755"/>
                </a:lnTo>
                <a:lnTo>
                  <a:pt x="2786277" y="4669695"/>
                </a:lnTo>
                <a:lnTo>
                  <a:pt x="2693143" y="4615636"/>
                </a:lnTo>
                <a:lnTo>
                  <a:pt x="2693143" y="4400428"/>
                </a:lnTo>
                <a:lnTo>
                  <a:pt x="2786277" y="4346369"/>
                </a:lnTo>
                <a:lnTo>
                  <a:pt x="2879410" y="4292310"/>
                </a:lnTo>
                <a:close/>
                <a:moveTo>
                  <a:pt x="3288475" y="4292310"/>
                </a:moveTo>
                <a:lnTo>
                  <a:pt x="3381608" y="4346369"/>
                </a:lnTo>
                <a:lnTo>
                  <a:pt x="3474741" y="4400428"/>
                </a:lnTo>
                <a:lnTo>
                  <a:pt x="3474741" y="4615636"/>
                </a:lnTo>
                <a:lnTo>
                  <a:pt x="3381608" y="4669695"/>
                </a:lnTo>
                <a:lnTo>
                  <a:pt x="3288475" y="4723755"/>
                </a:lnTo>
                <a:lnTo>
                  <a:pt x="3195342" y="4669181"/>
                </a:lnTo>
                <a:lnTo>
                  <a:pt x="3102209" y="4615121"/>
                </a:lnTo>
                <a:lnTo>
                  <a:pt x="3102209" y="4399913"/>
                </a:lnTo>
                <a:lnTo>
                  <a:pt x="3195342" y="4345854"/>
                </a:lnTo>
                <a:lnTo>
                  <a:pt x="3288475" y="4292310"/>
                </a:lnTo>
                <a:close/>
                <a:moveTo>
                  <a:pt x="3697026" y="4292310"/>
                </a:moveTo>
                <a:lnTo>
                  <a:pt x="3790159" y="4346369"/>
                </a:lnTo>
                <a:lnTo>
                  <a:pt x="3883293" y="4400428"/>
                </a:lnTo>
                <a:lnTo>
                  <a:pt x="3883293" y="4615636"/>
                </a:lnTo>
                <a:lnTo>
                  <a:pt x="3790159" y="4669695"/>
                </a:lnTo>
                <a:lnTo>
                  <a:pt x="3697026" y="4723755"/>
                </a:lnTo>
                <a:lnTo>
                  <a:pt x="3603893" y="4669695"/>
                </a:lnTo>
                <a:lnTo>
                  <a:pt x="3510760" y="4615636"/>
                </a:lnTo>
                <a:lnTo>
                  <a:pt x="3510760" y="4400428"/>
                </a:lnTo>
                <a:lnTo>
                  <a:pt x="3603893" y="4346369"/>
                </a:lnTo>
                <a:lnTo>
                  <a:pt x="3697026" y="4292310"/>
                </a:lnTo>
                <a:close/>
                <a:moveTo>
                  <a:pt x="3883293" y="5108348"/>
                </a:moveTo>
                <a:lnTo>
                  <a:pt x="3883293" y="5323556"/>
                </a:lnTo>
                <a:lnTo>
                  <a:pt x="3790159" y="5377615"/>
                </a:lnTo>
                <a:lnTo>
                  <a:pt x="3697026" y="5431674"/>
                </a:lnTo>
                <a:lnTo>
                  <a:pt x="3603893" y="5377615"/>
                </a:lnTo>
                <a:lnTo>
                  <a:pt x="3510760" y="5323556"/>
                </a:lnTo>
                <a:lnTo>
                  <a:pt x="3510760" y="5108348"/>
                </a:lnTo>
                <a:lnTo>
                  <a:pt x="3603893" y="5054289"/>
                </a:lnTo>
                <a:lnTo>
                  <a:pt x="3697026" y="5000229"/>
                </a:lnTo>
                <a:lnTo>
                  <a:pt x="3790159" y="5054289"/>
                </a:lnTo>
                <a:lnTo>
                  <a:pt x="3883293" y="5108348"/>
                </a:lnTo>
                <a:close/>
                <a:moveTo>
                  <a:pt x="3883293" y="5817297"/>
                </a:moveTo>
                <a:lnTo>
                  <a:pt x="3883293" y="6032505"/>
                </a:lnTo>
                <a:lnTo>
                  <a:pt x="3790159" y="6086564"/>
                </a:lnTo>
                <a:lnTo>
                  <a:pt x="3697026" y="6140623"/>
                </a:lnTo>
                <a:lnTo>
                  <a:pt x="3603893" y="6086564"/>
                </a:lnTo>
                <a:lnTo>
                  <a:pt x="3510760" y="6032505"/>
                </a:lnTo>
                <a:lnTo>
                  <a:pt x="3510760" y="5817297"/>
                </a:lnTo>
                <a:lnTo>
                  <a:pt x="3603893" y="5763238"/>
                </a:lnTo>
                <a:lnTo>
                  <a:pt x="3697026" y="5709179"/>
                </a:lnTo>
                <a:lnTo>
                  <a:pt x="3790159" y="5763238"/>
                </a:lnTo>
                <a:lnTo>
                  <a:pt x="3883293" y="5817297"/>
                </a:lnTo>
                <a:close/>
                <a:moveTo>
                  <a:pt x="3883293" y="6525732"/>
                </a:moveTo>
                <a:lnTo>
                  <a:pt x="3883293" y="6740940"/>
                </a:lnTo>
                <a:lnTo>
                  <a:pt x="3790159" y="6794999"/>
                </a:lnTo>
                <a:lnTo>
                  <a:pt x="3697026" y="6849058"/>
                </a:lnTo>
                <a:lnTo>
                  <a:pt x="3603893" y="6794999"/>
                </a:lnTo>
                <a:lnTo>
                  <a:pt x="3510760" y="6740940"/>
                </a:lnTo>
                <a:lnTo>
                  <a:pt x="3510760" y="6525732"/>
                </a:lnTo>
                <a:lnTo>
                  <a:pt x="3603893" y="6471672"/>
                </a:lnTo>
                <a:lnTo>
                  <a:pt x="3697026" y="6417613"/>
                </a:lnTo>
                <a:lnTo>
                  <a:pt x="3790159" y="6471672"/>
                </a:lnTo>
                <a:lnTo>
                  <a:pt x="3883293" y="6525732"/>
                </a:lnTo>
                <a:close/>
                <a:moveTo>
                  <a:pt x="3492751" y="7202760"/>
                </a:moveTo>
                <a:lnTo>
                  <a:pt x="3399618" y="7148701"/>
                </a:lnTo>
                <a:lnTo>
                  <a:pt x="3306484" y="7094642"/>
                </a:lnTo>
                <a:lnTo>
                  <a:pt x="3306484" y="6879434"/>
                </a:lnTo>
                <a:lnTo>
                  <a:pt x="3399618" y="6825375"/>
                </a:lnTo>
                <a:lnTo>
                  <a:pt x="3492751" y="6771315"/>
                </a:lnTo>
                <a:lnTo>
                  <a:pt x="3585884" y="6825375"/>
                </a:lnTo>
                <a:lnTo>
                  <a:pt x="3679017" y="6879434"/>
                </a:lnTo>
                <a:lnTo>
                  <a:pt x="3679017" y="7094642"/>
                </a:lnTo>
                <a:lnTo>
                  <a:pt x="3585884" y="7148701"/>
                </a:lnTo>
                <a:lnTo>
                  <a:pt x="3492751" y="7202760"/>
                </a:lnTo>
                <a:close/>
                <a:moveTo>
                  <a:pt x="3084200" y="7202760"/>
                </a:moveTo>
                <a:lnTo>
                  <a:pt x="2991066" y="7148701"/>
                </a:lnTo>
                <a:lnTo>
                  <a:pt x="2897933" y="7094642"/>
                </a:lnTo>
                <a:lnTo>
                  <a:pt x="2897933" y="6879434"/>
                </a:lnTo>
                <a:lnTo>
                  <a:pt x="2991066" y="6825375"/>
                </a:lnTo>
                <a:lnTo>
                  <a:pt x="3084200" y="6771315"/>
                </a:lnTo>
                <a:lnTo>
                  <a:pt x="3177333" y="6825375"/>
                </a:lnTo>
                <a:lnTo>
                  <a:pt x="3270466" y="6879434"/>
                </a:lnTo>
                <a:lnTo>
                  <a:pt x="3270466" y="7094642"/>
                </a:lnTo>
                <a:lnTo>
                  <a:pt x="3177333" y="7148701"/>
                </a:lnTo>
                <a:lnTo>
                  <a:pt x="3084200" y="7202760"/>
                </a:lnTo>
                <a:close/>
                <a:moveTo>
                  <a:pt x="2693143" y="6740940"/>
                </a:moveTo>
                <a:lnTo>
                  <a:pt x="2693143" y="6525732"/>
                </a:lnTo>
                <a:lnTo>
                  <a:pt x="2786277" y="6471672"/>
                </a:lnTo>
                <a:lnTo>
                  <a:pt x="2879410" y="6417613"/>
                </a:lnTo>
                <a:lnTo>
                  <a:pt x="2972543" y="6471672"/>
                </a:lnTo>
                <a:lnTo>
                  <a:pt x="3065676" y="6525732"/>
                </a:lnTo>
                <a:lnTo>
                  <a:pt x="3065676" y="6740940"/>
                </a:lnTo>
                <a:lnTo>
                  <a:pt x="2972543" y="6794999"/>
                </a:lnTo>
                <a:lnTo>
                  <a:pt x="2879410" y="6849058"/>
                </a:lnTo>
                <a:lnTo>
                  <a:pt x="2786277" y="6794999"/>
                </a:lnTo>
                <a:lnTo>
                  <a:pt x="2693143" y="6740940"/>
                </a:lnTo>
                <a:close/>
                <a:moveTo>
                  <a:pt x="2693143" y="6032505"/>
                </a:moveTo>
                <a:lnTo>
                  <a:pt x="2693143" y="5817297"/>
                </a:lnTo>
                <a:lnTo>
                  <a:pt x="2786277" y="5763238"/>
                </a:lnTo>
                <a:lnTo>
                  <a:pt x="2879410" y="5709179"/>
                </a:lnTo>
                <a:lnTo>
                  <a:pt x="2972543" y="5763238"/>
                </a:lnTo>
                <a:lnTo>
                  <a:pt x="3065676" y="5817297"/>
                </a:lnTo>
                <a:lnTo>
                  <a:pt x="3065676" y="6032505"/>
                </a:lnTo>
                <a:lnTo>
                  <a:pt x="2972543" y="6086564"/>
                </a:lnTo>
                <a:lnTo>
                  <a:pt x="2879410" y="6140623"/>
                </a:lnTo>
                <a:lnTo>
                  <a:pt x="2786277" y="6086564"/>
                </a:lnTo>
                <a:lnTo>
                  <a:pt x="2693143" y="6032505"/>
                </a:lnTo>
                <a:close/>
                <a:moveTo>
                  <a:pt x="2693143" y="5324070"/>
                </a:moveTo>
                <a:lnTo>
                  <a:pt x="2693143" y="5108863"/>
                </a:lnTo>
                <a:lnTo>
                  <a:pt x="2786277" y="5054803"/>
                </a:lnTo>
                <a:lnTo>
                  <a:pt x="2879410" y="5000744"/>
                </a:lnTo>
                <a:lnTo>
                  <a:pt x="2972543" y="5054803"/>
                </a:lnTo>
                <a:lnTo>
                  <a:pt x="3065676" y="5108863"/>
                </a:lnTo>
                <a:lnTo>
                  <a:pt x="3065676" y="5324070"/>
                </a:lnTo>
                <a:lnTo>
                  <a:pt x="2972543" y="5378130"/>
                </a:lnTo>
                <a:lnTo>
                  <a:pt x="2879410" y="5432189"/>
                </a:lnTo>
                <a:lnTo>
                  <a:pt x="2786277" y="5378130"/>
                </a:lnTo>
                <a:lnTo>
                  <a:pt x="2693143" y="5324070"/>
                </a:lnTo>
                <a:close/>
                <a:moveTo>
                  <a:pt x="3084200" y="4646527"/>
                </a:moveTo>
                <a:lnTo>
                  <a:pt x="3177333" y="4700586"/>
                </a:lnTo>
                <a:lnTo>
                  <a:pt x="3270466" y="4754646"/>
                </a:lnTo>
                <a:lnTo>
                  <a:pt x="3270466" y="4969853"/>
                </a:lnTo>
                <a:lnTo>
                  <a:pt x="3177333" y="5023912"/>
                </a:lnTo>
                <a:lnTo>
                  <a:pt x="3084200" y="5077972"/>
                </a:lnTo>
                <a:lnTo>
                  <a:pt x="2991066" y="5023912"/>
                </a:lnTo>
                <a:lnTo>
                  <a:pt x="2897933" y="4969853"/>
                </a:lnTo>
                <a:lnTo>
                  <a:pt x="2897933" y="4754646"/>
                </a:lnTo>
                <a:lnTo>
                  <a:pt x="2991066" y="4700586"/>
                </a:lnTo>
                <a:lnTo>
                  <a:pt x="3084200" y="4646527"/>
                </a:lnTo>
                <a:close/>
                <a:moveTo>
                  <a:pt x="3492751" y="4646527"/>
                </a:moveTo>
                <a:lnTo>
                  <a:pt x="3585884" y="4700586"/>
                </a:lnTo>
                <a:lnTo>
                  <a:pt x="3679017" y="4754646"/>
                </a:lnTo>
                <a:lnTo>
                  <a:pt x="3679017" y="4969853"/>
                </a:lnTo>
                <a:lnTo>
                  <a:pt x="3585884" y="5023912"/>
                </a:lnTo>
                <a:lnTo>
                  <a:pt x="3492751" y="5077972"/>
                </a:lnTo>
                <a:lnTo>
                  <a:pt x="3399618" y="5023912"/>
                </a:lnTo>
                <a:lnTo>
                  <a:pt x="3306484" y="4969853"/>
                </a:lnTo>
                <a:lnTo>
                  <a:pt x="3306484" y="4754646"/>
                </a:lnTo>
                <a:lnTo>
                  <a:pt x="3399618" y="4700586"/>
                </a:lnTo>
                <a:lnTo>
                  <a:pt x="3492751" y="4646527"/>
                </a:lnTo>
                <a:close/>
                <a:moveTo>
                  <a:pt x="3679017" y="5463080"/>
                </a:moveTo>
                <a:lnTo>
                  <a:pt x="3679017" y="5678288"/>
                </a:lnTo>
                <a:lnTo>
                  <a:pt x="3585884" y="5732347"/>
                </a:lnTo>
                <a:lnTo>
                  <a:pt x="3492751" y="5786406"/>
                </a:lnTo>
                <a:lnTo>
                  <a:pt x="3399618" y="5732347"/>
                </a:lnTo>
                <a:lnTo>
                  <a:pt x="3306484" y="5678288"/>
                </a:lnTo>
                <a:lnTo>
                  <a:pt x="3306484" y="5463080"/>
                </a:lnTo>
                <a:lnTo>
                  <a:pt x="3399618" y="5409021"/>
                </a:lnTo>
                <a:lnTo>
                  <a:pt x="3492751" y="5354961"/>
                </a:lnTo>
                <a:lnTo>
                  <a:pt x="3585884" y="5409021"/>
                </a:lnTo>
                <a:lnTo>
                  <a:pt x="3679017" y="5463080"/>
                </a:lnTo>
                <a:close/>
                <a:moveTo>
                  <a:pt x="3679017" y="6171514"/>
                </a:moveTo>
                <a:lnTo>
                  <a:pt x="3679017" y="6386722"/>
                </a:lnTo>
                <a:lnTo>
                  <a:pt x="3585884" y="6440781"/>
                </a:lnTo>
                <a:lnTo>
                  <a:pt x="3492751" y="6494841"/>
                </a:lnTo>
                <a:lnTo>
                  <a:pt x="3399618" y="6440781"/>
                </a:lnTo>
                <a:lnTo>
                  <a:pt x="3306484" y="6386722"/>
                </a:lnTo>
                <a:lnTo>
                  <a:pt x="3306484" y="6171514"/>
                </a:lnTo>
                <a:lnTo>
                  <a:pt x="3399618" y="6117455"/>
                </a:lnTo>
                <a:lnTo>
                  <a:pt x="3492751" y="6063396"/>
                </a:lnTo>
                <a:lnTo>
                  <a:pt x="3585884" y="6117455"/>
                </a:lnTo>
                <a:lnTo>
                  <a:pt x="3679017" y="6171514"/>
                </a:lnTo>
                <a:close/>
                <a:moveTo>
                  <a:pt x="3288475" y="6848543"/>
                </a:moveTo>
                <a:lnTo>
                  <a:pt x="3195342" y="6794483"/>
                </a:lnTo>
                <a:lnTo>
                  <a:pt x="3102209" y="6740424"/>
                </a:lnTo>
                <a:lnTo>
                  <a:pt x="3102209" y="6525217"/>
                </a:lnTo>
                <a:lnTo>
                  <a:pt x="3195342" y="6471672"/>
                </a:lnTo>
                <a:lnTo>
                  <a:pt x="3288475" y="6417613"/>
                </a:lnTo>
                <a:lnTo>
                  <a:pt x="3381608" y="6471672"/>
                </a:lnTo>
                <a:lnTo>
                  <a:pt x="3474741" y="6525732"/>
                </a:lnTo>
                <a:lnTo>
                  <a:pt x="3474741" y="6740940"/>
                </a:lnTo>
                <a:lnTo>
                  <a:pt x="3381608" y="6794999"/>
                </a:lnTo>
                <a:lnTo>
                  <a:pt x="3288475" y="6848543"/>
                </a:lnTo>
                <a:close/>
                <a:moveTo>
                  <a:pt x="2897419" y="6386722"/>
                </a:moveTo>
                <a:lnTo>
                  <a:pt x="2897419" y="6171514"/>
                </a:lnTo>
                <a:lnTo>
                  <a:pt x="2990552" y="6117455"/>
                </a:lnTo>
                <a:lnTo>
                  <a:pt x="3083685" y="6063396"/>
                </a:lnTo>
                <a:lnTo>
                  <a:pt x="3176818" y="6117455"/>
                </a:lnTo>
                <a:lnTo>
                  <a:pt x="3269951" y="6171514"/>
                </a:lnTo>
                <a:lnTo>
                  <a:pt x="3269951" y="6386722"/>
                </a:lnTo>
                <a:lnTo>
                  <a:pt x="3176818" y="6440781"/>
                </a:lnTo>
                <a:lnTo>
                  <a:pt x="3083685" y="6494841"/>
                </a:lnTo>
                <a:lnTo>
                  <a:pt x="2990552" y="6440781"/>
                </a:lnTo>
                <a:lnTo>
                  <a:pt x="2897419" y="6386722"/>
                </a:lnTo>
                <a:close/>
                <a:moveTo>
                  <a:pt x="2897419" y="5678288"/>
                </a:moveTo>
                <a:lnTo>
                  <a:pt x="2897419" y="5463080"/>
                </a:lnTo>
                <a:lnTo>
                  <a:pt x="2990552" y="5409021"/>
                </a:lnTo>
                <a:lnTo>
                  <a:pt x="3083685" y="5354961"/>
                </a:lnTo>
                <a:lnTo>
                  <a:pt x="3176818" y="5409021"/>
                </a:lnTo>
                <a:lnTo>
                  <a:pt x="3269951" y="5463080"/>
                </a:lnTo>
                <a:lnTo>
                  <a:pt x="3269951" y="5678288"/>
                </a:lnTo>
                <a:lnTo>
                  <a:pt x="3176818" y="5732347"/>
                </a:lnTo>
                <a:lnTo>
                  <a:pt x="3083685" y="5786406"/>
                </a:lnTo>
                <a:lnTo>
                  <a:pt x="2990552" y="5732347"/>
                </a:lnTo>
                <a:lnTo>
                  <a:pt x="2897419" y="5678288"/>
                </a:lnTo>
                <a:close/>
                <a:moveTo>
                  <a:pt x="3288475" y="5000744"/>
                </a:moveTo>
                <a:lnTo>
                  <a:pt x="3381608" y="5054803"/>
                </a:lnTo>
                <a:lnTo>
                  <a:pt x="3474741" y="5108863"/>
                </a:lnTo>
                <a:lnTo>
                  <a:pt x="3474741" y="5324070"/>
                </a:lnTo>
                <a:lnTo>
                  <a:pt x="3381608" y="5378130"/>
                </a:lnTo>
                <a:lnTo>
                  <a:pt x="3288475" y="5432189"/>
                </a:lnTo>
                <a:lnTo>
                  <a:pt x="3195342" y="5378130"/>
                </a:lnTo>
                <a:lnTo>
                  <a:pt x="3102209" y="5324070"/>
                </a:lnTo>
                <a:lnTo>
                  <a:pt x="3102209" y="5108863"/>
                </a:lnTo>
                <a:lnTo>
                  <a:pt x="3195342" y="5054803"/>
                </a:lnTo>
                <a:lnTo>
                  <a:pt x="3288475" y="5000744"/>
                </a:lnTo>
                <a:close/>
                <a:moveTo>
                  <a:pt x="3474741" y="5817297"/>
                </a:moveTo>
                <a:lnTo>
                  <a:pt x="3474741" y="6032505"/>
                </a:lnTo>
                <a:lnTo>
                  <a:pt x="3381608" y="6086564"/>
                </a:lnTo>
                <a:lnTo>
                  <a:pt x="3288475" y="6140623"/>
                </a:lnTo>
                <a:lnTo>
                  <a:pt x="3195342" y="6086564"/>
                </a:lnTo>
                <a:lnTo>
                  <a:pt x="3102209" y="6032505"/>
                </a:lnTo>
                <a:lnTo>
                  <a:pt x="3102209" y="5817297"/>
                </a:lnTo>
                <a:lnTo>
                  <a:pt x="3195342" y="5763238"/>
                </a:lnTo>
                <a:lnTo>
                  <a:pt x="3288475" y="5709179"/>
                </a:lnTo>
                <a:lnTo>
                  <a:pt x="3381608" y="5763238"/>
                </a:lnTo>
                <a:lnTo>
                  <a:pt x="3474741" y="5817297"/>
                </a:lnTo>
                <a:close/>
                <a:moveTo>
                  <a:pt x="6336142" y="149307"/>
                </a:moveTo>
                <a:lnTo>
                  <a:pt x="6336142" y="364514"/>
                </a:lnTo>
                <a:lnTo>
                  <a:pt x="6243009" y="418574"/>
                </a:lnTo>
                <a:lnTo>
                  <a:pt x="6149875" y="472633"/>
                </a:lnTo>
                <a:lnTo>
                  <a:pt x="6056742" y="418574"/>
                </a:lnTo>
                <a:lnTo>
                  <a:pt x="5963609" y="364514"/>
                </a:lnTo>
                <a:lnTo>
                  <a:pt x="5963609" y="149307"/>
                </a:lnTo>
                <a:lnTo>
                  <a:pt x="6149875" y="41703"/>
                </a:lnTo>
                <a:lnTo>
                  <a:pt x="6336142" y="149307"/>
                </a:lnTo>
                <a:close/>
                <a:moveTo>
                  <a:pt x="5927591" y="149307"/>
                </a:moveTo>
                <a:lnTo>
                  <a:pt x="5927591" y="364514"/>
                </a:lnTo>
                <a:lnTo>
                  <a:pt x="5834458" y="418574"/>
                </a:lnTo>
                <a:lnTo>
                  <a:pt x="5741325" y="472633"/>
                </a:lnTo>
                <a:lnTo>
                  <a:pt x="5648191" y="418574"/>
                </a:lnTo>
                <a:lnTo>
                  <a:pt x="5555058" y="364514"/>
                </a:lnTo>
                <a:lnTo>
                  <a:pt x="5555058" y="149307"/>
                </a:lnTo>
                <a:lnTo>
                  <a:pt x="5741325" y="41703"/>
                </a:lnTo>
                <a:lnTo>
                  <a:pt x="5927591" y="149307"/>
                </a:lnTo>
                <a:close/>
                <a:moveTo>
                  <a:pt x="5518526" y="149307"/>
                </a:moveTo>
                <a:lnTo>
                  <a:pt x="5518526" y="364514"/>
                </a:lnTo>
                <a:lnTo>
                  <a:pt x="5425392" y="418574"/>
                </a:lnTo>
                <a:lnTo>
                  <a:pt x="5332259" y="472633"/>
                </a:lnTo>
                <a:lnTo>
                  <a:pt x="5239126" y="418574"/>
                </a:lnTo>
                <a:lnTo>
                  <a:pt x="5145993" y="364514"/>
                </a:lnTo>
                <a:lnTo>
                  <a:pt x="5145993" y="149307"/>
                </a:lnTo>
                <a:lnTo>
                  <a:pt x="5332259" y="41703"/>
                </a:lnTo>
                <a:lnTo>
                  <a:pt x="5518526" y="149307"/>
                </a:lnTo>
                <a:close/>
                <a:moveTo>
                  <a:pt x="5109974" y="149307"/>
                </a:moveTo>
                <a:lnTo>
                  <a:pt x="5109974" y="364514"/>
                </a:lnTo>
                <a:lnTo>
                  <a:pt x="5016841" y="418574"/>
                </a:lnTo>
                <a:lnTo>
                  <a:pt x="4923708" y="472633"/>
                </a:lnTo>
                <a:lnTo>
                  <a:pt x="4830575" y="418574"/>
                </a:lnTo>
                <a:lnTo>
                  <a:pt x="4737442" y="364514"/>
                </a:lnTo>
                <a:lnTo>
                  <a:pt x="4737442" y="149307"/>
                </a:lnTo>
                <a:lnTo>
                  <a:pt x="4923708" y="41703"/>
                </a:lnTo>
                <a:lnTo>
                  <a:pt x="5109974" y="149307"/>
                </a:lnTo>
                <a:close/>
                <a:moveTo>
                  <a:pt x="4700909" y="149307"/>
                </a:moveTo>
                <a:lnTo>
                  <a:pt x="4700909" y="364514"/>
                </a:lnTo>
                <a:lnTo>
                  <a:pt x="4607776" y="418574"/>
                </a:lnTo>
                <a:lnTo>
                  <a:pt x="4514643" y="472633"/>
                </a:lnTo>
                <a:lnTo>
                  <a:pt x="4421510" y="418574"/>
                </a:lnTo>
                <a:lnTo>
                  <a:pt x="4328376" y="364514"/>
                </a:lnTo>
                <a:lnTo>
                  <a:pt x="4328376" y="149307"/>
                </a:lnTo>
                <a:lnTo>
                  <a:pt x="4514643" y="41703"/>
                </a:lnTo>
                <a:lnTo>
                  <a:pt x="4700909" y="149307"/>
                </a:lnTo>
                <a:close/>
                <a:moveTo>
                  <a:pt x="4292358" y="149307"/>
                </a:moveTo>
                <a:lnTo>
                  <a:pt x="4292358" y="364514"/>
                </a:lnTo>
                <a:lnTo>
                  <a:pt x="4199225" y="418574"/>
                </a:lnTo>
                <a:lnTo>
                  <a:pt x="4106092" y="472118"/>
                </a:lnTo>
                <a:lnTo>
                  <a:pt x="4012959" y="418059"/>
                </a:lnTo>
                <a:lnTo>
                  <a:pt x="3919825" y="363999"/>
                </a:lnTo>
                <a:lnTo>
                  <a:pt x="3919825" y="149307"/>
                </a:lnTo>
                <a:lnTo>
                  <a:pt x="4106092" y="41703"/>
                </a:lnTo>
                <a:lnTo>
                  <a:pt x="4292358" y="149307"/>
                </a:lnTo>
                <a:close/>
                <a:moveTo>
                  <a:pt x="3883293" y="149307"/>
                </a:moveTo>
                <a:lnTo>
                  <a:pt x="3883293" y="364514"/>
                </a:lnTo>
                <a:lnTo>
                  <a:pt x="3790159" y="418574"/>
                </a:lnTo>
                <a:lnTo>
                  <a:pt x="3697026" y="472633"/>
                </a:lnTo>
                <a:lnTo>
                  <a:pt x="3603893" y="418574"/>
                </a:lnTo>
                <a:lnTo>
                  <a:pt x="3510760" y="364514"/>
                </a:lnTo>
                <a:lnTo>
                  <a:pt x="3510760" y="149307"/>
                </a:lnTo>
                <a:lnTo>
                  <a:pt x="3697026" y="41703"/>
                </a:lnTo>
                <a:lnTo>
                  <a:pt x="3883293" y="149307"/>
                </a:lnTo>
                <a:close/>
                <a:moveTo>
                  <a:pt x="3474741" y="149307"/>
                </a:moveTo>
                <a:lnTo>
                  <a:pt x="3474741" y="364514"/>
                </a:lnTo>
                <a:lnTo>
                  <a:pt x="3381608" y="418574"/>
                </a:lnTo>
                <a:lnTo>
                  <a:pt x="3288475" y="472633"/>
                </a:lnTo>
                <a:lnTo>
                  <a:pt x="3195342" y="418574"/>
                </a:lnTo>
                <a:lnTo>
                  <a:pt x="3102209" y="364514"/>
                </a:lnTo>
                <a:lnTo>
                  <a:pt x="3102209" y="149307"/>
                </a:lnTo>
                <a:lnTo>
                  <a:pt x="3288475" y="41703"/>
                </a:lnTo>
                <a:lnTo>
                  <a:pt x="3474741" y="149307"/>
                </a:lnTo>
                <a:close/>
                <a:moveTo>
                  <a:pt x="3066191" y="149307"/>
                </a:moveTo>
                <a:lnTo>
                  <a:pt x="3066191" y="364514"/>
                </a:lnTo>
                <a:lnTo>
                  <a:pt x="2973057" y="418574"/>
                </a:lnTo>
                <a:lnTo>
                  <a:pt x="2879924" y="472633"/>
                </a:lnTo>
                <a:lnTo>
                  <a:pt x="2786791" y="418574"/>
                </a:lnTo>
                <a:lnTo>
                  <a:pt x="2693658" y="364514"/>
                </a:lnTo>
                <a:lnTo>
                  <a:pt x="2693658" y="149307"/>
                </a:lnTo>
                <a:lnTo>
                  <a:pt x="2879924" y="41703"/>
                </a:lnTo>
                <a:lnTo>
                  <a:pt x="3066191" y="149307"/>
                </a:lnTo>
                <a:close/>
                <a:moveTo>
                  <a:pt x="2657125" y="149307"/>
                </a:moveTo>
                <a:lnTo>
                  <a:pt x="2657125" y="364514"/>
                </a:lnTo>
                <a:lnTo>
                  <a:pt x="2563992" y="418574"/>
                </a:lnTo>
                <a:lnTo>
                  <a:pt x="2470859" y="472633"/>
                </a:lnTo>
                <a:lnTo>
                  <a:pt x="2377726" y="418574"/>
                </a:lnTo>
                <a:lnTo>
                  <a:pt x="2284592" y="364514"/>
                </a:lnTo>
                <a:lnTo>
                  <a:pt x="2284592" y="149307"/>
                </a:lnTo>
                <a:lnTo>
                  <a:pt x="2470859" y="41703"/>
                </a:lnTo>
                <a:lnTo>
                  <a:pt x="2657125" y="149307"/>
                </a:lnTo>
                <a:close/>
                <a:moveTo>
                  <a:pt x="2248574" y="149307"/>
                </a:moveTo>
                <a:lnTo>
                  <a:pt x="2248574" y="364514"/>
                </a:lnTo>
                <a:lnTo>
                  <a:pt x="2155441" y="418574"/>
                </a:lnTo>
                <a:lnTo>
                  <a:pt x="2062308" y="472633"/>
                </a:lnTo>
                <a:lnTo>
                  <a:pt x="1969175" y="418574"/>
                </a:lnTo>
                <a:lnTo>
                  <a:pt x="1876041" y="364514"/>
                </a:lnTo>
                <a:lnTo>
                  <a:pt x="1876041" y="149307"/>
                </a:lnTo>
                <a:lnTo>
                  <a:pt x="2062308" y="41703"/>
                </a:lnTo>
                <a:lnTo>
                  <a:pt x="2248574" y="149307"/>
                </a:lnTo>
                <a:close/>
                <a:moveTo>
                  <a:pt x="1839508" y="149307"/>
                </a:moveTo>
                <a:lnTo>
                  <a:pt x="1839508" y="364514"/>
                </a:lnTo>
                <a:lnTo>
                  <a:pt x="1746375" y="418574"/>
                </a:lnTo>
                <a:lnTo>
                  <a:pt x="1653242" y="472633"/>
                </a:lnTo>
                <a:lnTo>
                  <a:pt x="1560109" y="418574"/>
                </a:lnTo>
                <a:lnTo>
                  <a:pt x="1466976" y="364514"/>
                </a:lnTo>
                <a:lnTo>
                  <a:pt x="1466976" y="149307"/>
                </a:lnTo>
                <a:lnTo>
                  <a:pt x="1653242" y="41703"/>
                </a:lnTo>
                <a:lnTo>
                  <a:pt x="1839508" y="149307"/>
                </a:lnTo>
                <a:close/>
                <a:moveTo>
                  <a:pt x="1430958" y="149307"/>
                </a:moveTo>
                <a:lnTo>
                  <a:pt x="1430958" y="364514"/>
                </a:lnTo>
                <a:lnTo>
                  <a:pt x="1337824" y="418574"/>
                </a:lnTo>
                <a:lnTo>
                  <a:pt x="1244691" y="472633"/>
                </a:lnTo>
                <a:lnTo>
                  <a:pt x="1151558" y="418574"/>
                </a:lnTo>
                <a:lnTo>
                  <a:pt x="1058425" y="364514"/>
                </a:lnTo>
                <a:lnTo>
                  <a:pt x="1058425" y="149307"/>
                </a:lnTo>
                <a:lnTo>
                  <a:pt x="1244691" y="41703"/>
                </a:lnTo>
                <a:lnTo>
                  <a:pt x="1430958" y="149307"/>
                </a:lnTo>
                <a:close/>
                <a:moveTo>
                  <a:pt x="1021892" y="149307"/>
                </a:moveTo>
                <a:lnTo>
                  <a:pt x="1021892" y="364514"/>
                </a:lnTo>
                <a:lnTo>
                  <a:pt x="928759" y="418574"/>
                </a:lnTo>
                <a:lnTo>
                  <a:pt x="835626" y="472633"/>
                </a:lnTo>
                <a:lnTo>
                  <a:pt x="742493" y="418574"/>
                </a:lnTo>
                <a:lnTo>
                  <a:pt x="649359" y="364514"/>
                </a:lnTo>
                <a:lnTo>
                  <a:pt x="649359" y="149307"/>
                </a:lnTo>
                <a:lnTo>
                  <a:pt x="835626" y="41703"/>
                </a:lnTo>
                <a:lnTo>
                  <a:pt x="1021892" y="149307"/>
                </a:lnTo>
                <a:close/>
                <a:moveTo>
                  <a:pt x="240294" y="149307"/>
                </a:moveTo>
                <a:lnTo>
                  <a:pt x="426560" y="41703"/>
                </a:lnTo>
                <a:lnTo>
                  <a:pt x="613341" y="149307"/>
                </a:lnTo>
                <a:lnTo>
                  <a:pt x="613341" y="364514"/>
                </a:lnTo>
                <a:lnTo>
                  <a:pt x="520208" y="418574"/>
                </a:lnTo>
                <a:lnTo>
                  <a:pt x="426560" y="472118"/>
                </a:lnTo>
                <a:lnTo>
                  <a:pt x="333427" y="418574"/>
                </a:lnTo>
                <a:lnTo>
                  <a:pt x="240294" y="364514"/>
                </a:lnTo>
                <a:lnTo>
                  <a:pt x="240294" y="149307"/>
                </a:lnTo>
                <a:close/>
                <a:moveTo>
                  <a:pt x="36018" y="503524"/>
                </a:moveTo>
                <a:lnTo>
                  <a:pt x="222285" y="395920"/>
                </a:lnTo>
                <a:lnTo>
                  <a:pt x="315418" y="449979"/>
                </a:lnTo>
                <a:lnTo>
                  <a:pt x="408551" y="504039"/>
                </a:lnTo>
                <a:lnTo>
                  <a:pt x="408551" y="719246"/>
                </a:lnTo>
                <a:lnTo>
                  <a:pt x="315418" y="773306"/>
                </a:lnTo>
                <a:lnTo>
                  <a:pt x="222285" y="827365"/>
                </a:lnTo>
                <a:lnTo>
                  <a:pt x="36018" y="718732"/>
                </a:lnTo>
                <a:lnTo>
                  <a:pt x="36018" y="503524"/>
                </a:lnTo>
                <a:close/>
                <a:moveTo>
                  <a:pt x="36018" y="1211958"/>
                </a:moveTo>
                <a:lnTo>
                  <a:pt x="222285" y="1104355"/>
                </a:lnTo>
                <a:lnTo>
                  <a:pt x="315418" y="1158414"/>
                </a:lnTo>
                <a:lnTo>
                  <a:pt x="408551" y="1212473"/>
                </a:lnTo>
                <a:lnTo>
                  <a:pt x="408551" y="1427681"/>
                </a:lnTo>
                <a:lnTo>
                  <a:pt x="315418" y="1481740"/>
                </a:lnTo>
                <a:lnTo>
                  <a:pt x="222285" y="1535799"/>
                </a:lnTo>
                <a:lnTo>
                  <a:pt x="36018" y="1427166"/>
                </a:lnTo>
                <a:lnTo>
                  <a:pt x="36018" y="1211958"/>
                </a:lnTo>
                <a:close/>
                <a:moveTo>
                  <a:pt x="36018" y="1920393"/>
                </a:moveTo>
                <a:lnTo>
                  <a:pt x="222285" y="1812789"/>
                </a:lnTo>
                <a:lnTo>
                  <a:pt x="315418" y="1866848"/>
                </a:lnTo>
                <a:lnTo>
                  <a:pt x="408551" y="1920393"/>
                </a:lnTo>
                <a:lnTo>
                  <a:pt x="408551" y="2135600"/>
                </a:lnTo>
                <a:lnTo>
                  <a:pt x="315418" y="2189660"/>
                </a:lnTo>
                <a:lnTo>
                  <a:pt x="222285" y="2243719"/>
                </a:lnTo>
                <a:lnTo>
                  <a:pt x="36018" y="2135600"/>
                </a:lnTo>
                <a:lnTo>
                  <a:pt x="36018" y="1920393"/>
                </a:lnTo>
                <a:close/>
                <a:moveTo>
                  <a:pt x="36018" y="2628827"/>
                </a:moveTo>
                <a:lnTo>
                  <a:pt x="222285" y="2521224"/>
                </a:lnTo>
                <a:lnTo>
                  <a:pt x="315418" y="2575283"/>
                </a:lnTo>
                <a:lnTo>
                  <a:pt x="408551" y="2629342"/>
                </a:lnTo>
                <a:lnTo>
                  <a:pt x="408551" y="2844550"/>
                </a:lnTo>
                <a:lnTo>
                  <a:pt x="315418" y="2898609"/>
                </a:lnTo>
                <a:lnTo>
                  <a:pt x="222285" y="2952668"/>
                </a:lnTo>
                <a:lnTo>
                  <a:pt x="36018" y="2844035"/>
                </a:lnTo>
                <a:lnTo>
                  <a:pt x="36018" y="2628827"/>
                </a:lnTo>
                <a:close/>
                <a:moveTo>
                  <a:pt x="36018" y="3337262"/>
                </a:moveTo>
                <a:lnTo>
                  <a:pt x="222285" y="3229658"/>
                </a:lnTo>
                <a:lnTo>
                  <a:pt x="315418" y="3283717"/>
                </a:lnTo>
                <a:lnTo>
                  <a:pt x="408551" y="3337777"/>
                </a:lnTo>
                <a:lnTo>
                  <a:pt x="408551" y="3552984"/>
                </a:lnTo>
                <a:lnTo>
                  <a:pt x="315418" y="3607043"/>
                </a:lnTo>
                <a:lnTo>
                  <a:pt x="222285" y="3660588"/>
                </a:lnTo>
                <a:lnTo>
                  <a:pt x="36018" y="3552984"/>
                </a:lnTo>
                <a:lnTo>
                  <a:pt x="36018" y="3337262"/>
                </a:lnTo>
                <a:close/>
                <a:moveTo>
                  <a:pt x="36018" y="4045696"/>
                </a:moveTo>
                <a:lnTo>
                  <a:pt x="222285" y="3938093"/>
                </a:lnTo>
                <a:lnTo>
                  <a:pt x="315418" y="3992152"/>
                </a:lnTo>
                <a:lnTo>
                  <a:pt x="408551" y="4046211"/>
                </a:lnTo>
                <a:lnTo>
                  <a:pt x="408551" y="4261419"/>
                </a:lnTo>
                <a:lnTo>
                  <a:pt x="315418" y="4315478"/>
                </a:lnTo>
                <a:lnTo>
                  <a:pt x="222285" y="4369537"/>
                </a:lnTo>
                <a:lnTo>
                  <a:pt x="36018" y="4261419"/>
                </a:lnTo>
                <a:lnTo>
                  <a:pt x="36018" y="4045696"/>
                </a:lnTo>
                <a:close/>
                <a:moveTo>
                  <a:pt x="36018" y="4754131"/>
                </a:moveTo>
                <a:lnTo>
                  <a:pt x="222285" y="4646527"/>
                </a:lnTo>
                <a:lnTo>
                  <a:pt x="315418" y="4700586"/>
                </a:lnTo>
                <a:lnTo>
                  <a:pt x="408551" y="4754646"/>
                </a:lnTo>
                <a:lnTo>
                  <a:pt x="408551" y="4969853"/>
                </a:lnTo>
                <a:lnTo>
                  <a:pt x="315418" y="5023912"/>
                </a:lnTo>
                <a:lnTo>
                  <a:pt x="222285" y="5077972"/>
                </a:lnTo>
                <a:lnTo>
                  <a:pt x="36018" y="4969853"/>
                </a:lnTo>
                <a:lnTo>
                  <a:pt x="36018" y="4754131"/>
                </a:lnTo>
                <a:close/>
                <a:moveTo>
                  <a:pt x="36018" y="5463080"/>
                </a:moveTo>
                <a:lnTo>
                  <a:pt x="222285" y="5355476"/>
                </a:lnTo>
                <a:lnTo>
                  <a:pt x="315418" y="5409535"/>
                </a:lnTo>
                <a:lnTo>
                  <a:pt x="408551" y="5463595"/>
                </a:lnTo>
                <a:lnTo>
                  <a:pt x="408551" y="5678802"/>
                </a:lnTo>
                <a:lnTo>
                  <a:pt x="315418" y="5732862"/>
                </a:lnTo>
                <a:lnTo>
                  <a:pt x="222285" y="5786921"/>
                </a:lnTo>
                <a:lnTo>
                  <a:pt x="36018" y="5678288"/>
                </a:lnTo>
                <a:lnTo>
                  <a:pt x="36018" y="5463080"/>
                </a:lnTo>
                <a:close/>
                <a:moveTo>
                  <a:pt x="36018" y="6171514"/>
                </a:moveTo>
                <a:lnTo>
                  <a:pt x="222285" y="6063911"/>
                </a:lnTo>
                <a:lnTo>
                  <a:pt x="315418" y="6117970"/>
                </a:lnTo>
                <a:lnTo>
                  <a:pt x="408551" y="6172030"/>
                </a:lnTo>
                <a:lnTo>
                  <a:pt x="408551" y="6387237"/>
                </a:lnTo>
                <a:lnTo>
                  <a:pt x="315418" y="6441296"/>
                </a:lnTo>
                <a:lnTo>
                  <a:pt x="222285" y="6495355"/>
                </a:lnTo>
                <a:lnTo>
                  <a:pt x="36018" y="6386722"/>
                </a:lnTo>
                <a:lnTo>
                  <a:pt x="36018" y="6171514"/>
                </a:lnTo>
                <a:close/>
                <a:moveTo>
                  <a:pt x="36018" y="6879949"/>
                </a:moveTo>
                <a:lnTo>
                  <a:pt x="222285" y="6772345"/>
                </a:lnTo>
                <a:lnTo>
                  <a:pt x="315418" y="6826405"/>
                </a:lnTo>
                <a:lnTo>
                  <a:pt x="408551" y="6880464"/>
                </a:lnTo>
                <a:lnTo>
                  <a:pt x="408551" y="7095671"/>
                </a:lnTo>
                <a:lnTo>
                  <a:pt x="315418" y="7149730"/>
                </a:lnTo>
                <a:lnTo>
                  <a:pt x="222285" y="7202760"/>
                </a:lnTo>
                <a:lnTo>
                  <a:pt x="36018" y="7095156"/>
                </a:lnTo>
                <a:lnTo>
                  <a:pt x="36018" y="6879949"/>
                </a:lnTo>
                <a:close/>
                <a:moveTo>
                  <a:pt x="36018" y="7588383"/>
                </a:moveTo>
                <a:lnTo>
                  <a:pt x="222285" y="7480780"/>
                </a:lnTo>
                <a:lnTo>
                  <a:pt x="315418" y="7534839"/>
                </a:lnTo>
                <a:lnTo>
                  <a:pt x="408551" y="7588898"/>
                </a:lnTo>
                <a:lnTo>
                  <a:pt x="408551" y="7804106"/>
                </a:lnTo>
                <a:lnTo>
                  <a:pt x="315418" y="7858165"/>
                </a:lnTo>
                <a:lnTo>
                  <a:pt x="222285" y="7912225"/>
                </a:lnTo>
                <a:lnTo>
                  <a:pt x="36018" y="7803591"/>
                </a:lnTo>
                <a:lnTo>
                  <a:pt x="36018" y="7588383"/>
                </a:lnTo>
                <a:close/>
                <a:moveTo>
                  <a:pt x="36018" y="8296818"/>
                </a:moveTo>
                <a:lnTo>
                  <a:pt x="222285" y="8189214"/>
                </a:lnTo>
                <a:lnTo>
                  <a:pt x="315418" y="8243273"/>
                </a:lnTo>
                <a:lnTo>
                  <a:pt x="408551" y="8297333"/>
                </a:lnTo>
                <a:lnTo>
                  <a:pt x="408551" y="8512540"/>
                </a:lnTo>
                <a:lnTo>
                  <a:pt x="315418" y="8566599"/>
                </a:lnTo>
                <a:lnTo>
                  <a:pt x="222285" y="8620659"/>
                </a:lnTo>
                <a:lnTo>
                  <a:pt x="36018" y="8512025"/>
                </a:lnTo>
                <a:lnTo>
                  <a:pt x="36018" y="8296818"/>
                </a:lnTo>
                <a:close/>
                <a:moveTo>
                  <a:pt x="36018" y="9005252"/>
                </a:moveTo>
                <a:lnTo>
                  <a:pt x="222285" y="8897648"/>
                </a:lnTo>
                <a:lnTo>
                  <a:pt x="315418" y="8951707"/>
                </a:lnTo>
                <a:lnTo>
                  <a:pt x="408551" y="9005767"/>
                </a:lnTo>
                <a:lnTo>
                  <a:pt x="408551" y="9220974"/>
                </a:lnTo>
                <a:lnTo>
                  <a:pt x="315418" y="9275034"/>
                </a:lnTo>
                <a:lnTo>
                  <a:pt x="222285" y="9329093"/>
                </a:lnTo>
                <a:lnTo>
                  <a:pt x="36018" y="9220460"/>
                </a:lnTo>
                <a:lnTo>
                  <a:pt x="36018" y="9005252"/>
                </a:lnTo>
                <a:close/>
                <a:moveTo>
                  <a:pt x="36018" y="9713686"/>
                </a:moveTo>
                <a:lnTo>
                  <a:pt x="222285" y="9606083"/>
                </a:lnTo>
                <a:lnTo>
                  <a:pt x="315418" y="9660142"/>
                </a:lnTo>
                <a:lnTo>
                  <a:pt x="408551" y="9714202"/>
                </a:lnTo>
                <a:lnTo>
                  <a:pt x="408551" y="9929409"/>
                </a:lnTo>
                <a:lnTo>
                  <a:pt x="315418" y="9982953"/>
                </a:lnTo>
                <a:lnTo>
                  <a:pt x="222285" y="10037013"/>
                </a:lnTo>
                <a:lnTo>
                  <a:pt x="36018" y="9928894"/>
                </a:lnTo>
                <a:lnTo>
                  <a:pt x="36018" y="9713686"/>
                </a:lnTo>
                <a:close/>
                <a:moveTo>
                  <a:pt x="36018" y="10422121"/>
                </a:moveTo>
                <a:lnTo>
                  <a:pt x="222285" y="10314517"/>
                </a:lnTo>
                <a:lnTo>
                  <a:pt x="315418" y="10368577"/>
                </a:lnTo>
                <a:lnTo>
                  <a:pt x="408551" y="10422636"/>
                </a:lnTo>
                <a:lnTo>
                  <a:pt x="408551" y="10637843"/>
                </a:lnTo>
                <a:lnTo>
                  <a:pt x="315418" y="10691902"/>
                </a:lnTo>
                <a:lnTo>
                  <a:pt x="222285" y="10744932"/>
                </a:lnTo>
                <a:lnTo>
                  <a:pt x="36018" y="10637329"/>
                </a:lnTo>
                <a:lnTo>
                  <a:pt x="36018" y="10422121"/>
                </a:lnTo>
                <a:close/>
                <a:moveTo>
                  <a:pt x="36018" y="11130555"/>
                </a:moveTo>
                <a:lnTo>
                  <a:pt x="222285" y="11022952"/>
                </a:lnTo>
                <a:lnTo>
                  <a:pt x="315418" y="11077011"/>
                </a:lnTo>
                <a:lnTo>
                  <a:pt x="408551" y="11131070"/>
                </a:lnTo>
                <a:lnTo>
                  <a:pt x="408551" y="11346278"/>
                </a:lnTo>
                <a:lnTo>
                  <a:pt x="315418" y="11400337"/>
                </a:lnTo>
                <a:lnTo>
                  <a:pt x="222285" y="11454397"/>
                </a:lnTo>
                <a:lnTo>
                  <a:pt x="36018" y="11345763"/>
                </a:lnTo>
                <a:lnTo>
                  <a:pt x="36018" y="11130555"/>
                </a:lnTo>
                <a:close/>
                <a:moveTo>
                  <a:pt x="240294" y="11699980"/>
                </a:moveTo>
                <a:lnTo>
                  <a:pt x="240294" y="11484772"/>
                </a:lnTo>
                <a:lnTo>
                  <a:pt x="333427" y="11430713"/>
                </a:lnTo>
                <a:lnTo>
                  <a:pt x="426560" y="11376654"/>
                </a:lnTo>
                <a:lnTo>
                  <a:pt x="519693" y="11430713"/>
                </a:lnTo>
                <a:lnTo>
                  <a:pt x="612826" y="11484772"/>
                </a:lnTo>
                <a:lnTo>
                  <a:pt x="612826" y="11699980"/>
                </a:lnTo>
                <a:lnTo>
                  <a:pt x="426560" y="11807583"/>
                </a:lnTo>
                <a:lnTo>
                  <a:pt x="240294" y="11699980"/>
                </a:lnTo>
                <a:close/>
                <a:moveTo>
                  <a:pt x="649359" y="11699980"/>
                </a:moveTo>
                <a:lnTo>
                  <a:pt x="649359" y="11484772"/>
                </a:lnTo>
                <a:lnTo>
                  <a:pt x="742493" y="11430713"/>
                </a:lnTo>
                <a:lnTo>
                  <a:pt x="835626" y="11376654"/>
                </a:lnTo>
                <a:lnTo>
                  <a:pt x="928759" y="11430713"/>
                </a:lnTo>
                <a:lnTo>
                  <a:pt x="1021892" y="11484772"/>
                </a:lnTo>
                <a:lnTo>
                  <a:pt x="1021892" y="11699980"/>
                </a:lnTo>
                <a:lnTo>
                  <a:pt x="835626" y="11807583"/>
                </a:lnTo>
                <a:lnTo>
                  <a:pt x="649359" y="11699980"/>
                </a:lnTo>
                <a:close/>
                <a:moveTo>
                  <a:pt x="1057910" y="11699980"/>
                </a:moveTo>
                <a:lnTo>
                  <a:pt x="1057910" y="11484772"/>
                </a:lnTo>
                <a:lnTo>
                  <a:pt x="1151043" y="11430713"/>
                </a:lnTo>
                <a:lnTo>
                  <a:pt x="1244177" y="11376654"/>
                </a:lnTo>
                <a:lnTo>
                  <a:pt x="1337310" y="11430713"/>
                </a:lnTo>
                <a:lnTo>
                  <a:pt x="1430443" y="11484772"/>
                </a:lnTo>
                <a:lnTo>
                  <a:pt x="1430443" y="11699980"/>
                </a:lnTo>
                <a:lnTo>
                  <a:pt x="1244177" y="11807583"/>
                </a:lnTo>
                <a:lnTo>
                  <a:pt x="1057910" y="11699980"/>
                </a:lnTo>
                <a:close/>
                <a:moveTo>
                  <a:pt x="1466976" y="11699980"/>
                </a:moveTo>
                <a:lnTo>
                  <a:pt x="1466976" y="11484772"/>
                </a:lnTo>
                <a:lnTo>
                  <a:pt x="1560109" y="11430713"/>
                </a:lnTo>
                <a:lnTo>
                  <a:pt x="1653242" y="11376654"/>
                </a:lnTo>
                <a:lnTo>
                  <a:pt x="1746375" y="11430713"/>
                </a:lnTo>
                <a:lnTo>
                  <a:pt x="1839508" y="11484772"/>
                </a:lnTo>
                <a:lnTo>
                  <a:pt x="1839508" y="11699980"/>
                </a:lnTo>
                <a:lnTo>
                  <a:pt x="1653242" y="11807583"/>
                </a:lnTo>
                <a:lnTo>
                  <a:pt x="1466976" y="11699980"/>
                </a:lnTo>
                <a:close/>
                <a:moveTo>
                  <a:pt x="1875527" y="11699980"/>
                </a:moveTo>
                <a:lnTo>
                  <a:pt x="1875527" y="11484772"/>
                </a:lnTo>
                <a:lnTo>
                  <a:pt x="1968660" y="11430713"/>
                </a:lnTo>
                <a:lnTo>
                  <a:pt x="2061793" y="11376654"/>
                </a:lnTo>
                <a:lnTo>
                  <a:pt x="2154926" y="11430713"/>
                </a:lnTo>
                <a:lnTo>
                  <a:pt x="2248059" y="11484772"/>
                </a:lnTo>
                <a:lnTo>
                  <a:pt x="2248059" y="11699980"/>
                </a:lnTo>
                <a:lnTo>
                  <a:pt x="2061793" y="11807583"/>
                </a:lnTo>
                <a:lnTo>
                  <a:pt x="1875527" y="11699980"/>
                </a:lnTo>
                <a:close/>
                <a:moveTo>
                  <a:pt x="2284592" y="11699980"/>
                </a:moveTo>
                <a:lnTo>
                  <a:pt x="2284592" y="11484772"/>
                </a:lnTo>
                <a:lnTo>
                  <a:pt x="2377726" y="11430713"/>
                </a:lnTo>
                <a:lnTo>
                  <a:pt x="2470859" y="11376654"/>
                </a:lnTo>
                <a:lnTo>
                  <a:pt x="2563992" y="11430713"/>
                </a:lnTo>
                <a:lnTo>
                  <a:pt x="2657125" y="11484772"/>
                </a:lnTo>
                <a:lnTo>
                  <a:pt x="2657125" y="11699980"/>
                </a:lnTo>
                <a:lnTo>
                  <a:pt x="2470859" y="11807583"/>
                </a:lnTo>
                <a:lnTo>
                  <a:pt x="2284592" y="11699980"/>
                </a:lnTo>
                <a:close/>
                <a:moveTo>
                  <a:pt x="2693143" y="11699980"/>
                </a:moveTo>
                <a:lnTo>
                  <a:pt x="2693143" y="11484772"/>
                </a:lnTo>
                <a:lnTo>
                  <a:pt x="2786277" y="11430713"/>
                </a:lnTo>
                <a:lnTo>
                  <a:pt x="2879410" y="11376654"/>
                </a:lnTo>
                <a:lnTo>
                  <a:pt x="2972543" y="11430713"/>
                </a:lnTo>
                <a:lnTo>
                  <a:pt x="3065676" y="11484772"/>
                </a:lnTo>
                <a:lnTo>
                  <a:pt x="3065676" y="11699980"/>
                </a:lnTo>
                <a:lnTo>
                  <a:pt x="2879410" y="11807583"/>
                </a:lnTo>
                <a:lnTo>
                  <a:pt x="2693143" y="11699980"/>
                </a:lnTo>
                <a:close/>
                <a:moveTo>
                  <a:pt x="3102209" y="11699980"/>
                </a:moveTo>
                <a:lnTo>
                  <a:pt x="3102209" y="11484772"/>
                </a:lnTo>
                <a:lnTo>
                  <a:pt x="3195342" y="11430713"/>
                </a:lnTo>
                <a:lnTo>
                  <a:pt x="3288475" y="11376654"/>
                </a:lnTo>
                <a:lnTo>
                  <a:pt x="3381608" y="11430713"/>
                </a:lnTo>
                <a:lnTo>
                  <a:pt x="3474741" y="11484772"/>
                </a:lnTo>
                <a:lnTo>
                  <a:pt x="3474741" y="11699980"/>
                </a:lnTo>
                <a:lnTo>
                  <a:pt x="3288475" y="11807583"/>
                </a:lnTo>
                <a:lnTo>
                  <a:pt x="3102209" y="11699980"/>
                </a:lnTo>
                <a:close/>
                <a:moveTo>
                  <a:pt x="3510760" y="11699980"/>
                </a:moveTo>
                <a:lnTo>
                  <a:pt x="3510760" y="11484772"/>
                </a:lnTo>
                <a:lnTo>
                  <a:pt x="3603893" y="11430713"/>
                </a:lnTo>
                <a:lnTo>
                  <a:pt x="3697026" y="11376654"/>
                </a:lnTo>
                <a:lnTo>
                  <a:pt x="3790159" y="11430713"/>
                </a:lnTo>
                <a:lnTo>
                  <a:pt x="3883293" y="11484772"/>
                </a:lnTo>
                <a:lnTo>
                  <a:pt x="3883293" y="11699980"/>
                </a:lnTo>
                <a:lnTo>
                  <a:pt x="3697026" y="11807583"/>
                </a:lnTo>
                <a:lnTo>
                  <a:pt x="3510760" y="11699980"/>
                </a:lnTo>
                <a:close/>
                <a:moveTo>
                  <a:pt x="3919825" y="11699980"/>
                </a:moveTo>
                <a:lnTo>
                  <a:pt x="3919825" y="11484772"/>
                </a:lnTo>
                <a:lnTo>
                  <a:pt x="4012959" y="11430713"/>
                </a:lnTo>
                <a:lnTo>
                  <a:pt x="4106092" y="11376654"/>
                </a:lnTo>
                <a:lnTo>
                  <a:pt x="4199225" y="11430713"/>
                </a:lnTo>
                <a:lnTo>
                  <a:pt x="4292358" y="11484772"/>
                </a:lnTo>
                <a:lnTo>
                  <a:pt x="4292358" y="11699980"/>
                </a:lnTo>
                <a:lnTo>
                  <a:pt x="4106092" y="11807583"/>
                </a:lnTo>
                <a:lnTo>
                  <a:pt x="3919825" y="11699980"/>
                </a:lnTo>
                <a:close/>
                <a:moveTo>
                  <a:pt x="4328376" y="11699980"/>
                </a:moveTo>
                <a:lnTo>
                  <a:pt x="4328376" y="11484772"/>
                </a:lnTo>
                <a:lnTo>
                  <a:pt x="4421510" y="11430713"/>
                </a:lnTo>
                <a:lnTo>
                  <a:pt x="4514643" y="11376654"/>
                </a:lnTo>
                <a:lnTo>
                  <a:pt x="4607776" y="11430713"/>
                </a:lnTo>
                <a:lnTo>
                  <a:pt x="4700909" y="11484772"/>
                </a:lnTo>
                <a:lnTo>
                  <a:pt x="4700909" y="11699980"/>
                </a:lnTo>
                <a:lnTo>
                  <a:pt x="4514643" y="11807583"/>
                </a:lnTo>
                <a:lnTo>
                  <a:pt x="4328376" y="11699980"/>
                </a:lnTo>
                <a:close/>
                <a:moveTo>
                  <a:pt x="4736927" y="11699980"/>
                </a:moveTo>
                <a:lnTo>
                  <a:pt x="4736927" y="11484772"/>
                </a:lnTo>
                <a:lnTo>
                  <a:pt x="4830061" y="11430713"/>
                </a:lnTo>
                <a:lnTo>
                  <a:pt x="4923194" y="11376654"/>
                </a:lnTo>
                <a:lnTo>
                  <a:pt x="5016327" y="11430713"/>
                </a:lnTo>
                <a:lnTo>
                  <a:pt x="5109460" y="11484772"/>
                </a:lnTo>
                <a:lnTo>
                  <a:pt x="5109460" y="11699980"/>
                </a:lnTo>
                <a:lnTo>
                  <a:pt x="4923194" y="11807583"/>
                </a:lnTo>
                <a:lnTo>
                  <a:pt x="4736927" y="11699980"/>
                </a:lnTo>
                <a:close/>
                <a:moveTo>
                  <a:pt x="5145993" y="11699980"/>
                </a:moveTo>
                <a:lnTo>
                  <a:pt x="5145993" y="11484772"/>
                </a:lnTo>
                <a:lnTo>
                  <a:pt x="5239126" y="11430713"/>
                </a:lnTo>
                <a:lnTo>
                  <a:pt x="5332259" y="11376654"/>
                </a:lnTo>
                <a:lnTo>
                  <a:pt x="5425392" y="11430713"/>
                </a:lnTo>
                <a:lnTo>
                  <a:pt x="5518526" y="11484772"/>
                </a:lnTo>
                <a:lnTo>
                  <a:pt x="5518526" y="11699980"/>
                </a:lnTo>
                <a:lnTo>
                  <a:pt x="5332259" y="11807583"/>
                </a:lnTo>
                <a:lnTo>
                  <a:pt x="5145993" y="11699980"/>
                </a:lnTo>
                <a:close/>
                <a:moveTo>
                  <a:pt x="5554544" y="11699980"/>
                </a:moveTo>
                <a:lnTo>
                  <a:pt x="5554544" y="11484772"/>
                </a:lnTo>
                <a:lnTo>
                  <a:pt x="5647677" y="11430713"/>
                </a:lnTo>
                <a:lnTo>
                  <a:pt x="5740810" y="11376654"/>
                </a:lnTo>
                <a:lnTo>
                  <a:pt x="5833944" y="11430713"/>
                </a:lnTo>
                <a:lnTo>
                  <a:pt x="5927077" y="11484772"/>
                </a:lnTo>
                <a:lnTo>
                  <a:pt x="5927077" y="11699980"/>
                </a:lnTo>
                <a:lnTo>
                  <a:pt x="5740810" y="11807583"/>
                </a:lnTo>
                <a:lnTo>
                  <a:pt x="5554544" y="11699980"/>
                </a:lnTo>
                <a:close/>
                <a:moveTo>
                  <a:pt x="6149875" y="11807583"/>
                </a:moveTo>
                <a:lnTo>
                  <a:pt x="5963609" y="11699980"/>
                </a:lnTo>
                <a:lnTo>
                  <a:pt x="5963609" y="11484772"/>
                </a:lnTo>
                <a:lnTo>
                  <a:pt x="6056742" y="11430713"/>
                </a:lnTo>
                <a:lnTo>
                  <a:pt x="6149875" y="11376654"/>
                </a:lnTo>
                <a:lnTo>
                  <a:pt x="6243009" y="11430713"/>
                </a:lnTo>
                <a:lnTo>
                  <a:pt x="6336142" y="11484772"/>
                </a:lnTo>
                <a:lnTo>
                  <a:pt x="6336142" y="11699980"/>
                </a:lnTo>
                <a:lnTo>
                  <a:pt x="6149875" y="11807583"/>
                </a:lnTo>
                <a:close/>
                <a:moveTo>
                  <a:pt x="6540932" y="11345763"/>
                </a:moveTo>
                <a:lnTo>
                  <a:pt x="6354666" y="11453367"/>
                </a:lnTo>
                <a:lnTo>
                  <a:pt x="6261533" y="11399308"/>
                </a:lnTo>
                <a:lnTo>
                  <a:pt x="6168400" y="11345249"/>
                </a:lnTo>
                <a:lnTo>
                  <a:pt x="6168400" y="11130041"/>
                </a:lnTo>
                <a:lnTo>
                  <a:pt x="6261533" y="11075981"/>
                </a:lnTo>
                <a:lnTo>
                  <a:pt x="6354666" y="11021922"/>
                </a:lnTo>
                <a:lnTo>
                  <a:pt x="6540932" y="11129525"/>
                </a:lnTo>
                <a:lnTo>
                  <a:pt x="6540932" y="11345763"/>
                </a:lnTo>
                <a:close/>
                <a:moveTo>
                  <a:pt x="6540932" y="10637329"/>
                </a:moveTo>
                <a:lnTo>
                  <a:pt x="6354666" y="10744932"/>
                </a:lnTo>
                <a:lnTo>
                  <a:pt x="6261533" y="10690873"/>
                </a:lnTo>
                <a:lnTo>
                  <a:pt x="6168400" y="10636814"/>
                </a:lnTo>
                <a:lnTo>
                  <a:pt x="6168400" y="10421606"/>
                </a:lnTo>
                <a:lnTo>
                  <a:pt x="6261533" y="10367546"/>
                </a:lnTo>
                <a:lnTo>
                  <a:pt x="6354666" y="10313487"/>
                </a:lnTo>
                <a:lnTo>
                  <a:pt x="6540932" y="10421091"/>
                </a:lnTo>
                <a:lnTo>
                  <a:pt x="6540932" y="10637329"/>
                </a:lnTo>
                <a:close/>
                <a:moveTo>
                  <a:pt x="6540932" y="9928894"/>
                </a:moveTo>
                <a:lnTo>
                  <a:pt x="6354666" y="10036498"/>
                </a:lnTo>
                <a:lnTo>
                  <a:pt x="6261533" y="9982439"/>
                </a:lnTo>
                <a:lnTo>
                  <a:pt x="6168400" y="9928379"/>
                </a:lnTo>
                <a:lnTo>
                  <a:pt x="6168400" y="9713171"/>
                </a:lnTo>
                <a:lnTo>
                  <a:pt x="6261533" y="9659112"/>
                </a:lnTo>
                <a:lnTo>
                  <a:pt x="6354666" y="9605053"/>
                </a:lnTo>
                <a:lnTo>
                  <a:pt x="6540932" y="9712657"/>
                </a:lnTo>
                <a:lnTo>
                  <a:pt x="6540932" y="9928894"/>
                </a:lnTo>
                <a:close/>
                <a:moveTo>
                  <a:pt x="6540932" y="9220460"/>
                </a:moveTo>
                <a:lnTo>
                  <a:pt x="6354666" y="9328064"/>
                </a:lnTo>
                <a:lnTo>
                  <a:pt x="6261533" y="9274004"/>
                </a:lnTo>
                <a:lnTo>
                  <a:pt x="6168400" y="9219945"/>
                </a:lnTo>
                <a:lnTo>
                  <a:pt x="6168400" y="9004737"/>
                </a:lnTo>
                <a:lnTo>
                  <a:pt x="6261533" y="8950678"/>
                </a:lnTo>
                <a:lnTo>
                  <a:pt x="6354666" y="8896619"/>
                </a:lnTo>
                <a:lnTo>
                  <a:pt x="6540932" y="9004222"/>
                </a:lnTo>
                <a:lnTo>
                  <a:pt x="6540932" y="9220460"/>
                </a:lnTo>
                <a:close/>
                <a:moveTo>
                  <a:pt x="6540932" y="8512025"/>
                </a:moveTo>
                <a:lnTo>
                  <a:pt x="6354666" y="8619629"/>
                </a:lnTo>
                <a:lnTo>
                  <a:pt x="6261533" y="8565569"/>
                </a:lnTo>
                <a:lnTo>
                  <a:pt x="6168400" y="8511510"/>
                </a:lnTo>
                <a:lnTo>
                  <a:pt x="6168400" y="8296303"/>
                </a:lnTo>
                <a:lnTo>
                  <a:pt x="6261533" y="8242244"/>
                </a:lnTo>
                <a:lnTo>
                  <a:pt x="6354666" y="8188184"/>
                </a:lnTo>
                <a:lnTo>
                  <a:pt x="6540932" y="8295788"/>
                </a:lnTo>
                <a:lnTo>
                  <a:pt x="6540932" y="8512025"/>
                </a:lnTo>
                <a:close/>
                <a:moveTo>
                  <a:pt x="6540932" y="7803591"/>
                </a:moveTo>
                <a:lnTo>
                  <a:pt x="6354666" y="7911195"/>
                </a:lnTo>
                <a:lnTo>
                  <a:pt x="6261533" y="7857135"/>
                </a:lnTo>
                <a:lnTo>
                  <a:pt x="6168400" y="7803076"/>
                </a:lnTo>
                <a:lnTo>
                  <a:pt x="6168400" y="7587869"/>
                </a:lnTo>
                <a:lnTo>
                  <a:pt x="6261533" y="7533809"/>
                </a:lnTo>
                <a:lnTo>
                  <a:pt x="6354666" y="7479750"/>
                </a:lnTo>
                <a:lnTo>
                  <a:pt x="6540932" y="7587353"/>
                </a:lnTo>
                <a:lnTo>
                  <a:pt x="6540932" y="7803591"/>
                </a:lnTo>
                <a:close/>
                <a:moveTo>
                  <a:pt x="6540932" y="7095156"/>
                </a:moveTo>
                <a:lnTo>
                  <a:pt x="6354666" y="7202760"/>
                </a:lnTo>
                <a:lnTo>
                  <a:pt x="6261533" y="7148701"/>
                </a:lnTo>
                <a:lnTo>
                  <a:pt x="6168400" y="7094642"/>
                </a:lnTo>
                <a:lnTo>
                  <a:pt x="6168400" y="6879434"/>
                </a:lnTo>
                <a:lnTo>
                  <a:pt x="6261533" y="6825375"/>
                </a:lnTo>
                <a:lnTo>
                  <a:pt x="6354666" y="6771315"/>
                </a:lnTo>
                <a:lnTo>
                  <a:pt x="6540932" y="6878919"/>
                </a:lnTo>
                <a:lnTo>
                  <a:pt x="6540932" y="7095156"/>
                </a:lnTo>
                <a:close/>
                <a:moveTo>
                  <a:pt x="6540932" y="6386722"/>
                </a:moveTo>
                <a:lnTo>
                  <a:pt x="6354666" y="6494326"/>
                </a:lnTo>
                <a:lnTo>
                  <a:pt x="6261533" y="6440267"/>
                </a:lnTo>
                <a:lnTo>
                  <a:pt x="6168400" y="6386207"/>
                </a:lnTo>
                <a:lnTo>
                  <a:pt x="6168400" y="6171000"/>
                </a:lnTo>
                <a:lnTo>
                  <a:pt x="6261533" y="6116940"/>
                </a:lnTo>
                <a:lnTo>
                  <a:pt x="6354666" y="6062881"/>
                </a:lnTo>
                <a:lnTo>
                  <a:pt x="6540932" y="6170485"/>
                </a:lnTo>
                <a:lnTo>
                  <a:pt x="6540932" y="6386722"/>
                </a:lnTo>
                <a:close/>
                <a:moveTo>
                  <a:pt x="6540932" y="5678288"/>
                </a:moveTo>
                <a:lnTo>
                  <a:pt x="6354666" y="5785892"/>
                </a:lnTo>
                <a:lnTo>
                  <a:pt x="6261533" y="5731832"/>
                </a:lnTo>
                <a:lnTo>
                  <a:pt x="6168400" y="5677773"/>
                </a:lnTo>
                <a:lnTo>
                  <a:pt x="6168400" y="5462565"/>
                </a:lnTo>
                <a:lnTo>
                  <a:pt x="6261533" y="5408506"/>
                </a:lnTo>
                <a:lnTo>
                  <a:pt x="6354666" y="5354447"/>
                </a:lnTo>
                <a:lnTo>
                  <a:pt x="6540932" y="5462050"/>
                </a:lnTo>
                <a:lnTo>
                  <a:pt x="6540932" y="5678288"/>
                </a:lnTo>
                <a:close/>
                <a:moveTo>
                  <a:pt x="6540932" y="4969853"/>
                </a:moveTo>
                <a:lnTo>
                  <a:pt x="6354666" y="5077457"/>
                </a:lnTo>
                <a:lnTo>
                  <a:pt x="6261533" y="5023398"/>
                </a:lnTo>
                <a:lnTo>
                  <a:pt x="6168400" y="4969338"/>
                </a:lnTo>
                <a:lnTo>
                  <a:pt x="6168400" y="4754131"/>
                </a:lnTo>
                <a:lnTo>
                  <a:pt x="6261533" y="4700072"/>
                </a:lnTo>
                <a:lnTo>
                  <a:pt x="6354666" y="4646012"/>
                </a:lnTo>
                <a:lnTo>
                  <a:pt x="6540932" y="4753616"/>
                </a:lnTo>
                <a:lnTo>
                  <a:pt x="6540932" y="4969853"/>
                </a:lnTo>
                <a:close/>
                <a:moveTo>
                  <a:pt x="6540932" y="4261419"/>
                </a:moveTo>
                <a:lnTo>
                  <a:pt x="6354666" y="4369022"/>
                </a:lnTo>
                <a:lnTo>
                  <a:pt x="6261533" y="4314963"/>
                </a:lnTo>
                <a:lnTo>
                  <a:pt x="6168400" y="4260904"/>
                </a:lnTo>
                <a:lnTo>
                  <a:pt x="6168400" y="4045696"/>
                </a:lnTo>
                <a:lnTo>
                  <a:pt x="6261533" y="3991637"/>
                </a:lnTo>
                <a:lnTo>
                  <a:pt x="6354666" y="3937578"/>
                </a:lnTo>
                <a:lnTo>
                  <a:pt x="6540932" y="4045181"/>
                </a:lnTo>
                <a:lnTo>
                  <a:pt x="6540932" y="4261419"/>
                </a:lnTo>
                <a:close/>
                <a:moveTo>
                  <a:pt x="6540932" y="3552984"/>
                </a:moveTo>
                <a:lnTo>
                  <a:pt x="6354666" y="3660588"/>
                </a:lnTo>
                <a:lnTo>
                  <a:pt x="6261533" y="3606529"/>
                </a:lnTo>
                <a:lnTo>
                  <a:pt x="6168400" y="3552469"/>
                </a:lnTo>
                <a:lnTo>
                  <a:pt x="6168400" y="3337262"/>
                </a:lnTo>
                <a:lnTo>
                  <a:pt x="6261533" y="3283203"/>
                </a:lnTo>
                <a:lnTo>
                  <a:pt x="6354666" y="3229143"/>
                </a:lnTo>
                <a:lnTo>
                  <a:pt x="6540932" y="3336747"/>
                </a:lnTo>
                <a:lnTo>
                  <a:pt x="6540932" y="3552984"/>
                </a:lnTo>
                <a:close/>
                <a:moveTo>
                  <a:pt x="6540932" y="2844035"/>
                </a:moveTo>
                <a:lnTo>
                  <a:pt x="6354666" y="2951639"/>
                </a:lnTo>
                <a:lnTo>
                  <a:pt x="6261533" y="2897579"/>
                </a:lnTo>
                <a:lnTo>
                  <a:pt x="6168400" y="2843520"/>
                </a:lnTo>
                <a:lnTo>
                  <a:pt x="6168400" y="2628312"/>
                </a:lnTo>
                <a:lnTo>
                  <a:pt x="6261533" y="2574253"/>
                </a:lnTo>
                <a:lnTo>
                  <a:pt x="6354666" y="2520194"/>
                </a:lnTo>
                <a:lnTo>
                  <a:pt x="6540932" y="2627798"/>
                </a:lnTo>
                <a:lnTo>
                  <a:pt x="6540932" y="2844035"/>
                </a:lnTo>
                <a:close/>
                <a:moveTo>
                  <a:pt x="6540932" y="2135600"/>
                </a:moveTo>
                <a:lnTo>
                  <a:pt x="6354666" y="2243204"/>
                </a:lnTo>
                <a:lnTo>
                  <a:pt x="6261533" y="2189145"/>
                </a:lnTo>
                <a:lnTo>
                  <a:pt x="6168400" y="2135086"/>
                </a:lnTo>
                <a:lnTo>
                  <a:pt x="6168400" y="1920393"/>
                </a:lnTo>
                <a:lnTo>
                  <a:pt x="6261533" y="1866334"/>
                </a:lnTo>
                <a:lnTo>
                  <a:pt x="6354666" y="1812274"/>
                </a:lnTo>
                <a:lnTo>
                  <a:pt x="6540932" y="1919878"/>
                </a:lnTo>
                <a:lnTo>
                  <a:pt x="6540932" y="2135600"/>
                </a:lnTo>
                <a:close/>
                <a:moveTo>
                  <a:pt x="6540932" y="1427166"/>
                </a:moveTo>
                <a:lnTo>
                  <a:pt x="6354666" y="1534770"/>
                </a:lnTo>
                <a:lnTo>
                  <a:pt x="6261533" y="1480710"/>
                </a:lnTo>
                <a:lnTo>
                  <a:pt x="6168400" y="1426651"/>
                </a:lnTo>
                <a:lnTo>
                  <a:pt x="6168400" y="1211444"/>
                </a:lnTo>
                <a:lnTo>
                  <a:pt x="6261533" y="1157384"/>
                </a:lnTo>
                <a:lnTo>
                  <a:pt x="6354666" y="1103325"/>
                </a:lnTo>
                <a:lnTo>
                  <a:pt x="6540932" y="1210929"/>
                </a:lnTo>
                <a:lnTo>
                  <a:pt x="6540932" y="1427166"/>
                </a:lnTo>
                <a:close/>
              </a:path>
            </a:pathLst>
          </a:custGeom>
          <a:gradFill flip="none" rotWithShape="1">
            <a:gsLst>
              <a:gs pos="26000">
                <a:schemeClr val="accent3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0" scaled="0"/>
            <a:tileRect/>
          </a:gradFill>
          <a:ln w="5143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435E552-19FF-F316-AFC8-95C6D64390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34013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2393130F-9B56-C925-4D23-8060C3ED5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73" y="1893543"/>
            <a:ext cx="8644835" cy="1325563"/>
          </a:xfrm>
          <a:noFill/>
        </p:spPr>
        <p:txBody>
          <a:bodyPr>
            <a:no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C77BA9B9-1919-56A5-A473-34856B8C71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1373" y="3219106"/>
            <a:ext cx="8644835" cy="22612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F00B204C-C8D8-B0E2-CCC2-D80B9C99BF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56381"/>
            <a:ext cx="1276350" cy="72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03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5A8946-0DC5-1B07-41B5-27E9B327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9818"/>
            <a:ext cx="10515600" cy="712521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873BD0-6A1E-CB4E-AB88-AF6DAD9A4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7A26FD-40C4-5CFC-5641-AD48DCB4A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1CBE842-7BD2-3AC5-578E-0E1163546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4D59211-2304-0F66-3C43-02867344D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57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8343FD-E1F0-5325-4E09-85DC0E681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106408-62C7-602C-EE7D-9207B21D1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94F651-FF85-CE52-0704-F31DB932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794199-8143-9609-1179-43265604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C15043-9265-5754-3097-17435DB0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5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1B0F44-A0C8-A604-E73C-E29B45A31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F96D92-A9CD-FFF8-B956-5338A460B6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CDF180E-FEFE-5ECF-8629-FAD2AAD2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38B7BC2-6A4E-32F8-A88E-A719E8B0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583C262-012A-01AB-448A-98B64FDA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DA6C76-5992-DB44-008B-31122DEDD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043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1EB560-90BA-4E5A-CA6C-5EA5944B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11283"/>
            <a:ext cx="10515600" cy="102386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498D5F-2376-BE57-580B-C6969D2BF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2732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8734F85-9E5C-C2A3-E81C-D3919B25A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1232"/>
            <a:ext cx="5157787" cy="30368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AF12913-2265-825F-C1B2-0E94EF182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2732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D983FDE-41A9-814E-5B31-20E2291C4B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1232"/>
            <a:ext cx="5183188" cy="30368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5178D15-AAB0-13F2-1EC9-864997E57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174266-9884-7F9B-24E4-F86AC95F9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6220D27-9C74-A5DB-6A56-1D1B7BF3C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453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F0CEC9-EE1F-C0CC-55FE-89447B3C8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45E57EE-A2E3-B96D-B6E4-B80AA2F1D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41CC827-F32C-8789-7F08-DCB0B0993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BDFD31B-2C14-271E-1420-3822980C0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7FBE3106-CDBE-3F9D-982B-2D517A2C60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6799" y="1981200"/>
            <a:ext cx="7189177" cy="358872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SzPct val="100000"/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/>
            </a:lvl1pPr>
            <a:lvl2pPr marL="6858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2pPr>
            <a:lvl3pPr marL="11430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3pPr>
            <a:lvl4pPr marL="16002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4pPr>
            <a:lvl5pPr marL="20574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5pPr>
          </a:lstStyle>
          <a:p>
            <a:pPr lvl="0"/>
            <a:r>
              <a:rPr lang="sv-SE" dirty="0"/>
              <a:t>Lägg till punktlista</a:t>
            </a:r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184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6C1F787-01DF-CE12-F29C-A23790189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0D7A34C-5D52-C540-A9BE-8E53AE53F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AB974A-ED26-6941-9A85-26BC83BD3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1652F236-7401-9AC6-F808-89916F94DD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6799" y="1278672"/>
            <a:ext cx="7189177" cy="4291256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SzPct val="100000"/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000"/>
            </a:lvl1pPr>
            <a:lvl2pPr marL="6858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2pPr>
            <a:lvl3pPr marL="11430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3pPr>
            <a:lvl4pPr marL="16002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4pPr>
            <a:lvl5pPr marL="2057400" indent="-2286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/>
            </a:lvl5pPr>
          </a:lstStyle>
          <a:p>
            <a:pPr lvl="0"/>
            <a:r>
              <a:rPr lang="sv-SE" dirty="0"/>
              <a:t>Lägg till punktlista</a:t>
            </a:r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0756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7DFAABE-426D-91E3-2F25-8B2EDB3DD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pPr/>
              <a:t>2024-10-08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653EA45-F8ED-C262-BA9F-197956D92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714E3F-FF29-7A06-9216-C27D0C11F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4" name="Platshållare för text 23">
            <a:extLst>
              <a:ext uri="{FF2B5EF4-FFF2-40B4-BE49-F238E27FC236}">
                <a16:creationId xmlns:a16="http://schemas.microsoft.com/office/drawing/2014/main" id="{7F5C07E5-CE85-CACA-C5B5-675E038A984B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3219450" y="1282700"/>
            <a:ext cx="360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wrap="square" lIns="900000" tIns="180000" rIns="180000" bIns="180000" anchor="ctr" anchorCtr="1"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dolar</a:t>
            </a:r>
            <a:r>
              <a:rPr lang="sv-SE" dirty="0"/>
              <a:t> il </a:t>
            </a:r>
            <a:r>
              <a:rPr lang="sv-SE" dirty="0" err="1"/>
              <a:t>samit</a:t>
            </a:r>
            <a:r>
              <a:rPr lang="sv-SE" dirty="0"/>
              <a:t> </a:t>
            </a:r>
            <a:r>
              <a:rPr lang="sv-SE" dirty="0" err="1"/>
              <a:t>virum</a:t>
            </a:r>
            <a:r>
              <a:rPr lang="sv-SE" dirty="0"/>
              <a:t> </a:t>
            </a:r>
            <a:r>
              <a:rPr lang="sv-SE" dirty="0" err="1"/>
              <a:t>salum</a:t>
            </a:r>
            <a:r>
              <a:rPr lang="sv-SE" dirty="0"/>
              <a:t> </a:t>
            </a:r>
            <a:r>
              <a:rPr lang="sv-SE" dirty="0" err="1"/>
              <a:t>trodera</a:t>
            </a:r>
            <a:r>
              <a:rPr lang="sv-SE" dirty="0"/>
              <a:t> </a:t>
            </a:r>
            <a:r>
              <a:rPr lang="sv-SE" dirty="0" err="1"/>
              <a:t>nikum</a:t>
            </a:r>
            <a:r>
              <a:rPr lang="sv-SE" dirty="0"/>
              <a:t> </a:t>
            </a:r>
            <a:r>
              <a:rPr lang="sv-SE" dirty="0" err="1"/>
              <a:t>salasdfefwefwefewfef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77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1B2B7E-66D1-46F3-79B1-58CC516AD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7685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B4817B-4725-D825-B6D3-CE25533B8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FAFC44-3674-909B-075D-1559384AC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77052"/>
            <a:ext cx="3932237" cy="338399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A7892A-40B9-0590-4B97-31D8C52BB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8EF0-BE61-456E-9FE9-E60DF2801370}" type="datetimeFigureOut">
              <a:rPr lang="sv-SE" smtClean="0"/>
              <a:t>2024-10-08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FC5DFE-43C4-4665-8D3F-590B2DF0B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9AA8EB-6F48-2470-8216-2F329D8F7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3D53-FF54-4B8F-9B24-78468921B2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085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 19">
            <a:extLst>
              <a:ext uri="{FF2B5EF4-FFF2-40B4-BE49-F238E27FC236}">
                <a16:creationId xmlns:a16="http://schemas.microsoft.com/office/drawing/2014/main" id="{B17041C9-F7DF-8A42-1754-E74FE5566B72}"/>
              </a:ext>
            </a:extLst>
          </p:cNvPr>
          <p:cNvSpPr>
            <a:spLocks/>
          </p:cNvSpPr>
          <p:nvPr userDrawn="1"/>
        </p:nvSpPr>
        <p:spPr>
          <a:xfrm rot="5400000">
            <a:off x="4810874" y="-523126"/>
            <a:ext cx="5269001" cy="9493250"/>
          </a:xfrm>
          <a:custGeom>
            <a:avLst/>
            <a:gdLst>
              <a:gd name="connsiteX0" fmla="*/ 6576950 w 6576949"/>
              <a:gd name="connsiteY0" fmla="*/ 739840 h 11849802"/>
              <a:gd name="connsiteX1" fmla="*/ 6576950 w 6576949"/>
              <a:gd name="connsiteY1" fmla="*/ 482930 h 11849802"/>
              <a:gd name="connsiteX2" fmla="*/ 6372675 w 6576949"/>
              <a:gd name="connsiteY2" fmla="*/ 365029 h 11849802"/>
              <a:gd name="connsiteX3" fmla="*/ 6372675 w 6576949"/>
              <a:gd name="connsiteY3" fmla="*/ 128713 h 11849802"/>
              <a:gd name="connsiteX4" fmla="*/ 6150390 w 6576949"/>
              <a:gd name="connsiteY4" fmla="*/ 0 h 11849802"/>
              <a:gd name="connsiteX5" fmla="*/ 5946115 w 6576949"/>
              <a:gd name="connsiteY5" fmla="*/ 117901 h 11849802"/>
              <a:gd name="connsiteX6" fmla="*/ 5741325 w 6576949"/>
              <a:gd name="connsiteY6" fmla="*/ 0 h 11849802"/>
              <a:gd name="connsiteX7" fmla="*/ 5536535 w 6576949"/>
              <a:gd name="connsiteY7" fmla="*/ 117901 h 11849802"/>
              <a:gd name="connsiteX8" fmla="*/ 5332259 w 6576949"/>
              <a:gd name="connsiteY8" fmla="*/ 0 h 11849802"/>
              <a:gd name="connsiteX9" fmla="*/ 5127984 w 6576949"/>
              <a:gd name="connsiteY9" fmla="*/ 117901 h 11849802"/>
              <a:gd name="connsiteX10" fmla="*/ 4923708 w 6576949"/>
              <a:gd name="connsiteY10" fmla="*/ 0 h 11849802"/>
              <a:gd name="connsiteX11" fmla="*/ 4719433 w 6576949"/>
              <a:gd name="connsiteY11" fmla="*/ 117901 h 11849802"/>
              <a:gd name="connsiteX12" fmla="*/ 4514643 w 6576949"/>
              <a:gd name="connsiteY12" fmla="*/ 0 h 11849802"/>
              <a:gd name="connsiteX13" fmla="*/ 4310367 w 6576949"/>
              <a:gd name="connsiteY13" fmla="*/ 117901 h 11849802"/>
              <a:gd name="connsiteX14" fmla="*/ 4106092 w 6576949"/>
              <a:gd name="connsiteY14" fmla="*/ 0 h 11849802"/>
              <a:gd name="connsiteX15" fmla="*/ 3901816 w 6576949"/>
              <a:gd name="connsiteY15" fmla="*/ 117901 h 11849802"/>
              <a:gd name="connsiteX16" fmla="*/ 3697026 w 6576949"/>
              <a:gd name="connsiteY16" fmla="*/ 0 h 11849802"/>
              <a:gd name="connsiteX17" fmla="*/ 3492751 w 6576949"/>
              <a:gd name="connsiteY17" fmla="*/ 117901 h 11849802"/>
              <a:gd name="connsiteX18" fmla="*/ 3288475 w 6576949"/>
              <a:gd name="connsiteY18" fmla="*/ 0 h 11849802"/>
              <a:gd name="connsiteX19" fmla="*/ 3084200 w 6576949"/>
              <a:gd name="connsiteY19" fmla="*/ 117901 h 11849802"/>
              <a:gd name="connsiteX20" fmla="*/ 2879410 w 6576949"/>
              <a:gd name="connsiteY20" fmla="*/ 0 h 11849802"/>
              <a:gd name="connsiteX21" fmla="*/ 2675134 w 6576949"/>
              <a:gd name="connsiteY21" fmla="*/ 117901 h 11849802"/>
              <a:gd name="connsiteX22" fmla="*/ 2470859 w 6576949"/>
              <a:gd name="connsiteY22" fmla="*/ 0 h 11849802"/>
              <a:gd name="connsiteX23" fmla="*/ 2266583 w 6576949"/>
              <a:gd name="connsiteY23" fmla="*/ 117901 h 11849802"/>
              <a:gd name="connsiteX24" fmla="*/ 2061793 w 6576949"/>
              <a:gd name="connsiteY24" fmla="*/ 0 h 11849802"/>
              <a:gd name="connsiteX25" fmla="*/ 1857518 w 6576949"/>
              <a:gd name="connsiteY25" fmla="*/ 117901 h 11849802"/>
              <a:gd name="connsiteX26" fmla="*/ 1653242 w 6576949"/>
              <a:gd name="connsiteY26" fmla="*/ 0 h 11849802"/>
              <a:gd name="connsiteX27" fmla="*/ 1448967 w 6576949"/>
              <a:gd name="connsiteY27" fmla="*/ 117901 h 11849802"/>
              <a:gd name="connsiteX28" fmla="*/ 1244177 w 6576949"/>
              <a:gd name="connsiteY28" fmla="*/ 0 h 11849802"/>
              <a:gd name="connsiteX29" fmla="*/ 1039901 w 6576949"/>
              <a:gd name="connsiteY29" fmla="*/ 117901 h 11849802"/>
              <a:gd name="connsiteX30" fmla="*/ 835626 w 6576949"/>
              <a:gd name="connsiteY30" fmla="*/ 0 h 11849802"/>
              <a:gd name="connsiteX31" fmla="*/ 631350 w 6576949"/>
              <a:gd name="connsiteY31" fmla="*/ 117901 h 11849802"/>
              <a:gd name="connsiteX32" fmla="*/ 426560 w 6576949"/>
              <a:gd name="connsiteY32" fmla="*/ 0 h 11849802"/>
              <a:gd name="connsiteX33" fmla="*/ 204275 w 6576949"/>
              <a:gd name="connsiteY33" fmla="*/ 128713 h 11849802"/>
              <a:gd name="connsiteX34" fmla="*/ 204275 w 6576949"/>
              <a:gd name="connsiteY34" fmla="*/ 365029 h 11849802"/>
              <a:gd name="connsiteX35" fmla="*/ 0 w 6576949"/>
              <a:gd name="connsiteY35" fmla="*/ 482930 h 11849802"/>
              <a:gd name="connsiteX36" fmla="*/ 0 w 6576949"/>
              <a:gd name="connsiteY36" fmla="*/ 739840 h 11849802"/>
              <a:gd name="connsiteX37" fmla="*/ 204275 w 6576949"/>
              <a:gd name="connsiteY37" fmla="*/ 857741 h 11849802"/>
              <a:gd name="connsiteX38" fmla="*/ 204275 w 6576949"/>
              <a:gd name="connsiteY38" fmla="*/ 1072949 h 11849802"/>
              <a:gd name="connsiteX39" fmla="*/ 0 w 6576949"/>
              <a:gd name="connsiteY39" fmla="*/ 1191364 h 11849802"/>
              <a:gd name="connsiteX40" fmla="*/ 0 w 6576949"/>
              <a:gd name="connsiteY40" fmla="*/ 1448275 h 11849802"/>
              <a:gd name="connsiteX41" fmla="*/ 204275 w 6576949"/>
              <a:gd name="connsiteY41" fmla="*/ 1566176 h 11849802"/>
              <a:gd name="connsiteX42" fmla="*/ 204275 w 6576949"/>
              <a:gd name="connsiteY42" fmla="*/ 1781383 h 11849802"/>
              <a:gd name="connsiteX43" fmla="*/ 0 w 6576949"/>
              <a:gd name="connsiteY43" fmla="*/ 1899799 h 11849802"/>
              <a:gd name="connsiteX44" fmla="*/ 0 w 6576949"/>
              <a:gd name="connsiteY44" fmla="*/ 2156709 h 11849802"/>
              <a:gd name="connsiteX45" fmla="*/ 204275 w 6576949"/>
              <a:gd name="connsiteY45" fmla="*/ 2274610 h 11849802"/>
              <a:gd name="connsiteX46" fmla="*/ 204275 w 6576949"/>
              <a:gd name="connsiteY46" fmla="*/ 2489818 h 11849802"/>
              <a:gd name="connsiteX47" fmla="*/ 0 w 6576949"/>
              <a:gd name="connsiteY47" fmla="*/ 2608233 h 11849802"/>
              <a:gd name="connsiteX48" fmla="*/ 0 w 6576949"/>
              <a:gd name="connsiteY48" fmla="*/ 2865144 h 11849802"/>
              <a:gd name="connsiteX49" fmla="*/ 204275 w 6576949"/>
              <a:gd name="connsiteY49" fmla="*/ 2983045 h 11849802"/>
              <a:gd name="connsiteX50" fmla="*/ 204275 w 6576949"/>
              <a:gd name="connsiteY50" fmla="*/ 3198252 h 11849802"/>
              <a:gd name="connsiteX51" fmla="*/ 0 w 6576949"/>
              <a:gd name="connsiteY51" fmla="*/ 3316668 h 11849802"/>
              <a:gd name="connsiteX52" fmla="*/ 0 w 6576949"/>
              <a:gd name="connsiteY52" fmla="*/ 3573578 h 11849802"/>
              <a:gd name="connsiteX53" fmla="*/ 204275 w 6576949"/>
              <a:gd name="connsiteY53" fmla="*/ 3691479 h 11849802"/>
              <a:gd name="connsiteX54" fmla="*/ 204275 w 6576949"/>
              <a:gd name="connsiteY54" fmla="*/ 3906686 h 11849802"/>
              <a:gd name="connsiteX55" fmla="*/ 0 w 6576949"/>
              <a:gd name="connsiteY55" fmla="*/ 4025102 h 11849802"/>
              <a:gd name="connsiteX56" fmla="*/ 0 w 6576949"/>
              <a:gd name="connsiteY56" fmla="*/ 4282013 h 11849802"/>
              <a:gd name="connsiteX57" fmla="*/ 204275 w 6576949"/>
              <a:gd name="connsiteY57" fmla="*/ 4399913 h 11849802"/>
              <a:gd name="connsiteX58" fmla="*/ 204275 w 6576949"/>
              <a:gd name="connsiteY58" fmla="*/ 4615121 h 11849802"/>
              <a:gd name="connsiteX59" fmla="*/ 0 w 6576949"/>
              <a:gd name="connsiteY59" fmla="*/ 4733537 h 11849802"/>
              <a:gd name="connsiteX60" fmla="*/ 0 w 6576949"/>
              <a:gd name="connsiteY60" fmla="*/ 4990447 h 11849802"/>
              <a:gd name="connsiteX61" fmla="*/ 204275 w 6576949"/>
              <a:gd name="connsiteY61" fmla="*/ 5108348 h 11849802"/>
              <a:gd name="connsiteX62" fmla="*/ 204275 w 6576949"/>
              <a:gd name="connsiteY62" fmla="*/ 5323556 h 11849802"/>
              <a:gd name="connsiteX63" fmla="*/ 0 w 6576949"/>
              <a:gd name="connsiteY63" fmla="*/ 5441971 h 11849802"/>
              <a:gd name="connsiteX64" fmla="*/ 0 w 6576949"/>
              <a:gd name="connsiteY64" fmla="*/ 5698882 h 11849802"/>
              <a:gd name="connsiteX65" fmla="*/ 204275 w 6576949"/>
              <a:gd name="connsiteY65" fmla="*/ 5816783 h 11849802"/>
              <a:gd name="connsiteX66" fmla="*/ 204275 w 6576949"/>
              <a:gd name="connsiteY66" fmla="*/ 6031990 h 11849802"/>
              <a:gd name="connsiteX67" fmla="*/ 0 w 6576949"/>
              <a:gd name="connsiteY67" fmla="*/ 6150405 h 11849802"/>
              <a:gd name="connsiteX68" fmla="*/ 0 w 6576949"/>
              <a:gd name="connsiteY68" fmla="*/ 6407316 h 11849802"/>
              <a:gd name="connsiteX69" fmla="*/ 204275 w 6576949"/>
              <a:gd name="connsiteY69" fmla="*/ 6525217 h 11849802"/>
              <a:gd name="connsiteX70" fmla="*/ 204275 w 6576949"/>
              <a:gd name="connsiteY70" fmla="*/ 6740424 h 11849802"/>
              <a:gd name="connsiteX71" fmla="*/ 0 w 6576949"/>
              <a:gd name="connsiteY71" fmla="*/ 6858840 h 11849802"/>
              <a:gd name="connsiteX72" fmla="*/ 0 w 6576949"/>
              <a:gd name="connsiteY72" fmla="*/ 7115750 h 11849802"/>
              <a:gd name="connsiteX73" fmla="*/ 204275 w 6576949"/>
              <a:gd name="connsiteY73" fmla="*/ 7233651 h 11849802"/>
              <a:gd name="connsiteX74" fmla="*/ 204275 w 6576949"/>
              <a:gd name="connsiteY74" fmla="*/ 7448859 h 11849802"/>
              <a:gd name="connsiteX75" fmla="*/ 0 w 6576949"/>
              <a:gd name="connsiteY75" fmla="*/ 7567275 h 11849802"/>
              <a:gd name="connsiteX76" fmla="*/ 0 w 6576949"/>
              <a:gd name="connsiteY76" fmla="*/ 7824185 h 11849802"/>
              <a:gd name="connsiteX77" fmla="*/ 204275 w 6576949"/>
              <a:gd name="connsiteY77" fmla="*/ 7942086 h 11849802"/>
              <a:gd name="connsiteX78" fmla="*/ 204275 w 6576949"/>
              <a:gd name="connsiteY78" fmla="*/ 8157293 h 11849802"/>
              <a:gd name="connsiteX79" fmla="*/ 0 w 6576949"/>
              <a:gd name="connsiteY79" fmla="*/ 8275709 h 11849802"/>
              <a:gd name="connsiteX80" fmla="*/ 0 w 6576949"/>
              <a:gd name="connsiteY80" fmla="*/ 8532619 h 11849802"/>
              <a:gd name="connsiteX81" fmla="*/ 204275 w 6576949"/>
              <a:gd name="connsiteY81" fmla="*/ 8650520 h 11849802"/>
              <a:gd name="connsiteX82" fmla="*/ 204275 w 6576949"/>
              <a:gd name="connsiteY82" fmla="*/ 8865727 h 11849802"/>
              <a:gd name="connsiteX83" fmla="*/ 0 w 6576949"/>
              <a:gd name="connsiteY83" fmla="*/ 8984143 h 11849802"/>
              <a:gd name="connsiteX84" fmla="*/ 0 w 6576949"/>
              <a:gd name="connsiteY84" fmla="*/ 9241054 h 11849802"/>
              <a:gd name="connsiteX85" fmla="*/ 204275 w 6576949"/>
              <a:gd name="connsiteY85" fmla="*/ 9358955 h 11849802"/>
              <a:gd name="connsiteX86" fmla="*/ 204275 w 6576949"/>
              <a:gd name="connsiteY86" fmla="*/ 9574162 h 11849802"/>
              <a:gd name="connsiteX87" fmla="*/ 0 w 6576949"/>
              <a:gd name="connsiteY87" fmla="*/ 9692577 h 11849802"/>
              <a:gd name="connsiteX88" fmla="*/ 0 w 6576949"/>
              <a:gd name="connsiteY88" fmla="*/ 9949488 h 11849802"/>
              <a:gd name="connsiteX89" fmla="*/ 204275 w 6576949"/>
              <a:gd name="connsiteY89" fmla="*/ 10067389 h 11849802"/>
              <a:gd name="connsiteX90" fmla="*/ 204275 w 6576949"/>
              <a:gd name="connsiteY90" fmla="*/ 10282596 h 11849802"/>
              <a:gd name="connsiteX91" fmla="*/ 0 w 6576949"/>
              <a:gd name="connsiteY91" fmla="*/ 10401527 h 11849802"/>
              <a:gd name="connsiteX92" fmla="*/ 0 w 6576949"/>
              <a:gd name="connsiteY92" fmla="*/ 10658437 h 11849802"/>
              <a:gd name="connsiteX93" fmla="*/ 204275 w 6576949"/>
              <a:gd name="connsiteY93" fmla="*/ 10776339 h 11849802"/>
              <a:gd name="connsiteX94" fmla="*/ 204275 w 6576949"/>
              <a:gd name="connsiteY94" fmla="*/ 10991545 h 11849802"/>
              <a:gd name="connsiteX95" fmla="*/ 0 w 6576949"/>
              <a:gd name="connsiteY95" fmla="*/ 11109961 h 11849802"/>
              <a:gd name="connsiteX96" fmla="*/ 0 w 6576949"/>
              <a:gd name="connsiteY96" fmla="*/ 11366872 h 11849802"/>
              <a:gd name="connsiteX97" fmla="*/ 204275 w 6576949"/>
              <a:gd name="connsiteY97" fmla="*/ 11484772 h 11849802"/>
              <a:gd name="connsiteX98" fmla="*/ 204275 w 6576949"/>
              <a:gd name="connsiteY98" fmla="*/ 11721089 h 11849802"/>
              <a:gd name="connsiteX99" fmla="*/ 426560 w 6576949"/>
              <a:gd name="connsiteY99" fmla="*/ 11849802 h 11849802"/>
              <a:gd name="connsiteX100" fmla="*/ 630836 w 6576949"/>
              <a:gd name="connsiteY100" fmla="*/ 11731901 h 11849802"/>
              <a:gd name="connsiteX101" fmla="*/ 835111 w 6576949"/>
              <a:gd name="connsiteY101" fmla="*/ 11849802 h 11849802"/>
              <a:gd name="connsiteX102" fmla="*/ 1039387 w 6576949"/>
              <a:gd name="connsiteY102" fmla="*/ 11731901 h 11849802"/>
              <a:gd name="connsiteX103" fmla="*/ 1243662 w 6576949"/>
              <a:gd name="connsiteY103" fmla="*/ 11849802 h 11849802"/>
              <a:gd name="connsiteX104" fmla="*/ 1447938 w 6576949"/>
              <a:gd name="connsiteY104" fmla="*/ 11731901 h 11849802"/>
              <a:gd name="connsiteX105" fmla="*/ 1652213 w 6576949"/>
              <a:gd name="connsiteY105" fmla="*/ 11849802 h 11849802"/>
              <a:gd name="connsiteX106" fmla="*/ 1856488 w 6576949"/>
              <a:gd name="connsiteY106" fmla="*/ 11731901 h 11849802"/>
              <a:gd name="connsiteX107" fmla="*/ 2060764 w 6576949"/>
              <a:gd name="connsiteY107" fmla="*/ 11849802 h 11849802"/>
              <a:gd name="connsiteX108" fmla="*/ 2265040 w 6576949"/>
              <a:gd name="connsiteY108" fmla="*/ 11731901 h 11849802"/>
              <a:gd name="connsiteX109" fmla="*/ 2469315 w 6576949"/>
              <a:gd name="connsiteY109" fmla="*/ 11849802 h 11849802"/>
              <a:gd name="connsiteX110" fmla="*/ 2673590 w 6576949"/>
              <a:gd name="connsiteY110" fmla="*/ 11731901 h 11849802"/>
              <a:gd name="connsiteX111" fmla="*/ 2877866 w 6576949"/>
              <a:gd name="connsiteY111" fmla="*/ 11849802 h 11849802"/>
              <a:gd name="connsiteX112" fmla="*/ 3082142 w 6576949"/>
              <a:gd name="connsiteY112" fmla="*/ 11731901 h 11849802"/>
              <a:gd name="connsiteX113" fmla="*/ 3286417 w 6576949"/>
              <a:gd name="connsiteY113" fmla="*/ 11849802 h 11849802"/>
              <a:gd name="connsiteX114" fmla="*/ 3490693 w 6576949"/>
              <a:gd name="connsiteY114" fmla="*/ 11731901 h 11849802"/>
              <a:gd name="connsiteX115" fmla="*/ 3694968 w 6576949"/>
              <a:gd name="connsiteY115" fmla="*/ 11849802 h 11849802"/>
              <a:gd name="connsiteX116" fmla="*/ 3899243 w 6576949"/>
              <a:gd name="connsiteY116" fmla="*/ 11731901 h 11849802"/>
              <a:gd name="connsiteX117" fmla="*/ 4103519 w 6576949"/>
              <a:gd name="connsiteY117" fmla="*/ 11849802 h 11849802"/>
              <a:gd name="connsiteX118" fmla="*/ 4307795 w 6576949"/>
              <a:gd name="connsiteY118" fmla="*/ 11731901 h 11849802"/>
              <a:gd name="connsiteX119" fmla="*/ 4512070 w 6576949"/>
              <a:gd name="connsiteY119" fmla="*/ 11849802 h 11849802"/>
              <a:gd name="connsiteX120" fmla="*/ 4716345 w 6576949"/>
              <a:gd name="connsiteY120" fmla="*/ 11731901 h 11849802"/>
              <a:gd name="connsiteX121" fmla="*/ 4920621 w 6576949"/>
              <a:gd name="connsiteY121" fmla="*/ 11849802 h 11849802"/>
              <a:gd name="connsiteX122" fmla="*/ 5124896 w 6576949"/>
              <a:gd name="connsiteY122" fmla="*/ 11731901 h 11849802"/>
              <a:gd name="connsiteX123" fmla="*/ 5329172 w 6576949"/>
              <a:gd name="connsiteY123" fmla="*/ 11849802 h 11849802"/>
              <a:gd name="connsiteX124" fmla="*/ 5533448 w 6576949"/>
              <a:gd name="connsiteY124" fmla="*/ 11731901 h 11849802"/>
              <a:gd name="connsiteX125" fmla="*/ 5737723 w 6576949"/>
              <a:gd name="connsiteY125" fmla="*/ 11849802 h 11849802"/>
              <a:gd name="connsiteX126" fmla="*/ 5941999 w 6576949"/>
              <a:gd name="connsiteY126" fmla="*/ 11731901 h 11849802"/>
              <a:gd name="connsiteX127" fmla="*/ 6146274 w 6576949"/>
              <a:gd name="connsiteY127" fmla="*/ 11849802 h 11849802"/>
              <a:gd name="connsiteX128" fmla="*/ 6368558 w 6576949"/>
              <a:gd name="connsiteY128" fmla="*/ 11721089 h 11849802"/>
              <a:gd name="connsiteX129" fmla="*/ 6368558 w 6576949"/>
              <a:gd name="connsiteY129" fmla="*/ 11484772 h 11849802"/>
              <a:gd name="connsiteX130" fmla="*/ 6572834 w 6576949"/>
              <a:gd name="connsiteY130" fmla="*/ 11366872 h 11849802"/>
              <a:gd name="connsiteX131" fmla="*/ 6572834 w 6576949"/>
              <a:gd name="connsiteY131" fmla="*/ 11109961 h 11849802"/>
              <a:gd name="connsiteX132" fmla="*/ 6368558 w 6576949"/>
              <a:gd name="connsiteY132" fmla="*/ 10992060 h 11849802"/>
              <a:gd name="connsiteX133" fmla="*/ 6368558 w 6576949"/>
              <a:gd name="connsiteY133" fmla="*/ 10776853 h 11849802"/>
              <a:gd name="connsiteX134" fmla="*/ 6572834 w 6576949"/>
              <a:gd name="connsiteY134" fmla="*/ 10658952 h 11849802"/>
              <a:gd name="connsiteX135" fmla="*/ 6572834 w 6576949"/>
              <a:gd name="connsiteY135" fmla="*/ 10402042 h 11849802"/>
              <a:gd name="connsiteX136" fmla="*/ 6368558 w 6576949"/>
              <a:gd name="connsiteY136" fmla="*/ 10284141 h 11849802"/>
              <a:gd name="connsiteX137" fmla="*/ 6368558 w 6576949"/>
              <a:gd name="connsiteY137" fmla="*/ 10068933 h 11849802"/>
              <a:gd name="connsiteX138" fmla="*/ 6572834 w 6576949"/>
              <a:gd name="connsiteY138" fmla="*/ 9951033 h 11849802"/>
              <a:gd name="connsiteX139" fmla="*/ 6572834 w 6576949"/>
              <a:gd name="connsiteY139" fmla="*/ 9694122 h 11849802"/>
              <a:gd name="connsiteX140" fmla="*/ 6368558 w 6576949"/>
              <a:gd name="connsiteY140" fmla="*/ 9576221 h 11849802"/>
              <a:gd name="connsiteX141" fmla="*/ 6368558 w 6576949"/>
              <a:gd name="connsiteY141" fmla="*/ 9361014 h 11849802"/>
              <a:gd name="connsiteX142" fmla="*/ 6572834 w 6576949"/>
              <a:gd name="connsiteY142" fmla="*/ 9243113 h 11849802"/>
              <a:gd name="connsiteX143" fmla="*/ 6572834 w 6576949"/>
              <a:gd name="connsiteY143" fmla="*/ 8984143 h 11849802"/>
              <a:gd name="connsiteX144" fmla="*/ 6368558 w 6576949"/>
              <a:gd name="connsiteY144" fmla="*/ 8866242 h 11849802"/>
              <a:gd name="connsiteX145" fmla="*/ 6368558 w 6576949"/>
              <a:gd name="connsiteY145" fmla="*/ 8651035 h 11849802"/>
              <a:gd name="connsiteX146" fmla="*/ 6572834 w 6576949"/>
              <a:gd name="connsiteY146" fmla="*/ 8533134 h 11849802"/>
              <a:gd name="connsiteX147" fmla="*/ 6572834 w 6576949"/>
              <a:gd name="connsiteY147" fmla="*/ 8276224 h 11849802"/>
              <a:gd name="connsiteX148" fmla="*/ 6368558 w 6576949"/>
              <a:gd name="connsiteY148" fmla="*/ 8158323 h 11849802"/>
              <a:gd name="connsiteX149" fmla="*/ 6368558 w 6576949"/>
              <a:gd name="connsiteY149" fmla="*/ 7943116 h 11849802"/>
              <a:gd name="connsiteX150" fmla="*/ 6572834 w 6576949"/>
              <a:gd name="connsiteY150" fmla="*/ 7825215 h 11849802"/>
              <a:gd name="connsiteX151" fmla="*/ 6572834 w 6576949"/>
              <a:gd name="connsiteY151" fmla="*/ 7568304 h 11849802"/>
              <a:gd name="connsiteX152" fmla="*/ 6368558 w 6576949"/>
              <a:gd name="connsiteY152" fmla="*/ 7450403 h 11849802"/>
              <a:gd name="connsiteX153" fmla="*/ 6368558 w 6576949"/>
              <a:gd name="connsiteY153" fmla="*/ 7235196 h 11849802"/>
              <a:gd name="connsiteX154" fmla="*/ 6572834 w 6576949"/>
              <a:gd name="connsiteY154" fmla="*/ 7117295 h 11849802"/>
              <a:gd name="connsiteX155" fmla="*/ 6572834 w 6576949"/>
              <a:gd name="connsiteY155" fmla="*/ 6860385 h 11849802"/>
              <a:gd name="connsiteX156" fmla="*/ 6368558 w 6576949"/>
              <a:gd name="connsiteY156" fmla="*/ 6742484 h 11849802"/>
              <a:gd name="connsiteX157" fmla="*/ 6368558 w 6576949"/>
              <a:gd name="connsiteY157" fmla="*/ 6527277 h 11849802"/>
              <a:gd name="connsiteX158" fmla="*/ 6572834 w 6576949"/>
              <a:gd name="connsiteY158" fmla="*/ 6409376 h 11849802"/>
              <a:gd name="connsiteX159" fmla="*/ 6572834 w 6576949"/>
              <a:gd name="connsiteY159" fmla="*/ 6152465 h 11849802"/>
              <a:gd name="connsiteX160" fmla="*/ 6368558 w 6576949"/>
              <a:gd name="connsiteY160" fmla="*/ 6034564 h 11849802"/>
              <a:gd name="connsiteX161" fmla="*/ 6368558 w 6576949"/>
              <a:gd name="connsiteY161" fmla="*/ 5819357 h 11849802"/>
              <a:gd name="connsiteX162" fmla="*/ 6572834 w 6576949"/>
              <a:gd name="connsiteY162" fmla="*/ 5701456 h 11849802"/>
              <a:gd name="connsiteX163" fmla="*/ 6572834 w 6576949"/>
              <a:gd name="connsiteY163" fmla="*/ 5441971 h 11849802"/>
              <a:gd name="connsiteX164" fmla="*/ 6368558 w 6576949"/>
              <a:gd name="connsiteY164" fmla="*/ 5324070 h 11849802"/>
              <a:gd name="connsiteX165" fmla="*/ 6368558 w 6576949"/>
              <a:gd name="connsiteY165" fmla="*/ 5108863 h 11849802"/>
              <a:gd name="connsiteX166" fmla="*/ 6572834 w 6576949"/>
              <a:gd name="connsiteY166" fmla="*/ 4990962 h 11849802"/>
              <a:gd name="connsiteX167" fmla="*/ 6572834 w 6576949"/>
              <a:gd name="connsiteY167" fmla="*/ 4734052 h 11849802"/>
              <a:gd name="connsiteX168" fmla="*/ 6368558 w 6576949"/>
              <a:gd name="connsiteY168" fmla="*/ 4616151 h 11849802"/>
              <a:gd name="connsiteX169" fmla="*/ 6368558 w 6576949"/>
              <a:gd name="connsiteY169" fmla="*/ 4400943 h 11849802"/>
              <a:gd name="connsiteX170" fmla="*/ 6572834 w 6576949"/>
              <a:gd name="connsiteY170" fmla="*/ 4283043 h 11849802"/>
              <a:gd name="connsiteX171" fmla="*/ 6572834 w 6576949"/>
              <a:gd name="connsiteY171" fmla="*/ 4026132 h 11849802"/>
              <a:gd name="connsiteX172" fmla="*/ 6368558 w 6576949"/>
              <a:gd name="connsiteY172" fmla="*/ 3908231 h 11849802"/>
              <a:gd name="connsiteX173" fmla="*/ 6368558 w 6576949"/>
              <a:gd name="connsiteY173" fmla="*/ 3691479 h 11849802"/>
              <a:gd name="connsiteX174" fmla="*/ 6572834 w 6576949"/>
              <a:gd name="connsiteY174" fmla="*/ 3573578 h 11849802"/>
              <a:gd name="connsiteX175" fmla="*/ 6572834 w 6576949"/>
              <a:gd name="connsiteY175" fmla="*/ 3316668 h 11849802"/>
              <a:gd name="connsiteX176" fmla="*/ 6368558 w 6576949"/>
              <a:gd name="connsiteY176" fmla="*/ 3198767 h 11849802"/>
              <a:gd name="connsiteX177" fmla="*/ 6368558 w 6576949"/>
              <a:gd name="connsiteY177" fmla="*/ 2983559 h 11849802"/>
              <a:gd name="connsiteX178" fmla="*/ 6572834 w 6576949"/>
              <a:gd name="connsiteY178" fmla="*/ 2865658 h 11849802"/>
              <a:gd name="connsiteX179" fmla="*/ 6572834 w 6576949"/>
              <a:gd name="connsiteY179" fmla="*/ 2608748 h 11849802"/>
              <a:gd name="connsiteX180" fmla="*/ 6368558 w 6576949"/>
              <a:gd name="connsiteY180" fmla="*/ 2490847 h 11849802"/>
              <a:gd name="connsiteX181" fmla="*/ 6368558 w 6576949"/>
              <a:gd name="connsiteY181" fmla="*/ 2275640 h 11849802"/>
              <a:gd name="connsiteX182" fmla="*/ 6572834 w 6576949"/>
              <a:gd name="connsiteY182" fmla="*/ 2157739 h 11849802"/>
              <a:gd name="connsiteX183" fmla="*/ 6572834 w 6576949"/>
              <a:gd name="connsiteY183" fmla="*/ 1899799 h 11849802"/>
              <a:gd name="connsiteX184" fmla="*/ 6368558 w 6576949"/>
              <a:gd name="connsiteY184" fmla="*/ 1781898 h 11849802"/>
              <a:gd name="connsiteX185" fmla="*/ 6368558 w 6576949"/>
              <a:gd name="connsiteY185" fmla="*/ 1566690 h 11849802"/>
              <a:gd name="connsiteX186" fmla="*/ 6572834 w 6576949"/>
              <a:gd name="connsiteY186" fmla="*/ 1448790 h 11849802"/>
              <a:gd name="connsiteX187" fmla="*/ 6572834 w 6576949"/>
              <a:gd name="connsiteY187" fmla="*/ 1191879 h 11849802"/>
              <a:gd name="connsiteX188" fmla="*/ 6368558 w 6576949"/>
              <a:gd name="connsiteY188" fmla="*/ 1073978 h 11849802"/>
              <a:gd name="connsiteX189" fmla="*/ 6368558 w 6576949"/>
              <a:gd name="connsiteY189" fmla="*/ 858771 h 11849802"/>
              <a:gd name="connsiteX190" fmla="*/ 6576950 w 6576949"/>
              <a:gd name="connsiteY190" fmla="*/ 739840 h 11849802"/>
              <a:gd name="connsiteX191" fmla="*/ 6540932 w 6576949"/>
              <a:gd name="connsiteY191" fmla="*/ 718732 h 11849802"/>
              <a:gd name="connsiteX192" fmla="*/ 6354666 w 6576949"/>
              <a:gd name="connsiteY192" fmla="*/ 826335 h 11849802"/>
              <a:gd name="connsiteX193" fmla="*/ 6261533 w 6576949"/>
              <a:gd name="connsiteY193" fmla="*/ 772276 h 11849802"/>
              <a:gd name="connsiteX194" fmla="*/ 6168400 w 6576949"/>
              <a:gd name="connsiteY194" fmla="*/ 718217 h 11849802"/>
              <a:gd name="connsiteX195" fmla="*/ 6168400 w 6576949"/>
              <a:gd name="connsiteY195" fmla="*/ 503524 h 11849802"/>
              <a:gd name="connsiteX196" fmla="*/ 6261533 w 6576949"/>
              <a:gd name="connsiteY196" fmla="*/ 449465 h 11849802"/>
              <a:gd name="connsiteX197" fmla="*/ 6354666 w 6576949"/>
              <a:gd name="connsiteY197" fmla="*/ 395405 h 11849802"/>
              <a:gd name="connsiteX198" fmla="*/ 6540932 w 6576949"/>
              <a:gd name="connsiteY198" fmla="*/ 503009 h 11849802"/>
              <a:gd name="connsiteX199" fmla="*/ 6540932 w 6576949"/>
              <a:gd name="connsiteY199" fmla="*/ 718732 h 11849802"/>
              <a:gd name="connsiteX200" fmla="*/ 6336142 w 6576949"/>
              <a:gd name="connsiteY200" fmla="*/ 857741 h 11849802"/>
              <a:gd name="connsiteX201" fmla="*/ 6336142 w 6576949"/>
              <a:gd name="connsiteY201" fmla="*/ 1072949 h 11849802"/>
              <a:gd name="connsiteX202" fmla="*/ 6243009 w 6576949"/>
              <a:gd name="connsiteY202" fmla="*/ 1127008 h 11849802"/>
              <a:gd name="connsiteX203" fmla="*/ 6149875 w 6576949"/>
              <a:gd name="connsiteY203" fmla="*/ 1181067 h 11849802"/>
              <a:gd name="connsiteX204" fmla="*/ 6056742 w 6576949"/>
              <a:gd name="connsiteY204" fmla="*/ 1127008 h 11849802"/>
              <a:gd name="connsiteX205" fmla="*/ 5963609 w 6576949"/>
              <a:gd name="connsiteY205" fmla="*/ 1072949 h 11849802"/>
              <a:gd name="connsiteX206" fmla="*/ 5963609 w 6576949"/>
              <a:gd name="connsiteY206" fmla="*/ 857741 h 11849802"/>
              <a:gd name="connsiteX207" fmla="*/ 6056742 w 6576949"/>
              <a:gd name="connsiteY207" fmla="*/ 803682 h 11849802"/>
              <a:gd name="connsiteX208" fmla="*/ 6149875 w 6576949"/>
              <a:gd name="connsiteY208" fmla="*/ 749623 h 11849802"/>
              <a:gd name="connsiteX209" fmla="*/ 6243009 w 6576949"/>
              <a:gd name="connsiteY209" fmla="*/ 803682 h 11849802"/>
              <a:gd name="connsiteX210" fmla="*/ 6336142 w 6576949"/>
              <a:gd name="connsiteY210" fmla="*/ 857741 h 11849802"/>
              <a:gd name="connsiteX211" fmla="*/ 6336142 w 6576949"/>
              <a:gd name="connsiteY211" fmla="*/ 1566176 h 11849802"/>
              <a:gd name="connsiteX212" fmla="*/ 6336142 w 6576949"/>
              <a:gd name="connsiteY212" fmla="*/ 1781383 h 11849802"/>
              <a:gd name="connsiteX213" fmla="*/ 6243009 w 6576949"/>
              <a:gd name="connsiteY213" fmla="*/ 1835442 h 11849802"/>
              <a:gd name="connsiteX214" fmla="*/ 6149875 w 6576949"/>
              <a:gd name="connsiteY214" fmla="*/ 1889502 h 11849802"/>
              <a:gd name="connsiteX215" fmla="*/ 6056742 w 6576949"/>
              <a:gd name="connsiteY215" fmla="*/ 1835442 h 11849802"/>
              <a:gd name="connsiteX216" fmla="*/ 5963609 w 6576949"/>
              <a:gd name="connsiteY216" fmla="*/ 1781383 h 11849802"/>
              <a:gd name="connsiteX217" fmla="*/ 5963609 w 6576949"/>
              <a:gd name="connsiteY217" fmla="*/ 1566176 h 11849802"/>
              <a:gd name="connsiteX218" fmla="*/ 6056742 w 6576949"/>
              <a:gd name="connsiteY218" fmla="*/ 1512116 h 11849802"/>
              <a:gd name="connsiteX219" fmla="*/ 6149875 w 6576949"/>
              <a:gd name="connsiteY219" fmla="*/ 1458057 h 11849802"/>
              <a:gd name="connsiteX220" fmla="*/ 6243009 w 6576949"/>
              <a:gd name="connsiteY220" fmla="*/ 1512116 h 11849802"/>
              <a:gd name="connsiteX221" fmla="*/ 6336142 w 6576949"/>
              <a:gd name="connsiteY221" fmla="*/ 1566176 h 11849802"/>
              <a:gd name="connsiteX222" fmla="*/ 6336142 w 6576949"/>
              <a:gd name="connsiteY222" fmla="*/ 2274610 h 11849802"/>
              <a:gd name="connsiteX223" fmla="*/ 6336142 w 6576949"/>
              <a:gd name="connsiteY223" fmla="*/ 2489818 h 11849802"/>
              <a:gd name="connsiteX224" fmla="*/ 6243009 w 6576949"/>
              <a:gd name="connsiteY224" fmla="*/ 2543877 h 11849802"/>
              <a:gd name="connsiteX225" fmla="*/ 6149875 w 6576949"/>
              <a:gd name="connsiteY225" fmla="*/ 2597936 h 11849802"/>
              <a:gd name="connsiteX226" fmla="*/ 6056742 w 6576949"/>
              <a:gd name="connsiteY226" fmla="*/ 2543877 h 11849802"/>
              <a:gd name="connsiteX227" fmla="*/ 5963609 w 6576949"/>
              <a:gd name="connsiteY227" fmla="*/ 2489818 h 11849802"/>
              <a:gd name="connsiteX228" fmla="*/ 5963609 w 6576949"/>
              <a:gd name="connsiteY228" fmla="*/ 2274610 h 11849802"/>
              <a:gd name="connsiteX229" fmla="*/ 6056742 w 6576949"/>
              <a:gd name="connsiteY229" fmla="*/ 2220551 h 11849802"/>
              <a:gd name="connsiteX230" fmla="*/ 6149875 w 6576949"/>
              <a:gd name="connsiteY230" fmla="*/ 2166491 h 11849802"/>
              <a:gd name="connsiteX231" fmla="*/ 6243009 w 6576949"/>
              <a:gd name="connsiteY231" fmla="*/ 2220551 h 11849802"/>
              <a:gd name="connsiteX232" fmla="*/ 6336142 w 6576949"/>
              <a:gd name="connsiteY232" fmla="*/ 2274610 h 11849802"/>
              <a:gd name="connsiteX233" fmla="*/ 6336142 w 6576949"/>
              <a:gd name="connsiteY233" fmla="*/ 2983045 h 11849802"/>
              <a:gd name="connsiteX234" fmla="*/ 6336142 w 6576949"/>
              <a:gd name="connsiteY234" fmla="*/ 3198252 h 11849802"/>
              <a:gd name="connsiteX235" fmla="*/ 6243009 w 6576949"/>
              <a:gd name="connsiteY235" fmla="*/ 3252311 h 11849802"/>
              <a:gd name="connsiteX236" fmla="*/ 6149875 w 6576949"/>
              <a:gd name="connsiteY236" fmla="*/ 3306371 h 11849802"/>
              <a:gd name="connsiteX237" fmla="*/ 6056742 w 6576949"/>
              <a:gd name="connsiteY237" fmla="*/ 3252311 h 11849802"/>
              <a:gd name="connsiteX238" fmla="*/ 5963609 w 6576949"/>
              <a:gd name="connsiteY238" fmla="*/ 3198252 h 11849802"/>
              <a:gd name="connsiteX239" fmla="*/ 5963609 w 6576949"/>
              <a:gd name="connsiteY239" fmla="*/ 2983045 h 11849802"/>
              <a:gd name="connsiteX240" fmla="*/ 6056742 w 6576949"/>
              <a:gd name="connsiteY240" fmla="*/ 2928985 h 11849802"/>
              <a:gd name="connsiteX241" fmla="*/ 6149875 w 6576949"/>
              <a:gd name="connsiteY241" fmla="*/ 2874926 h 11849802"/>
              <a:gd name="connsiteX242" fmla="*/ 6243009 w 6576949"/>
              <a:gd name="connsiteY242" fmla="*/ 2928985 h 11849802"/>
              <a:gd name="connsiteX243" fmla="*/ 6336142 w 6576949"/>
              <a:gd name="connsiteY243" fmla="*/ 2983045 h 11849802"/>
              <a:gd name="connsiteX244" fmla="*/ 6336142 w 6576949"/>
              <a:gd name="connsiteY244" fmla="*/ 3691479 h 11849802"/>
              <a:gd name="connsiteX245" fmla="*/ 6336142 w 6576949"/>
              <a:gd name="connsiteY245" fmla="*/ 3906686 h 11849802"/>
              <a:gd name="connsiteX246" fmla="*/ 6243009 w 6576949"/>
              <a:gd name="connsiteY246" fmla="*/ 3960746 h 11849802"/>
              <a:gd name="connsiteX247" fmla="*/ 6149875 w 6576949"/>
              <a:gd name="connsiteY247" fmla="*/ 4014805 h 11849802"/>
              <a:gd name="connsiteX248" fmla="*/ 6056742 w 6576949"/>
              <a:gd name="connsiteY248" fmla="*/ 3960746 h 11849802"/>
              <a:gd name="connsiteX249" fmla="*/ 5963609 w 6576949"/>
              <a:gd name="connsiteY249" fmla="*/ 3906686 h 11849802"/>
              <a:gd name="connsiteX250" fmla="*/ 5963609 w 6576949"/>
              <a:gd name="connsiteY250" fmla="*/ 3691479 h 11849802"/>
              <a:gd name="connsiteX251" fmla="*/ 6056742 w 6576949"/>
              <a:gd name="connsiteY251" fmla="*/ 3637420 h 11849802"/>
              <a:gd name="connsiteX252" fmla="*/ 6149875 w 6576949"/>
              <a:gd name="connsiteY252" fmla="*/ 3583360 h 11849802"/>
              <a:gd name="connsiteX253" fmla="*/ 6243009 w 6576949"/>
              <a:gd name="connsiteY253" fmla="*/ 3637420 h 11849802"/>
              <a:gd name="connsiteX254" fmla="*/ 6336142 w 6576949"/>
              <a:gd name="connsiteY254" fmla="*/ 3691479 h 11849802"/>
              <a:gd name="connsiteX255" fmla="*/ 6336142 w 6576949"/>
              <a:gd name="connsiteY255" fmla="*/ 4399913 h 11849802"/>
              <a:gd name="connsiteX256" fmla="*/ 6336142 w 6576949"/>
              <a:gd name="connsiteY256" fmla="*/ 4615121 h 11849802"/>
              <a:gd name="connsiteX257" fmla="*/ 6243009 w 6576949"/>
              <a:gd name="connsiteY257" fmla="*/ 4669181 h 11849802"/>
              <a:gd name="connsiteX258" fmla="*/ 6149875 w 6576949"/>
              <a:gd name="connsiteY258" fmla="*/ 4723240 h 11849802"/>
              <a:gd name="connsiteX259" fmla="*/ 6056742 w 6576949"/>
              <a:gd name="connsiteY259" fmla="*/ 4669181 h 11849802"/>
              <a:gd name="connsiteX260" fmla="*/ 5963609 w 6576949"/>
              <a:gd name="connsiteY260" fmla="*/ 4615121 h 11849802"/>
              <a:gd name="connsiteX261" fmla="*/ 5963609 w 6576949"/>
              <a:gd name="connsiteY261" fmla="*/ 4399913 h 11849802"/>
              <a:gd name="connsiteX262" fmla="*/ 6056742 w 6576949"/>
              <a:gd name="connsiteY262" fmla="*/ 4345854 h 11849802"/>
              <a:gd name="connsiteX263" fmla="*/ 6149875 w 6576949"/>
              <a:gd name="connsiteY263" fmla="*/ 4291795 h 11849802"/>
              <a:gd name="connsiteX264" fmla="*/ 6243009 w 6576949"/>
              <a:gd name="connsiteY264" fmla="*/ 4345854 h 11849802"/>
              <a:gd name="connsiteX265" fmla="*/ 6336142 w 6576949"/>
              <a:gd name="connsiteY265" fmla="*/ 4399913 h 11849802"/>
              <a:gd name="connsiteX266" fmla="*/ 6336142 w 6576949"/>
              <a:gd name="connsiteY266" fmla="*/ 5108348 h 11849802"/>
              <a:gd name="connsiteX267" fmla="*/ 6336142 w 6576949"/>
              <a:gd name="connsiteY267" fmla="*/ 5323556 h 11849802"/>
              <a:gd name="connsiteX268" fmla="*/ 6243009 w 6576949"/>
              <a:gd name="connsiteY268" fmla="*/ 5377615 h 11849802"/>
              <a:gd name="connsiteX269" fmla="*/ 6149875 w 6576949"/>
              <a:gd name="connsiteY269" fmla="*/ 5431674 h 11849802"/>
              <a:gd name="connsiteX270" fmla="*/ 6056742 w 6576949"/>
              <a:gd name="connsiteY270" fmla="*/ 5377615 h 11849802"/>
              <a:gd name="connsiteX271" fmla="*/ 5963609 w 6576949"/>
              <a:gd name="connsiteY271" fmla="*/ 5323556 h 11849802"/>
              <a:gd name="connsiteX272" fmla="*/ 5963609 w 6576949"/>
              <a:gd name="connsiteY272" fmla="*/ 5108348 h 11849802"/>
              <a:gd name="connsiteX273" fmla="*/ 6056742 w 6576949"/>
              <a:gd name="connsiteY273" fmla="*/ 5054289 h 11849802"/>
              <a:gd name="connsiteX274" fmla="*/ 6149875 w 6576949"/>
              <a:gd name="connsiteY274" fmla="*/ 5000229 h 11849802"/>
              <a:gd name="connsiteX275" fmla="*/ 6243009 w 6576949"/>
              <a:gd name="connsiteY275" fmla="*/ 5054289 h 11849802"/>
              <a:gd name="connsiteX276" fmla="*/ 6336142 w 6576949"/>
              <a:gd name="connsiteY276" fmla="*/ 5108348 h 11849802"/>
              <a:gd name="connsiteX277" fmla="*/ 6336142 w 6576949"/>
              <a:gd name="connsiteY277" fmla="*/ 5817297 h 11849802"/>
              <a:gd name="connsiteX278" fmla="*/ 6336142 w 6576949"/>
              <a:gd name="connsiteY278" fmla="*/ 6032505 h 11849802"/>
              <a:gd name="connsiteX279" fmla="*/ 6243009 w 6576949"/>
              <a:gd name="connsiteY279" fmla="*/ 6086564 h 11849802"/>
              <a:gd name="connsiteX280" fmla="*/ 6149875 w 6576949"/>
              <a:gd name="connsiteY280" fmla="*/ 6140623 h 11849802"/>
              <a:gd name="connsiteX281" fmla="*/ 6056742 w 6576949"/>
              <a:gd name="connsiteY281" fmla="*/ 6086564 h 11849802"/>
              <a:gd name="connsiteX282" fmla="*/ 5963609 w 6576949"/>
              <a:gd name="connsiteY282" fmla="*/ 6032505 h 11849802"/>
              <a:gd name="connsiteX283" fmla="*/ 5963609 w 6576949"/>
              <a:gd name="connsiteY283" fmla="*/ 5817297 h 11849802"/>
              <a:gd name="connsiteX284" fmla="*/ 6056742 w 6576949"/>
              <a:gd name="connsiteY284" fmla="*/ 5763238 h 11849802"/>
              <a:gd name="connsiteX285" fmla="*/ 6149875 w 6576949"/>
              <a:gd name="connsiteY285" fmla="*/ 5709179 h 11849802"/>
              <a:gd name="connsiteX286" fmla="*/ 6243009 w 6576949"/>
              <a:gd name="connsiteY286" fmla="*/ 5763238 h 11849802"/>
              <a:gd name="connsiteX287" fmla="*/ 6336142 w 6576949"/>
              <a:gd name="connsiteY287" fmla="*/ 5817297 h 11849802"/>
              <a:gd name="connsiteX288" fmla="*/ 6336142 w 6576949"/>
              <a:gd name="connsiteY288" fmla="*/ 6525732 h 11849802"/>
              <a:gd name="connsiteX289" fmla="*/ 6336142 w 6576949"/>
              <a:gd name="connsiteY289" fmla="*/ 6740940 h 11849802"/>
              <a:gd name="connsiteX290" fmla="*/ 6243009 w 6576949"/>
              <a:gd name="connsiteY290" fmla="*/ 6794999 h 11849802"/>
              <a:gd name="connsiteX291" fmla="*/ 6149875 w 6576949"/>
              <a:gd name="connsiteY291" fmla="*/ 6849058 h 11849802"/>
              <a:gd name="connsiteX292" fmla="*/ 6056742 w 6576949"/>
              <a:gd name="connsiteY292" fmla="*/ 6794999 h 11849802"/>
              <a:gd name="connsiteX293" fmla="*/ 5963609 w 6576949"/>
              <a:gd name="connsiteY293" fmla="*/ 6740940 h 11849802"/>
              <a:gd name="connsiteX294" fmla="*/ 5963609 w 6576949"/>
              <a:gd name="connsiteY294" fmla="*/ 6525732 h 11849802"/>
              <a:gd name="connsiteX295" fmla="*/ 6056742 w 6576949"/>
              <a:gd name="connsiteY295" fmla="*/ 6471672 h 11849802"/>
              <a:gd name="connsiteX296" fmla="*/ 6149875 w 6576949"/>
              <a:gd name="connsiteY296" fmla="*/ 6417613 h 11849802"/>
              <a:gd name="connsiteX297" fmla="*/ 6243009 w 6576949"/>
              <a:gd name="connsiteY297" fmla="*/ 6471672 h 11849802"/>
              <a:gd name="connsiteX298" fmla="*/ 6336142 w 6576949"/>
              <a:gd name="connsiteY298" fmla="*/ 6525732 h 11849802"/>
              <a:gd name="connsiteX299" fmla="*/ 6336142 w 6576949"/>
              <a:gd name="connsiteY299" fmla="*/ 7234166 h 11849802"/>
              <a:gd name="connsiteX300" fmla="*/ 6336142 w 6576949"/>
              <a:gd name="connsiteY300" fmla="*/ 7449374 h 11849802"/>
              <a:gd name="connsiteX301" fmla="*/ 6243009 w 6576949"/>
              <a:gd name="connsiteY301" fmla="*/ 7503433 h 11849802"/>
              <a:gd name="connsiteX302" fmla="*/ 6149875 w 6576949"/>
              <a:gd name="connsiteY302" fmla="*/ 7557492 h 11849802"/>
              <a:gd name="connsiteX303" fmla="*/ 6056742 w 6576949"/>
              <a:gd name="connsiteY303" fmla="*/ 7503433 h 11849802"/>
              <a:gd name="connsiteX304" fmla="*/ 5963609 w 6576949"/>
              <a:gd name="connsiteY304" fmla="*/ 7449374 h 11849802"/>
              <a:gd name="connsiteX305" fmla="*/ 5963609 w 6576949"/>
              <a:gd name="connsiteY305" fmla="*/ 7234166 h 11849802"/>
              <a:gd name="connsiteX306" fmla="*/ 6056742 w 6576949"/>
              <a:gd name="connsiteY306" fmla="*/ 7180107 h 11849802"/>
              <a:gd name="connsiteX307" fmla="*/ 6149875 w 6576949"/>
              <a:gd name="connsiteY307" fmla="*/ 7126047 h 11849802"/>
              <a:gd name="connsiteX308" fmla="*/ 6243009 w 6576949"/>
              <a:gd name="connsiteY308" fmla="*/ 7180107 h 11849802"/>
              <a:gd name="connsiteX309" fmla="*/ 6336142 w 6576949"/>
              <a:gd name="connsiteY309" fmla="*/ 7234166 h 11849802"/>
              <a:gd name="connsiteX310" fmla="*/ 6336142 w 6576949"/>
              <a:gd name="connsiteY310" fmla="*/ 7942600 h 11849802"/>
              <a:gd name="connsiteX311" fmla="*/ 6336142 w 6576949"/>
              <a:gd name="connsiteY311" fmla="*/ 8157808 h 11849802"/>
              <a:gd name="connsiteX312" fmla="*/ 6243009 w 6576949"/>
              <a:gd name="connsiteY312" fmla="*/ 8211867 h 11849802"/>
              <a:gd name="connsiteX313" fmla="*/ 6149875 w 6576949"/>
              <a:gd name="connsiteY313" fmla="*/ 8265927 h 11849802"/>
              <a:gd name="connsiteX314" fmla="*/ 6056742 w 6576949"/>
              <a:gd name="connsiteY314" fmla="*/ 8211867 h 11849802"/>
              <a:gd name="connsiteX315" fmla="*/ 5963609 w 6576949"/>
              <a:gd name="connsiteY315" fmla="*/ 8157808 h 11849802"/>
              <a:gd name="connsiteX316" fmla="*/ 5963609 w 6576949"/>
              <a:gd name="connsiteY316" fmla="*/ 7942600 h 11849802"/>
              <a:gd name="connsiteX317" fmla="*/ 6056742 w 6576949"/>
              <a:gd name="connsiteY317" fmla="*/ 7888541 h 11849802"/>
              <a:gd name="connsiteX318" fmla="*/ 6149875 w 6576949"/>
              <a:gd name="connsiteY318" fmla="*/ 7834482 h 11849802"/>
              <a:gd name="connsiteX319" fmla="*/ 6243009 w 6576949"/>
              <a:gd name="connsiteY319" fmla="*/ 7888541 h 11849802"/>
              <a:gd name="connsiteX320" fmla="*/ 6336142 w 6576949"/>
              <a:gd name="connsiteY320" fmla="*/ 7942600 h 11849802"/>
              <a:gd name="connsiteX321" fmla="*/ 6336142 w 6576949"/>
              <a:gd name="connsiteY321" fmla="*/ 8651035 h 11849802"/>
              <a:gd name="connsiteX322" fmla="*/ 6336142 w 6576949"/>
              <a:gd name="connsiteY322" fmla="*/ 8866242 h 11849802"/>
              <a:gd name="connsiteX323" fmla="*/ 6243009 w 6576949"/>
              <a:gd name="connsiteY323" fmla="*/ 8920302 h 11849802"/>
              <a:gd name="connsiteX324" fmla="*/ 6149875 w 6576949"/>
              <a:gd name="connsiteY324" fmla="*/ 8974361 h 11849802"/>
              <a:gd name="connsiteX325" fmla="*/ 6056742 w 6576949"/>
              <a:gd name="connsiteY325" fmla="*/ 8920302 h 11849802"/>
              <a:gd name="connsiteX326" fmla="*/ 5963609 w 6576949"/>
              <a:gd name="connsiteY326" fmla="*/ 8866242 h 11849802"/>
              <a:gd name="connsiteX327" fmla="*/ 5963609 w 6576949"/>
              <a:gd name="connsiteY327" fmla="*/ 8651035 h 11849802"/>
              <a:gd name="connsiteX328" fmla="*/ 6056742 w 6576949"/>
              <a:gd name="connsiteY328" fmla="*/ 8596976 h 11849802"/>
              <a:gd name="connsiteX329" fmla="*/ 6149875 w 6576949"/>
              <a:gd name="connsiteY329" fmla="*/ 8542916 h 11849802"/>
              <a:gd name="connsiteX330" fmla="*/ 6243009 w 6576949"/>
              <a:gd name="connsiteY330" fmla="*/ 8596976 h 11849802"/>
              <a:gd name="connsiteX331" fmla="*/ 6336142 w 6576949"/>
              <a:gd name="connsiteY331" fmla="*/ 8651035 h 11849802"/>
              <a:gd name="connsiteX332" fmla="*/ 6336142 w 6576949"/>
              <a:gd name="connsiteY332" fmla="*/ 9359469 h 11849802"/>
              <a:gd name="connsiteX333" fmla="*/ 6336142 w 6576949"/>
              <a:gd name="connsiteY333" fmla="*/ 9574677 h 11849802"/>
              <a:gd name="connsiteX334" fmla="*/ 6243009 w 6576949"/>
              <a:gd name="connsiteY334" fmla="*/ 9628736 h 11849802"/>
              <a:gd name="connsiteX335" fmla="*/ 6149875 w 6576949"/>
              <a:gd name="connsiteY335" fmla="*/ 9682795 h 11849802"/>
              <a:gd name="connsiteX336" fmla="*/ 6056742 w 6576949"/>
              <a:gd name="connsiteY336" fmla="*/ 9628736 h 11849802"/>
              <a:gd name="connsiteX337" fmla="*/ 5963609 w 6576949"/>
              <a:gd name="connsiteY337" fmla="*/ 9574677 h 11849802"/>
              <a:gd name="connsiteX338" fmla="*/ 5963609 w 6576949"/>
              <a:gd name="connsiteY338" fmla="*/ 9359469 h 11849802"/>
              <a:gd name="connsiteX339" fmla="*/ 6056742 w 6576949"/>
              <a:gd name="connsiteY339" fmla="*/ 9305410 h 11849802"/>
              <a:gd name="connsiteX340" fmla="*/ 6149875 w 6576949"/>
              <a:gd name="connsiteY340" fmla="*/ 9251351 h 11849802"/>
              <a:gd name="connsiteX341" fmla="*/ 6243009 w 6576949"/>
              <a:gd name="connsiteY341" fmla="*/ 9305410 h 11849802"/>
              <a:gd name="connsiteX342" fmla="*/ 6336142 w 6576949"/>
              <a:gd name="connsiteY342" fmla="*/ 9359469 h 11849802"/>
              <a:gd name="connsiteX343" fmla="*/ 6336142 w 6576949"/>
              <a:gd name="connsiteY343" fmla="*/ 10067904 h 11849802"/>
              <a:gd name="connsiteX344" fmla="*/ 6336142 w 6576949"/>
              <a:gd name="connsiteY344" fmla="*/ 10283111 h 11849802"/>
              <a:gd name="connsiteX345" fmla="*/ 6243009 w 6576949"/>
              <a:gd name="connsiteY345" fmla="*/ 10337171 h 11849802"/>
              <a:gd name="connsiteX346" fmla="*/ 6149875 w 6576949"/>
              <a:gd name="connsiteY346" fmla="*/ 10391230 h 11849802"/>
              <a:gd name="connsiteX347" fmla="*/ 6056742 w 6576949"/>
              <a:gd name="connsiteY347" fmla="*/ 10337171 h 11849802"/>
              <a:gd name="connsiteX348" fmla="*/ 5963609 w 6576949"/>
              <a:gd name="connsiteY348" fmla="*/ 10283111 h 11849802"/>
              <a:gd name="connsiteX349" fmla="*/ 5963609 w 6576949"/>
              <a:gd name="connsiteY349" fmla="*/ 10067904 h 11849802"/>
              <a:gd name="connsiteX350" fmla="*/ 6056742 w 6576949"/>
              <a:gd name="connsiteY350" fmla="*/ 10013844 h 11849802"/>
              <a:gd name="connsiteX351" fmla="*/ 6149875 w 6576949"/>
              <a:gd name="connsiteY351" fmla="*/ 9959785 h 11849802"/>
              <a:gd name="connsiteX352" fmla="*/ 6243009 w 6576949"/>
              <a:gd name="connsiteY352" fmla="*/ 10013844 h 11849802"/>
              <a:gd name="connsiteX353" fmla="*/ 6336142 w 6576949"/>
              <a:gd name="connsiteY353" fmla="*/ 10067904 h 11849802"/>
              <a:gd name="connsiteX354" fmla="*/ 6336142 w 6576949"/>
              <a:gd name="connsiteY354" fmla="*/ 10776339 h 11849802"/>
              <a:gd name="connsiteX355" fmla="*/ 6336142 w 6576949"/>
              <a:gd name="connsiteY355" fmla="*/ 10991545 h 11849802"/>
              <a:gd name="connsiteX356" fmla="*/ 6243009 w 6576949"/>
              <a:gd name="connsiteY356" fmla="*/ 11045604 h 11849802"/>
              <a:gd name="connsiteX357" fmla="*/ 6149875 w 6576949"/>
              <a:gd name="connsiteY357" fmla="*/ 11099664 h 11849802"/>
              <a:gd name="connsiteX358" fmla="*/ 6056742 w 6576949"/>
              <a:gd name="connsiteY358" fmla="*/ 11045604 h 11849802"/>
              <a:gd name="connsiteX359" fmla="*/ 5963609 w 6576949"/>
              <a:gd name="connsiteY359" fmla="*/ 10991545 h 11849802"/>
              <a:gd name="connsiteX360" fmla="*/ 5963609 w 6576949"/>
              <a:gd name="connsiteY360" fmla="*/ 10776339 h 11849802"/>
              <a:gd name="connsiteX361" fmla="*/ 6056742 w 6576949"/>
              <a:gd name="connsiteY361" fmla="*/ 10722279 h 11849802"/>
              <a:gd name="connsiteX362" fmla="*/ 6149875 w 6576949"/>
              <a:gd name="connsiteY362" fmla="*/ 10668220 h 11849802"/>
              <a:gd name="connsiteX363" fmla="*/ 6243009 w 6576949"/>
              <a:gd name="connsiteY363" fmla="*/ 10722279 h 11849802"/>
              <a:gd name="connsiteX364" fmla="*/ 6336142 w 6576949"/>
              <a:gd name="connsiteY364" fmla="*/ 10776339 h 11849802"/>
              <a:gd name="connsiteX365" fmla="*/ 5945600 w 6576949"/>
              <a:gd name="connsiteY365" fmla="*/ 11453367 h 11849802"/>
              <a:gd name="connsiteX366" fmla="*/ 5852467 w 6576949"/>
              <a:gd name="connsiteY366" fmla="*/ 11399308 h 11849802"/>
              <a:gd name="connsiteX367" fmla="*/ 5759334 w 6576949"/>
              <a:gd name="connsiteY367" fmla="*/ 11345249 h 11849802"/>
              <a:gd name="connsiteX368" fmla="*/ 5759334 w 6576949"/>
              <a:gd name="connsiteY368" fmla="*/ 11130041 h 11849802"/>
              <a:gd name="connsiteX369" fmla="*/ 5852467 w 6576949"/>
              <a:gd name="connsiteY369" fmla="*/ 11075981 h 11849802"/>
              <a:gd name="connsiteX370" fmla="*/ 5945600 w 6576949"/>
              <a:gd name="connsiteY370" fmla="*/ 11021922 h 11849802"/>
              <a:gd name="connsiteX371" fmla="*/ 6038733 w 6576949"/>
              <a:gd name="connsiteY371" fmla="*/ 11075981 h 11849802"/>
              <a:gd name="connsiteX372" fmla="*/ 6131866 w 6576949"/>
              <a:gd name="connsiteY372" fmla="*/ 11130041 h 11849802"/>
              <a:gd name="connsiteX373" fmla="*/ 6131866 w 6576949"/>
              <a:gd name="connsiteY373" fmla="*/ 11345249 h 11849802"/>
              <a:gd name="connsiteX374" fmla="*/ 6038733 w 6576949"/>
              <a:gd name="connsiteY374" fmla="*/ 11399308 h 11849802"/>
              <a:gd name="connsiteX375" fmla="*/ 5945600 w 6576949"/>
              <a:gd name="connsiteY375" fmla="*/ 11453367 h 11849802"/>
              <a:gd name="connsiteX376" fmla="*/ 5536535 w 6576949"/>
              <a:gd name="connsiteY376" fmla="*/ 11453367 h 11849802"/>
              <a:gd name="connsiteX377" fmla="*/ 5443402 w 6576949"/>
              <a:gd name="connsiteY377" fmla="*/ 11399308 h 11849802"/>
              <a:gd name="connsiteX378" fmla="*/ 5350269 w 6576949"/>
              <a:gd name="connsiteY378" fmla="*/ 11345249 h 11849802"/>
              <a:gd name="connsiteX379" fmla="*/ 5350269 w 6576949"/>
              <a:gd name="connsiteY379" fmla="*/ 11130041 h 11849802"/>
              <a:gd name="connsiteX380" fmla="*/ 5443402 w 6576949"/>
              <a:gd name="connsiteY380" fmla="*/ 11075981 h 11849802"/>
              <a:gd name="connsiteX381" fmla="*/ 5536535 w 6576949"/>
              <a:gd name="connsiteY381" fmla="*/ 11021922 h 11849802"/>
              <a:gd name="connsiteX382" fmla="*/ 5629668 w 6576949"/>
              <a:gd name="connsiteY382" fmla="*/ 11075981 h 11849802"/>
              <a:gd name="connsiteX383" fmla="*/ 5722801 w 6576949"/>
              <a:gd name="connsiteY383" fmla="*/ 11130041 h 11849802"/>
              <a:gd name="connsiteX384" fmla="*/ 5722801 w 6576949"/>
              <a:gd name="connsiteY384" fmla="*/ 11345249 h 11849802"/>
              <a:gd name="connsiteX385" fmla="*/ 5629668 w 6576949"/>
              <a:gd name="connsiteY385" fmla="*/ 11399308 h 11849802"/>
              <a:gd name="connsiteX386" fmla="*/ 5536535 w 6576949"/>
              <a:gd name="connsiteY386" fmla="*/ 11453367 h 11849802"/>
              <a:gd name="connsiteX387" fmla="*/ 5127984 w 6576949"/>
              <a:gd name="connsiteY387" fmla="*/ 11453367 h 11849802"/>
              <a:gd name="connsiteX388" fmla="*/ 5034851 w 6576949"/>
              <a:gd name="connsiteY388" fmla="*/ 11399308 h 11849802"/>
              <a:gd name="connsiteX389" fmla="*/ 4941718 w 6576949"/>
              <a:gd name="connsiteY389" fmla="*/ 11345249 h 11849802"/>
              <a:gd name="connsiteX390" fmla="*/ 4941718 w 6576949"/>
              <a:gd name="connsiteY390" fmla="*/ 11130041 h 11849802"/>
              <a:gd name="connsiteX391" fmla="*/ 5034851 w 6576949"/>
              <a:gd name="connsiteY391" fmla="*/ 11075981 h 11849802"/>
              <a:gd name="connsiteX392" fmla="*/ 5127984 w 6576949"/>
              <a:gd name="connsiteY392" fmla="*/ 11021922 h 11849802"/>
              <a:gd name="connsiteX393" fmla="*/ 5221117 w 6576949"/>
              <a:gd name="connsiteY393" fmla="*/ 11075981 h 11849802"/>
              <a:gd name="connsiteX394" fmla="*/ 5314250 w 6576949"/>
              <a:gd name="connsiteY394" fmla="*/ 11130041 h 11849802"/>
              <a:gd name="connsiteX395" fmla="*/ 5314250 w 6576949"/>
              <a:gd name="connsiteY395" fmla="*/ 11345249 h 11849802"/>
              <a:gd name="connsiteX396" fmla="*/ 5221117 w 6576949"/>
              <a:gd name="connsiteY396" fmla="*/ 11399308 h 11849802"/>
              <a:gd name="connsiteX397" fmla="*/ 5127984 w 6576949"/>
              <a:gd name="connsiteY397" fmla="*/ 11453367 h 11849802"/>
              <a:gd name="connsiteX398" fmla="*/ 4718918 w 6576949"/>
              <a:gd name="connsiteY398" fmla="*/ 11453367 h 11849802"/>
              <a:gd name="connsiteX399" fmla="*/ 4625785 w 6576949"/>
              <a:gd name="connsiteY399" fmla="*/ 11399308 h 11849802"/>
              <a:gd name="connsiteX400" fmla="*/ 4532652 w 6576949"/>
              <a:gd name="connsiteY400" fmla="*/ 11345249 h 11849802"/>
              <a:gd name="connsiteX401" fmla="*/ 4532652 w 6576949"/>
              <a:gd name="connsiteY401" fmla="*/ 11130041 h 11849802"/>
              <a:gd name="connsiteX402" fmla="*/ 4625785 w 6576949"/>
              <a:gd name="connsiteY402" fmla="*/ 11075981 h 11849802"/>
              <a:gd name="connsiteX403" fmla="*/ 4718918 w 6576949"/>
              <a:gd name="connsiteY403" fmla="*/ 11021922 h 11849802"/>
              <a:gd name="connsiteX404" fmla="*/ 4812051 w 6576949"/>
              <a:gd name="connsiteY404" fmla="*/ 11075981 h 11849802"/>
              <a:gd name="connsiteX405" fmla="*/ 4905184 w 6576949"/>
              <a:gd name="connsiteY405" fmla="*/ 11130041 h 11849802"/>
              <a:gd name="connsiteX406" fmla="*/ 4905184 w 6576949"/>
              <a:gd name="connsiteY406" fmla="*/ 11345249 h 11849802"/>
              <a:gd name="connsiteX407" fmla="*/ 4812051 w 6576949"/>
              <a:gd name="connsiteY407" fmla="*/ 11399308 h 11849802"/>
              <a:gd name="connsiteX408" fmla="*/ 4718918 w 6576949"/>
              <a:gd name="connsiteY408" fmla="*/ 11453367 h 11849802"/>
              <a:gd name="connsiteX409" fmla="*/ 4310367 w 6576949"/>
              <a:gd name="connsiteY409" fmla="*/ 11453367 h 11849802"/>
              <a:gd name="connsiteX410" fmla="*/ 4217234 w 6576949"/>
              <a:gd name="connsiteY410" fmla="*/ 11399308 h 11849802"/>
              <a:gd name="connsiteX411" fmla="*/ 4124101 w 6576949"/>
              <a:gd name="connsiteY411" fmla="*/ 11345249 h 11849802"/>
              <a:gd name="connsiteX412" fmla="*/ 4124101 w 6576949"/>
              <a:gd name="connsiteY412" fmla="*/ 11130041 h 11849802"/>
              <a:gd name="connsiteX413" fmla="*/ 4217234 w 6576949"/>
              <a:gd name="connsiteY413" fmla="*/ 11075981 h 11849802"/>
              <a:gd name="connsiteX414" fmla="*/ 4310367 w 6576949"/>
              <a:gd name="connsiteY414" fmla="*/ 11021922 h 11849802"/>
              <a:gd name="connsiteX415" fmla="*/ 4403500 w 6576949"/>
              <a:gd name="connsiteY415" fmla="*/ 11075981 h 11849802"/>
              <a:gd name="connsiteX416" fmla="*/ 4496634 w 6576949"/>
              <a:gd name="connsiteY416" fmla="*/ 11130041 h 11849802"/>
              <a:gd name="connsiteX417" fmla="*/ 4496634 w 6576949"/>
              <a:gd name="connsiteY417" fmla="*/ 11345249 h 11849802"/>
              <a:gd name="connsiteX418" fmla="*/ 4403500 w 6576949"/>
              <a:gd name="connsiteY418" fmla="*/ 11399308 h 11849802"/>
              <a:gd name="connsiteX419" fmla="*/ 4310367 w 6576949"/>
              <a:gd name="connsiteY419" fmla="*/ 11453367 h 11849802"/>
              <a:gd name="connsiteX420" fmla="*/ 3901816 w 6576949"/>
              <a:gd name="connsiteY420" fmla="*/ 11453367 h 11849802"/>
              <a:gd name="connsiteX421" fmla="*/ 3808683 w 6576949"/>
              <a:gd name="connsiteY421" fmla="*/ 11399308 h 11849802"/>
              <a:gd name="connsiteX422" fmla="*/ 3715550 w 6576949"/>
              <a:gd name="connsiteY422" fmla="*/ 11345249 h 11849802"/>
              <a:gd name="connsiteX423" fmla="*/ 3715550 w 6576949"/>
              <a:gd name="connsiteY423" fmla="*/ 11130041 h 11849802"/>
              <a:gd name="connsiteX424" fmla="*/ 3808683 w 6576949"/>
              <a:gd name="connsiteY424" fmla="*/ 11075981 h 11849802"/>
              <a:gd name="connsiteX425" fmla="*/ 3901816 w 6576949"/>
              <a:gd name="connsiteY425" fmla="*/ 11021922 h 11849802"/>
              <a:gd name="connsiteX426" fmla="*/ 3994949 w 6576949"/>
              <a:gd name="connsiteY426" fmla="*/ 11075981 h 11849802"/>
              <a:gd name="connsiteX427" fmla="*/ 4088082 w 6576949"/>
              <a:gd name="connsiteY427" fmla="*/ 11130041 h 11849802"/>
              <a:gd name="connsiteX428" fmla="*/ 4088082 w 6576949"/>
              <a:gd name="connsiteY428" fmla="*/ 11345249 h 11849802"/>
              <a:gd name="connsiteX429" fmla="*/ 3994949 w 6576949"/>
              <a:gd name="connsiteY429" fmla="*/ 11399308 h 11849802"/>
              <a:gd name="connsiteX430" fmla="*/ 3901816 w 6576949"/>
              <a:gd name="connsiteY430" fmla="*/ 11453367 h 11849802"/>
              <a:gd name="connsiteX431" fmla="*/ 3492751 w 6576949"/>
              <a:gd name="connsiteY431" fmla="*/ 11453367 h 11849802"/>
              <a:gd name="connsiteX432" fmla="*/ 3399618 w 6576949"/>
              <a:gd name="connsiteY432" fmla="*/ 11399308 h 11849802"/>
              <a:gd name="connsiteX433" fmla="*/ 3306484 w 6576949"/>
              <a:gd name="connsiteY433" fmla="*/ 11345249 h 11849802"/>
              <a:gd name="connsiteX434" fmla="*/ 3306484 w 6576949"/>
              <a:gd name="connsiteY434" fmla="*/ 11130041 h 11849802"/>
              <a:gd name="connsiteX435" fmla="*/ 3399618 w 6576949"/>
              <a:gd name="connsiteY435" fmla="*/ 11075981 h 11849802"/>
              <a:gd name="connsiteX436" fmla="*/ 3492751 w 6576949"/>
              <a:gd name="connsiteY436" fmla="*/ 11021922 h 11849802"/>
              <a:gd name="connsiteX437" fmla="*/ 3585884 w 6576949"/>
              <a:gd name="connsiteY437" fmla="*/ 11075981 h 11849802"/>
              <a:gd name="connsiteX438" fmla="*/ 3679017 w 6576949"/>
              <a:gd name="connsiteY438" fmla="*/ 11130041 h 11849802"/>
              <a:gd name="connsiteX439" fmla="*/ 3679017 w 6576949"/>
              <a:gd name="connsiteY439" fmla="*/ 11345249 h 11849802"/>
              <a:gd name="connsiteX440" fmla="*/ 3585884 w 6576949"/>
              <a:gd name="connsiteY440" fmla="*/ 11399308 h 11849802"/>
              <a:gd name="connsiteX441" fmla="*/ 3492751 w 6576949"/>
              <a:gd name="connsiteY441" fmla="*/ 11453367 h 11849802"/>
              <a:gd name="connsiteX442" fmla="*/ 3084200 w 6576949"/>
              <a:gd name="connsiteY442" fmla="*/ 11453367 h 11849802"/>
              <a:gd name="connsiteX443" fmla="*/ 2991066 w 6576949"/>
              <a:gd name="connsiteY443" fmla="*/ 11399308 h 11849802"/>
              <a:gd name="connsiteX444" fmla="*/ 2897933 w 6576949"/>
              <a:gd name="connsiteY444" fmla="*/ 11345249 h 11849802"/>
              <a:gd name="connsiteX445" fmla="*/ 2897933 w 6576949"/>
              <a:gd name="connsiteY445" fmla="*/ 11130041 h 11849802"/>
              <a:gd name="connsiteX446" fmla="*/ 2991066 w 6576949"/>
              <a:gd name="connsiteY446" fmla="*/ 11075981 h 11849802"/>
              <a:gd name="connsiteX447" fmla="*/ 3084200 w 6576949"/>
              <a:gd name="connsiteY447" fmla="*/ 11021922 h 11849802"/>
              <a:gd name="connsiteX448" fmla="*/ 3177333 w 6576949"/>
              <a:gd name="connsiteY448" fmla="*/ 11075981 h 11849802"/>
              <a:gd name="connsiteX449" fmla="*/ 3270466 w 6576949"/>
              <a:gd name="connsiteY449" fmla="*/ 11130041 h 11849802"/>
              <a:gd name="connsiteX450" fmla="*/ 3270466 w 6576949"/>
              <a:gd name="connsiteY450" fmla="*/ 11345249 h 11849802"/>
              <a:gd name="connsiteX451" fmla="*/ 3177333 w 6576949"/>
              <a:gd name="connsiteY451" fmla="*/ 11399308 h 11849802"/>
              <a:gd name="connsiteX452" fmla="*/ 3084200 w 6576949"/>
              <a:gd name="connsiteY452" fmla="*/ 11453367 h 11849802"/>
              <a:gd name="connsiteX453" fmla="*/ 2675134 w 6576949"/>
              <a:gd name="connsiteY453" fmla="*/ 11453367 h 11849802"/>
              <a:gd name="connsiteX454" fmla="*/ 2582001 w 6576949"/>
              <a:gd name="connsiteY454" fmla="*/ 11399308 h 11849802"/>
              <a:gd name="connsiteX455" fmla="*/ 2488868 w 6576949"/>
              <a:gd name="connsiteY455" fmla="*/ 11345249 h 11849802"/>
              <a:gd name="connsiteX456" fmla="*/ 2488868 w 6576949"/>
              <a:gd name="connsiteY456" fmla="*/ 11130041 h 11849802"/>
              <a:gd name="connsiteX457" fmla="*/ 2582001 w 6576949"/>
              <a:gd name="connsiteY457" fmla="*/ 11075981 h 11849802"/>
              <a:gd name="connsiteX458" fmla="*/ 2675134 w 6576949"/>
              <a:gd name="connsiteY458" fmla="*/ 11021922 h 11849802"/>
              <a:gd name="connsiteX459" fmla="*/ 2768267 w 6576949"/>
              <a:gd name="connsiteY459" fmla="*/ 11075981 h 11849802"/>
              <a:gd name="connsiteX460" fmla="*/ 2861400 w 6576949"/>
              <a:gd name="connsiteY460" fmla="*/ 11130041 h 11849802"/>
              <a:gd name="connsiteX461" fmla="*/ 2861400 w 6576949"/>
              <a:gd name="connsiteY461" fmla="*/ 11345249 h 11849802"/>
              <a:gd name="connsiteX462" fmla="*/ 2768267 w 6576949"/>
              <a:gd name="connsiteY462" fmla="*/ 11399308 h 11849802"/>
              <a:gd name="connsiteX463" fmla="*/ 2675134 w 6576949"/>
              <a:gd name="connsiteY463" fmla="*/ 11453367 h 11849802"/>
              <a:gd name="connsiteX464" fmla="*/ 2266583 w 6576949"/>
              <a:gd name="connsiteY464" fmla="*/ 11453367 h 11849802"/>
              <a:gd name="connsiteX465" fmla="*/ 2173450 w 6576949"/>
              <a:gd name="connsiteY465" fmla="*/ 11399308 h 11849802"/>
              <a:gd name="connsiteX466" fmla="*/ 2080317 w 6576949"/>
              <a:gd name="connsiteY466" fmla="*/ 11345249 h 11849802"/>
              <a:gd name="connsiteX467" fmla="*/ 2080317 w 6576949"/>
              <a:gd name="connsiteY467" fmla="*/ 11130041 h 11849802"/>
              <a:gd name="connsiteX468" fmla="*/ 2173450 w 6576949"/>
              <a:gd name="connsiteY468" fmla="*/ 11075981 h 11849802"/>
              <a:gd name="connsiteX469" fmla="*/ 2266583 w 6576949"/>
              <a:gd name="connsiteY469" fmla="*/ 11021922 h 11849802"/>
              <a:gd name="connsiteX470" fmla="*/ 2359716 w 6576949"/>
              <a:gd name="connsiteY470" fmla="*/ 11075981 h 11849802"/>
              <a:gd name="connsiteX471" fmla="*/ 2452850 w 6576949"/>
              <a:gd name="connsiteY471" fmla="*/ 11130041 h 11849802"/>
              <a:gd name="connsiteX472" fmla="*/ 2452850 w 6576949"/>
              <a:gd name="connsiteY472" fmla="*/ 11345249 h 11849802"/>
              <a:gd name="connsiteX473" fmla="*/ 2359716 w 6576949"/>
              <a:gd name="connsiteY473" fmla="*/ 11399308 h 11849802"/>
              <a:gd name="connsiteX474" fmla="*/ 2266583 w 6576949"/>
              <a:gd name="connsiteY474" fmla="*/ 11453367 h 11849802"/>
              <a:gd name="connsiteX475" fmla="*/ 1857518 w 6576949"/>
              <a:gd name="connsiteY475" fmla="*/ 11453367 h 11849802"/>
              <a:gd name="connsiteX476" fmla="*/ 1764384 w 6576949"/>
              <a:gd name="connsiteY476" fmla="*/ 11399308 h 11849802"/>
              <a:gd name="connsiteX477" fmla="*/ 1671251 w 6576949"/>
              <a:gd name="connsiteY477" fmla="*/ 11345249 h 11849802"/>
              <a:gd name="connsiteX478" fmla="*/ 1671251 w 6576949"/>
              <a:gd name="connsiteY478" fmla="*/ 11130041 h 11849802"/>
              <a:gd name="connsiteX479" fmla="*/ 1764384 w 6576949"/>
              <a:gd name="connsiteY479" fmla="*/ 11075981 h 11849802"/>
              <a:gd name="connsiteX480" fmla="*/ 1857518 w 6576949"/>
              <a:gd name="connsiteY480" fmla="*/ 11022952 h 11849802"/>
              <a:gd name="connsiteX481" fmla="*/ 1950651 w 6576949"/>
              <a:gd name="connsiteY481" fmla="*/ 11077011 h 11849802"/>
              <a:gd name="connsiteX482" fmla="*/ 2043784 w 6576949"/>
              <a:gd name="connsiteY482" fmla="*/ 11131070 h 11849802"/>
              <a:gd name="connsiteX483" fmla="*/ 2043784 w 6576949"/>
              <a:gd name="connsiteY483" fmla="*/ 11346278 h 11849802"/>
              <a:gd name="connsiteX484" fmla="*/ 1950651 w 6576949"/>
              <a:gd name="connsiteY484" fmla="*/ 11400337 h 11849802"/>
              <a:gd name="connsiteX485" fmla="*/ 1857518 w 6576949"/>
              <a:gd name="connsiteY485" fmla="*/ 11453367 h 11849802"/>
              <a:gd name="connsiteX486" fmla="*/ 1448967 w 6576949"/>
              <a:gd name="connsiteY486" fmla="*/ 11453367 h 11849802"/>
              <a:gd name="connsiteX487" fmla="*/ 1355834 w 6576949"/>
              <a:gd name="connsiteY487" fmla="*/ 11399308 h 11849802"/>
              <a:gd name="connsiteX488" fmla="*/ 1262700 w 6576949"/>
              <a:gd name="connsiteY488" fmla="*/ 11345249 h 11849802"/>
              <a:gd name="connsiteX489" fmla="*/ 1262700 w 6576949"/>
              <a:gd name="connsiteY489" fmla="*/ 11130041 h 11849802"/>
              <a:gd name="connsiteX490" fmla="*/ 1355834 w 6576949"/>
              <a:gd name="connsiteY490" fmla="*/ 11075981 h 11849802"/>
              <a:gd name="connsiteX491" fmla="*/ 1448967 w 6576949"/>
              <a:gd name="connsiteY491" fmla="*/ 11021922 h 11849802"/>
              <a:gd name="connsiteX492" fmla="*/ 1542100 w 6576949"/>
              <a:gd name="connsiteY492" fmla="*/ 11075981 h 11849802"/>
              <a:gd name="connsiteX493" fmla="*/ 1635233 w 6576949"/>
              <a:gd name="connsiteY493" fmla="*/ 11130041 h 11849802"/>
              <a:gd name="connsiteX494" fmla="*/ 1635233 w 6576949"/>
              <a:gd name="connsiteY494" fmla="*/ 11345249 h 11849802"/>
              <a:gd name="connsiteX495" fmla="*/ 1542100 w 6576949"/>
              <a:gd name="connsiteY495" fmla="*/ 11399308 h 11849802"/>
              <a:gd name="connsiteX496" fmla="*/ 1448967 w 6576949"/>
              <a:gd name="connsiteY496" fmla="*/ 11453367 h 11849802"/>
              <a:gd name="connsiteX497" fmla="*/ 1039901 w 6576949"/>
              <a:gd name="connsiteY497" fmla="*/ 11453367 h 11849802"/>
              <a:gd name="connsiteX498" fmla="*/ 946768 w 6576949"/>
              <a:gd name="connsiteY498" fmla="*/ 11399308 h 11849802"/>
              <a:gd name="connsiteX499" fmla="*/ 853635 w 6576949"/>
              <a:gd name="connsiteY499" fmla="*/ 11345249 h 11849802"/>
              <a:gd name="connsiteX500" fmla="*/ 853635 w 6576949"/>
              <a:gd name="connsiteY500" fmla="*/ 11130041 h 11849802"/>
              <a:gd name="connsiteX501" fmla="*/ 946768 w 6576949"/>
              <a:gd name="connsiteY501" fmla="*/ 11075981 h 11849802"/>
              <a:gd name="connsiteX502" fmla="*/ 1039901 w 6576949"/>
              <a:gd name="connsiteY502" fmla="*/ 11021922 h 11849802"/>
              <a:gd name="connsiteX503" fmla="*/ 1133034 w 6576949"/>
              <a:gd name="connsiteY503" fmla="*/ 11075981 h 11849802"/>
              <a:gd name="connsiteX504" fmla="*/ 1226168 w 6576949"/>
              <a:gd name="connsiteY504" fmla="*/ 11130041 h 11849802"/>
              <a:gd name="connsiteX505" fmla="*/ 1226168 w 6576949"/>
              <a:gd name="connsiteY505" fmla="*/ 11345249 h 11849802"/>
              <a:gd name="connsiteX506" fmla="*/ 1133034 w 6576949"/>
              <a:gd name="connsiteY506" fmla="*/ 11399308 h 11849802"/>
              <a:gd name="connsiteX507" fmla="*/ 1039901 w 6576949"/>
              <a:gd name="connsiteY507" fmla="*/ 11453367 h 11849802"/>
              <a:gd name="connsiteX508" fmla="*/ 631350 w 6576949"/>
              <a:gd name="connsiteY508" fmla="*/ 11453367 h 11849802"/>
              <a:gd name="connsiteX509" fmla="*/ 538217 w 6576949"/>
              <a:gd name="connsiteY509" fmla="*/ 11399308 h 11849802"/>
              <a:gd name="connsiteX510" fmla="*/ 445084 w 6576949"/>
              <a:gd name="connsiteY510" fmla="*/ 11345249 h 11849802"/>
              <a:gd name="connsiteX511" fmla="*/ 445084 w 6576949"/>
              <a:gd name="connsiteY511" fmla="*/ 11130041 h 11849802"/>
              <a:gd name="connsiteX512" fmla="*/ 538217 w 6576949"/>
              <a:gd name="connsiteY512" fmla="*/ 11075981 h 11849802"/>
              <a:gd name="connsiteX513" fmla="*/ 631350 w 6576949"/>
              <a:gd name="connsiteY513" fmla="*/ 11021922 h 11849802"/>
              <a:gd name="connsiteX514" fmla="*/ 724483 w 6576949"/>
              <a:gd name="connsiteY514" fmla="*/ 11075981 h 11849802"/>
              <a:gd name="connsiteX515" fmla="*/ 817616 w 6576949"/>
              <a:gd name="connsiteY515" fmla="*/ 11130041 h 11849802"/>
              <a:gd name="connsiteX516" fmla="*/ 817616 w 6576949"/>
              <a:gd name="connsiteY516" fmla="*/ 11345249 h 11849802"/>
              <a:gd name="connsiteX517" fmla="*/ 724483 w 6576949"/>
              <a:gd name="connsiteY517" fmla="*/ 11399308 h 11849802"/>
              <a:gd name="connsiteX518" fmla="*/ 631350 w 6576949"/>
              <a:gd name="connsiteY518" fmla="*/ 11453367 h 11849802"/>
              <a:gd name="connsiteX519" fmla="*/ 240294 w 6576949"/>
              <a:gd name="connsiteY519" fmla="*/ 10991545 h 11849802"/>
              <a:gd name="connsiteX520" fmla="*/ 240294 w 6576949"/>
              <a:gd name="connsiteY520" fmla="*/ 10776339 h 11849802"/>
              <a:gd name="connsiteX521" fmla="*/ 333427 w 6576949"/>
              <a:gd name="connsiteY521" fmla="*/ 10722279 h 11849802"/>
              <a:gd name="connsiteX522" fmla="*/ 426560 w 6576949"/>
              <a:gd name="connsiteY522" fmla="*/ 10668220 h 11849802"/>
              <a:gd name="connsiteX523" fmla="*/ 519693 w 6576949"/>
              <a:gd name="connsiteY523" fmla="*/ 10722279 h 11849802"/>
              <a:gd name="connsiteX524" fmla="*/ 612826 w 6576949"/>
              <a:gd name="connsiteY524" fmla="*/ 10776339 h 11849802"/>
              <a:gd name="connsiteX525" fmla="*/ 612826 w 6576949"/>
              <a:gd name="connsiteY525" fmla="*/ 10991545 h 11849802"/>
              <a:gd name="connsiteX526" fmla="*/ 519693 w 6576949"/>
              <a:gd name="connsiteY526" fmla="*/ 11045604 h 11849802"/>
              <a:gd name="connsiteX527" fmla="*/ 426560 w 6576949"/>
              <a:gd name="connsiteY527" fmla="*/ 11099664 h 11849802"/>
              <a:gd name="connsiteX528" fmla="*/ 333427 w 6576949"/>
              <a:gd name="connsiteY528" fmla="*/ 11045604 h 11849802"/>
              <a:gd name="connsiteX529" fmla="*/ 240294 w 6576949"/>
              <a:gd name="connsiteY529" fmla="*/ 10991545 h 11849802"/>
              <a:gd name="connsiteX530" fmla="*/ 240294 w 6576949"/>
              <a:gd name="connsiteY530" fmla="*/ 10283111 h 11849802"/>
              <a:gd name="connsiteX531" fmla="*/ 240294 w 6576949"/>
              <a:gd name="connsiteY531" fmla="*/ 10067904 h 11849802"/>
              <a:gd name="connsiteX532" fmla="*/ 333427 w 6576949"/>
              <a:gd name="connsiteY532" fmla="*/ 10013844 h 11849802"/>
              <a:gd name="connsiteX533" fmla="*/ 426560 w 6576949"/>
              <a:gd name="connsiteY533" fmla="*/ 9959785 h 11849802"/>
              <a:gd name="connsiteX534" fmla="*/ 519693 w 6576949"/>
              <a:gd name="connsiteY534" fmla="*/ 10013844 h 11849802"/>
              <a:gd name="connsiteX535" fmla="*/ 612826 w 6576949"/>
              <a:gd name="connsiteY535" fmla="*/ 10067904 h 11849802"/>
              <a:gd name="connsiteX536" fmla="*/ 612826 w 6576949"/>
              <a:gd name="connsiteY536" fmla="*/ 10283111 h 11849802"/>
              <a:gd name="connsiteX537" fmla="*/ 519693 w 6576949"/>
              <a:gd name="connsiteY537" fmla="*/ 10337171 h 11849802"/>
              <a:gd name="connsiteX538" fmla="*/ 426560 w 6576949"/>
              <a:gd name="connsiteY538" fmla="*/ 10391230 h 11849802"/>
              <a:gd name="connsiteX539" fmla="*/ 333427 w 6576949"/>
              <a:gd name="connsiteY539" fmla="*/ 10337171 h 11849802"/>
              <a:gd name="connsiteX540" fmla="*/ 240294 w 6576949"/>
              <a:gd name="connsiteY540" fmla="*/ 10283111 h 11849802"/>
              <a:gd name="connsiteX541" fmla="*/ 240294 w 6576949"/>
              <a:gd name="connsiteY541" fmla="*/ 9574677 h 11849802"/>
              <a:gd name="connsiteX542" fmla="*/ 240294 w 6576949"/>
              <a:gd name="connsiteY542" fmla="*/ 9359469 h 11849802"/>
              <a:gd name="connsiteX543" fmla="*/ 333427 w 6576949"/>
              <a:gd name="connsiteY543" fmla="*/ 9305410 h 11849802"/>
              <a:gd name="connsiteX544" fmla="*/ 426560 w 6576949"/>
              <a:gd name="connsiteY544" fmla="*/ 9251351 h 11849802"/>
              <a:gd name="connsiteX545" fmla="*/ 519693 w 6576949"/>
              <a:gd name="connsiteY545" fmla="*/ 9305410 h 11849802"/>
              <a:gd name="connsiteX546" fmla="*/ 612826 w 6576949"/>
              <a:gd name="connsiteY546" fmla="*/ 9359469 h 11849802"/>
              <a:gd name="connsiteX547" fmla="*/ 612826 w 6576949"/>
              <a:gd name="connsiteY547" fmla="*/ 9574677 h 11849802"/>
              <a:gd name="connsiteX548" fmla="*/ 519693 w 6576949"/>
              <a:gd name="connsiteY548" fmla="*/ 9628736 h 11849802"/>
              <a:gd name="connsiteX549" fmla="*/ 426560 w 6576949"/>
              <a:gd name="connsiteY549" fmla="*/ 9682795 h 11849802"/>
              <a:gd name="connsiteX550" fmla="*/ 333427 w 6576949"/>
              <a:gd name="connsiteY550" fmla="*/ 9628736 h 11849802"/>
              <a:gd name="connsiteX551" fmla="*/ 240294 w 6576949"/>
              <a:gd name="connsiteY551" fmla="*/ 9574677 h 11849802"/>
              <a:gd name="connsiteX552" fmla="*/ 240294 w 6576949"/>
              <a:gd name="connsiteY552" fmla="*/ 8866242 h 11849802"/>
              <a:gd name="connsiteX553" fmla="*/ 240294 w 6576949"/>
              <a:gd name="connsiteY553" fmla="*/ 8651035 h 11849802"/>
              <a:gd name="connsiteX554" fmla="*/ 333427 w 6576949"/>
              <a:gd name="connsiteY554" fmla="*/ 8596976 h 11849802"/>
              <a:gd name="connsiteX555" fmla="*/ 426560 w 6576949"/>
              <a:gd name="connsiteY555" fmla="*/ 8542916 h 11849802"/>
              <a:gd name="connsiteX556" fmla="*/ 519693 w 6576949"/>
              <a:gd name="connsiteY556" fmla="*/ 8596976 h 11849802"/>
              <a:gd name="connsiteX557" fmla="*/ 612826 w 6576949"/>
              <a:gd name="connsiteY557" fmla="*/ 8651035 h 11849802"/>
              <a:gd name="connsiteX558" fmla="*/ 612826 w 6576949"/>
              <a:gd name="connsiteY558" fmla="*/ 8866242 h 11849802"/>
              <a:gd name="connsiteX559" fmla="*/ 519693 w 6576949"/>
              <a:gd name="connsiteY559" fmla="*/ 8920302 h 11849802"/>
              <a:gd name="connsiteX560" fmla="*/ 426560 w 6576949"/>
              <a:gd name="connsiteY560" fmla="*/ 8973846 h 11849802"/>
              <a:gd name="connsiteX561" fmla="*/ 333427 w 6576949"/>
              <a:gd name="connsiteY561" fmla="*/ 8919787 h 11849802"/>
              <a:gd name="connsiteX562" fmla="*/ 240294 w 6576949"/>
              <a:gd name="connsiteY562" fmla="*/ 8866242 h 11849802"/>
              <a:gd name="connsiteX563" fmla="*/ 240294 w 6576949"/>
              <a:gd name="connsiteY563" fmla="*/ 8157808 h 11849802"/>
              <a:gd name="connsiteX564" fmla="*/ 240294 w 6576949"/>
              <a:gd name="connsiteY564" fmla="*/ 7942600 h 11849802"/>
              <a:gd name="connsiteX565" fmla="*/ 333427 w 6576949"/>
              <a:gd name="connsiteY565" fmla="*/ 7888541 h 11849802"/>
              <a:gd name="connsiteX566" fmla="*/ 426560 w 6576949"/>
              <a:gd name="connsiteY566" fmla="*/ 7834482 h 11849802"/>
              <a:gd name="connsiteX567" fmla="*/ 519693 w 6576949"/>
              <a:gd name="connsiteY567" fmla="*/ 7888541 h 11849802"/>
              <a:gd name="connsiteX568" fmla="*/ 612826 w 6576949"/>
              <a:gd name="connsiteY568" fmla="*/ 7942600 h 11849802"/>
              <a:gd name="connsiteX569" fmla="*/ 612826 w 6576949"/>
              <a:gd name="connsiteY569" fmla="*/ 8157808 h 11849802"/>
              <a:gd name="connsiteX570" fmla="*/ 519693 w 6576949"/>
              <a:gd name="connsiteY570" fmla="*/ 8211867 h 11849802"/>
              <a:gd name="connsiteX571" fmla="*/ 426560 w 6576949"/>
              <a:gd name="connsiteY571" fmla="*/ 8265927 h 11849802"/>
              <a:gd name="connsiteX572" fmla="*/ 333427 w 6576949"/>
              <a:gd name="connsiteY572" fmla="*/ 8211867 h 11849802"/>
              <a:gd name="connsiteX573" fmla="*/ 240294 w 6576949"/>
              <a:gd name="connsiteY573" fmla="*/ 8157808 h 11849802"/>
              <a:gd name="connsiteX574" fmla="*/ 240294 w 6576949"/>
              <a:gd name="connsiteY574" fmla="*/ 7449374 h 11849802"/>
              <a:gd name="connsiteX575" fmla="*/ 240294 w 6576949"/>
              <a:gd name="connsiteY575" fmla="*/ 7234166 h 11849802"/>
              <a:gd name="connsiteX576" fmla="*/ 333427 w 6576949"/>
              <a:gd name="connsiteY576" fmla="*/ 7180107 h 11849802"/>
              <a:gd name="connsiteX577" fmla="*/ 426560 w 6576949"/>
              <a:gd name="connsiteY577" fmla="*/ 7126047 h 11849802"/>
              <a:gd name="connsiteX578" fmla="*/ 519693 w 6576949"/>
              <a:gd name="connsiteY578" fmla="*/ 7180107 h 11849802"/>
              <a:gd name="connsiteX579" fmla="*/ 612826 w 6576949"/>
              <a:gd name="connsiteY579" fmla="*/ 7234166 h 11849802"/>
              <a:gd name="connsiteX580" fmla="*/ 612826 w 6576949"/>
              <a:gd name="connsiteY580" fmla="*/ 7449374 h 11849802"/>
              <a:gd name="connsiteX581" fmla="*/ 519693 w 6576949"/>
              <a:gd name="connsiteY581" fmla="*/ 7503433 h 11849802"/>
              <a:gd name="connsiteX582" fmla="*/ 426560 w 6576949"/>
              <a:gd name="connsiteY582" fmla="*/ 7557492 h 11849802"/>
              <a:gd name="connsiteX583" fmla="*/ 333427 w 6576949"/>
              <a:gd name="connsiteY583" fmla="*/ 7503433 h 11849802"/>
              <a:gd name="connsiteX584" fmla="*/ 240294 w 6576949"/>
              <a:gd name="connsiteY584" fmla="*/ 7449374 h 11849802"/>
              <a:gd name="connsiteX585" fmla="*/ 240294 w 6576949"/>
              <a:gd name="connsiteY585" fmla="*/ 6740940 h 11849802"/>
              <a:gd name="connsiteX586" fmla="*/ 240294 w 6576949"/>
              <a:gd name="connsiteY586" fmla="*/ 6525732 h 11849802"/>
              <a:gd name="connsiteX587" fmla="*/ 333427 w 6576949"/>
              <a:gd name="connsiteY587" fmla="*/ 6471672 h 11849802"/>
              <a:gd name="connsiteX588" fmla="*/ 426560 w 6576949"/>
              <a:gd name="connsiteY588" fmla="*/ 6417613 h 11849802"/>
              <a:gd name="connsiteX589" fmla="*/ 519693 w 6576949"/>
              <a:gd name="connsiteY589" fmla="*/ 6471672 h 11849802"/>
              <a:gd name="connsiteX590" fmla="*/ 612826 w 6576949"/>
              <a:gd name="connsiteY590" fmla="*/ 6525732 h 11849802"/>
              <a:gd name="connsiteX591" fmla="*/ 612826 w 6576949"/>
              <a:gd name="connsiteY591" fmla="*/ 6740940 h 11849802"/>
              <a:gd name="connsiteX592" fmla="*/ 519693 w 6576949"/>
              <a:gd name="connsiteY592" fmla="*/ 6794999 h 11849802"/>
              <a:gd name="connsiteX593" fmla="*/ 426560 w 6576949"/>
              <a:gd name="connsiteY593" fmla="*/ 6849058 h 11849802"/>
              <a:gd name="connsiteX594" fmla="*/ 333427 w 6576949"/>
              <a:gd name="connsiteY594" fmla="*/ 6794999 h 11849802"/>
              <a:gd name="connsiteX595" fmla="*/ 240294 w 6576949"/>
              <a:gd name="connsiteY595" fmla="*/ 6740940 h 11849802"/>
              <a:gd name="connsiteX596" fmla="*/ 240294 w 6576949"/>
              <a:gd name="connsiteY596" fmla="*/ 6032505 h 11849802"/>
              <a:gd name="connsiteX597" fmla="*/ 240294 w 6576949"/>
              <a:gd name="connsiteY597" fmla="*/ 5817297 h 11849802"/>
              <a:gd name="connsiteX598" fmla="*/ 333427 w 6576949"/>
              <a:gd name="connsiteY598" fmla="*/ 5763238 h 11849802"/>
              <a:gd name="connsiteX599" fmla="*/ 426560 w 6576949"/>
              <a:gd name="connsiteY599" fmla="*/ 5709179 h 11849802"/>
              <a:gd name="connsiteX600" fmla="*/ 519693 w 6576949"/>
              <a:gd name="connsiteY600" fmla="*/ 5763238 h 11849802"/>
              <a:gd name="connsiteX601" fmla="*/ 612826 w 6576949"/>
              <a:gd name="connsiteY601" fmla="*/ 5817297 h 11849802"/>
              <a:gd name="connsiteX602" fmla="*/ 612826 w 6576949"/>
              <a:gd name="connsiteY602" fmla="*/ 6032505 h 11849802"/>
              <a:gd name="connsiteX603" fmla="*/ 519693 w 6576949"/>
              <a:gd name="connsiteY603" fmla="*/ 6086564 h 11849802"/>
              <a:gd name="connsiteX604" fmla="*/ 426560 w 6576949"/>
              <a:gd name="connsiteY604" fmla="*/ 6140623 h 11849802"/>
              <a:gd name="connsiteX605" fmla="*/ 333427 w 6576949"/>
              <a:gd name="connsiteY605" fmla="*/ 6086564 h 11849802"/>
              <a:gd name="connsiteX606" fmla="*/ 240294 w 6576949"/>
              <a:gd name="connsiteY606" fmla="*/ 6032505 h 11849802"/>
              <a:gd name="connsiteX607" fmla="*/ 240294 w 6576949"/>
              <a:gd name="connsiteY607" fmla="*/ 5324070 h 11849802"/>
              <a:gd name="connsiteX608" fmla="*/ 240294 w 6576949"/>
              <a:gd name="connsiteY608" fmla="*/ 5108863 h 11849802"/>
              <a:gd name="connsiteX609" fmla="*/ 333427 w 6576949"/>
              <a:gd name="connsiteY609" fmla="*/ 5054803 h 11849802"/>
              <a:gd name="connsiteX610" fmla="*/ 426560 w 6576949"/>
              <a:gd name="connsiteY610" fmla="*/ 5000744 h 11849802"/>
              <a:gd name="connsiteX611" fmla="*/ 519693 w 6576949"/>
              <a:gd name="connsiteY611" fmla="*/ 5054803 h 11849802"/>
              <a:gd name="connsiteX612" fmla="*/ 612826 w 6576949"/>
              <a:gd name="connsiteY612" fmla="*/ 5108863 h 11849802"/>
              <a:gd name="connsiteX613" fmla="*/ 612826 w 6576949"/>
              <a:gd name="connsiteY613" fmla="*/ 5324070 h 11849802"/>
              <a:gd name="connsiteX614" fmla="*/ 519693 w 6576949"/>
              <a:gd name="connsiteY614" fmla="*/ 5378130 h 11849802"/>
              <a:gd name="connsiteX615" fmla="*/ 426560 w 6576949"/>
              <a:gd name="connsiteY615" fmla="*/ 5431674 h 11849802"/>
              <a:gd name="connsiteX616" fmla="*/ 333427 w 6576949"/>
              <a:gd name="connsiteY616" fmla="*/ 5377615 h 11849802"/>
              <a:gd name="connsiteX617" fmla="*/ 240294 w 6576949"/>
              <a:gd name="connsiteY617" fmla="*/ 5324070 h 11849802"/>
              <a:gd name="connsiteX618" fmla="*/ 240294 w 6576949"/>
              <a:gd name="connsiteY618" fmla="*/ 4615636 h 11849802"/>
              <a:gd name="connsiteX619" fmla="*/ 240294 w 6576949"/>
              <a:gd name="connsiteY619" fmla="*/ 4400428 h 11849802"/>
              <a:gd name="connsiteX620" fmla="*/ 333427 w 6576949"/>
              <a:gd name="connsiteY620" fmla="*/ 4346369 h 11849802"/>
              <a:gd name="connsiteX621" fmla="*/ 426560 w 6576949"/>
              <a:gd name="connsiteY621" fmla="*/ 4292310 h 11849802"/>
              <a:gd name="connsiteX622" fmla="*/ 519693 w 6576949"/>
              <a:gd name="connsiteY622" fmla="*/ 4346369 h 11849802"/>
              <a:gd name="connsiteX623" fmla="*/ 612826 w 6576949"/>
              <a:gd name="connsiteY623" fmla="*/ 4400428 h 11849802"/>
              <a:gd name="connsiteX624" fmla="*/ 612826 w 6576949"/>
              <a:gd name="connsiteY624" fmla="*/ 4615636 h 11849802"/>
              <a:gd name="connsiteX625" fmla="*/ 519693 w 6576949"/>
              <a:gd name="connsiteY625" fmla="*/ 4669695 h 11849802"/>
              <a:gd name="connsiteX626" fmla="*/ 426560 w 6576949"/>
              <a:gd name="connsiteY626" fmla="*/ 4723755 h 11849802"/>
              <a:gd name="connsiteX627" fmla="*/ 333427 w 6576949"/>
              <a:gd name="connsiteY627" fmla="*/ 4669695 h 11849802"/>
              <a:gd name="connsiteX628" fmla="*/ 240294 w 6576949"/>
              <a:gd name="connsiteY628" fmla="*/ 4615636 h 11849802"/>
              <a:gd name="connsiteX629" fmla="*/ 240294 w 6576949"/>
              <a:gd name="connsiteY629" fmla="*/ 3907202 h 11849802"/>
              <a:gd name="connsiteX630" fmla="*/ 240294 w 6576949"/>
              <a:gd name="connsiteY630" fmla="*/ 3691479 h 11849802"/>
              <a:gd name="connsiteX631" fmla="*/ 333427 w 6576949"/>
              <a:gd name="connsiteY631" fmla="*/ 3637420 h 11849802"/>
              <a:gd name="connsiteX632" fmla="*/ 426560 w 6576949"/>
              <a:gd name="connsiteY632" fmla="*/ 3583360 h 11849802"/>
              <a:gd name="connsiteX633" fmla="*/ 519693 w 6576949"/>
              <a:gd name="connsiteY633" fmla="*/ 3637420 h 11849802"/>
              <a:gd name="connsiteX634" fmla="*/ 612826 w 6576949"/>
              <a:gd name="connsiteY634" fmla="*/ 3691479 h 11849802"/>
              <a:gd name="connsiteX635" fmla="*/ 612826 w 6576949"/>
              <a:gd name="connsiteY635" fmla="*/ 3906686 h 11849802"/>
              <a:gd name="connsiteX636" fmla="*/ 519693 w 6576949"/>
              <a:gd name="connsiteY636" fmla="*/ 3960746 h 11849802"/>
              <a:gd name="connsiteX637" fmla="*/ 426560 w 6576949"/>
              <a:gd name="connsiteY637" fmla="*/ 4014805 h 11849802"/>
              <a:gd name="connsiteX638" fmla="*/ 333427 w 6576949"/>
              <a:gd name="connsiteY638" fmla="*/ 3960746 h 11849802"/>
              <a:gd name="connsiteX639" fmla="*/ 240294 w 6576949"/>
              <a:gd name="connsiteY639" fmla="*/ 3907202 h 11849802"/>
              <a:gd name="connsiteX640" fmla="*/ 240294 w 6576949"/>
              <a:gd name="connsiteY640" fmla="*/ 3198767 h 11849802"/>
              <a:gd name="connsiteX641" fmla="*/ 240294 w 6576949"/>
              <a:gd name="connsiteY641" fmla="*/ 2983559 h 11849802"/>
              <a:gd name="connsiteX642" fmla="*/ 333427 w 6576949"/>
              <a:gd name="connsiteY642" fmla="*/ 2929500 h 11849802"/>
              <a:gd name="connsiteX643" fmla="*/ 426560 w 6576949"/>
              <a:gd name="connsiteY643" fmla="*/ 2875441 h 11849802"/>
              <a:gd name="connsiteX644" fmla="*/ 519693 w 6576949"/>
              <a:gd name="connsiteY644" fmla="*/ 2929500 h 11849802"/>
              <a:gd name="connsiteX645" fmla="*/ 612826 w 6576949"/>
              <a:gd name="connsiteY645" fmla="*/ 2983559 h 11849802"/>
              <a:gd name="connsiteX646" fmla="*/ 612826 w 6576949"/>
              <a:gd name="connsiteY646" fmla="*/ 3198767 h 11849802"/>
              <a:gd name="connsiteX647" fmla="*/ 519693 w 6576949"/>
              <a:gd name="connsiteY647" fmla="*/ 3252826 h 11849802"/>
              <a:gd name="connsiteX648" fmla="*/ 426560 w 6576949"/>
              <a:gd name="connsiteY648" fmla="*/ 3306886 h 11849802"/>
              <a:gd name="connsiteX649" fmla="*/ 333427 w 6576949"/>
              <a:gd name="connsiteY649" fmla="*/ 3252826 h 11849802"/>
              <a:gd name="connsiteX650" fmla="*/ 240294 w 6576949"/>
              <a:gd name="connsiteY650" fmla="*/ 3198767 h 11849802"/>
              <a:gd name="connsiteX651" fmla="*/ 240294 w 6576949"/>
              <a:gd name="connsiteY651" fmla="*/ 2489818 h 11849802"/>
              <a:gd name="connsiteX652" fmla="*/ 240294 w 6576949"/>
              <a:gd name="connsiteY652" fmla="*/ 2274610 h 11849802"/>
              <a:gd name="connsiteX653" fmla="*/ 333427 w 6576949"/>
              <a:gd name="connsiteY653" fmla="*/ 2220551 h 11849802"/>
              <a:gd name="connsiteX654" fmla="*/ 426560 w 6576949"/>
              <a:gd name="connsiteY654" fmla="*/ 2166491 h 11849802"/>
              <a:gd name="connsiteX655" fmla="*/ 519693 w 6576949"/>
              <a:gd name="connsiteY655" fmla="*/ 2220551 h 11849802"/>
              <a:gd name="connsiteX656" fmla="*/ 612826 w 6576949"/>
              <a:gd name="connsiteY656" fmla="*/ 2274610 h 11849802"/>
              <a:gd name="connsiteX657" fmla="*/ 612826 w 6576949"/>
              <a:gd name="connsiteY657" fmla="*/ 2489818 h 11849802"/>
              <a:gd name="connsiteX658" fmla="*/ 519693 w 6576949"/>
              <a:gd name="connsiteY658" fmla="*/ 2543877 h 11849802"/>
              <a:gd name="connsiteX659" fmla="*/ 426560 w 6576949"/>
              <a:gd name="connsiteY659" fmla="*/ 2597936 h 11849802"/>
              <a:gd name="connsiteX660" fmla="*/ 333427 w 6576949"/>
              <a:gd name="connsiteY660" fmla="*/ 2543877 h 11849802"/>
              <a:gd name="connsiteX661" fmla="*/ 240294 w 6576949"/>
              <a:gd name="connsiteY661" fmla="*/ 2489818 h 11849802"/>
              <a:gd name="connsiteX662" fmla="*/ 240294 w 6576949"/>
              <a:gd name="connsiteY662" fmla="*/ 1781383 h 11849802"/>
              <a:gd name="connsiteX663" fmla="*/ 240294 w 6576949"/>
              <a:gd name="connsiteY663" fmla="*/ 1566176 h 11849802"/>
              <a:gd name="connsiteX664" fmla="*/ 333427 w 6576949"/>
              <a:gd name="connsiteY664" fmla="*/ 1512116 h 11849802"/>
              <a:gd name="connsiteX665" fmla="*/ 426560 w 6576949"/>
              <a:gd name="connsiteY665" fmla="*/ 1458057 h 11849802"/>
              <a:gd name="connsiteX666" fmla="*/ 519693 w 6576949"/>
              <a:gd name="connsiteY666" fmla="*/ 1512116 h 11849802"/>
              <a:gd name="connsiteX667" fmla="*/ 612826 w 6576949"/>
              <a:gd name="connsiteY667" fmla="*/ 1566176 h 11849802"/>
              <a:gd name="connsiteX668" fmla="*/ 612826 w 6576949"/>
              <a:gd name="connsiteY668" fmla="*/ 1781383 h 11849802"/>
              <a:gd name="connsiteX669" fmla="*/ 519693 w 6576949"/>
              <a:gd name="connsiteY669" fmla="*/ 1835442 h 11849802"/>
              <a:gd name="connsiteX670" fmla="*/ 426560 w 6576949"/>
              <a:gd name="connsiteY670" fmla="*/ 1889502 h 11849802"/>
              <a:gd name="connsiteX671" fmla="*/ 333427 w 6576949"/>
              <a:gd name="connsiteY671" fmla="*/ 1835442 h 11849802"/>
              <a:gd name="connsiteX672" fmla="*/ 240294 w 6576949"/>
              <a:gd name="connsiteY672" fmla="*/ 1781383 h 11849802"/>
              <a:gd name="connsiteX673" fmla="*/ 240294 w 6576949"/>
              <a:gd name="connsiteY673" fmla="*/ 1072949 h 11849802"/>
              <a:gd name="connsiteX674" fmla="*/ 240294 w 6576949"/>
              <a:gd name="connsiteY674" fmla="*/ 857741 h 11849802"/>
              <a:gd name="connsiteX675" fmla="*/ 333427 w 6576949"/>
              <a:gd name="connsiteY675" fmla="*/ 803682 h 11849802"/>
              <a:gd name="connsiteX676" fmla="*/ 426560 w 6576949"/>
              <a:gd name="connsiteY676" fmla="*/ 749623 h 11849802"/>
              <a:gd name="connsiteX677" fmla="*/ 519693 w 6576949"/>
              <a:gd name="connsiteY677" fmla="*/ 803682 h 11849802"/>
              <a:gd name="connsiteX678" fmla="*/ 612826 w 6576949"/>
              <a:gd name="connsiteY678" fmla="*/ 857741 h 11849802"/>
              <a:gd name="connsiteX679" fmla="*/ 612826 w 6576949"/>
              <a:gd name="connsiteY679" fmla="*/ 1072949 h 11849802"/>
              <a:gd name="connsiteX680" fmla="*/ 519693 w 6576949"/>
              <a:gd name="connsiteY680" fmla="*/ 1127008 h 11849802"/>
              <a:gd name="connsiteX681" fmla="*/ 426560 w 6576949"/>
              <a:gd name="connsiteY681" fmla="*/ 1181067 h 11849802"/>
              <a:gd name="connsiteX682" fmla="*/ 333427 w 6576949"/>
              <a:gd name="connsiteY682" fmla="*/ 1127008 h 11849802"/>
              <a:gd name="connsiteX683" fmla="*/ 240294 w 6576949"/>
              <a:gd name="connsiteY683" fmla="*/ 1072949 h 11849802"/>
              <a:gd name="connsiteX684" fmla="*/ 631350 w 6576949"/>
              <a:gd name="connsiteY684" fmla="*/ 395920 h 11849802"/>
              <a:gd name="connsiteX685" fmla="*/ 724483 w 6576949"/>
              <a:gd name="connsiteY685" fmla="*/ 449979 h 11849802"/>
              <a:gd name="connsiteX686" fmla="*/ 817616 w 6576949"/>
              <a:gd name="connsiteY686" fmla="*/ 504039 h 11849802"/>
              <a:gd name="connsiteX687" fmla="*/ 817616 w 6576949"/>
              <a:gd name="connsiteY687" fmla="*/ 719246 h 11849802"/>
              <a:gd name="connsiteX688" fmla="*/ 724483 w 6576949"/>
              <a:gd name="connsiteY688" fmla="*/ 773306 h 11849802"/>
              <a:gd name="connsiteX689" fmla="*/ 631350 w 6576949"/>
              <a:gd name="connsiteY689" fmla="*/ 827365 h 11849802"/>
              <a:gd name="connsiteX690" fmla="*/ 538217 w 6576949"/>
              <a:gd name="connsiteY690" fmla="*/ 773306 h 11849802"/>
              <a:gd name="connsiteX691" fmla="*/ 445084 w 6576949"/>
              <a:gd name="connsiteY691" fmla="*/ 719246 h 11849802"/>
              <a:gd name="connsiteX692" fmla="*/ 445084 w 6576949"/>
              <a:gd name="connsiteY692" fmla="*/ 503524 h 11849802"/>
              <a:gd name="connsiteX693" fmla="*/ 538217 w 6576949"/>
              <a:gd name="connsiteY693" fmla="*/ 449465 h 11849802"/>
              <a:gd name="connsiteX694" fmla="*/ 631350 w 6576949"/>
              <a:gd name="connsiteY694" fmla="*/ 395920 h 11849802"/>
              <a:gd name="connsiteX695" fmla="*/ 1039901 w 6576949"/>
              <a:gd name="connsiteY695" fmla="*/ 395920 h 11849802"/>
              <a:gd name="connsiteX696" fmla="*/ 1133034 w 6576949"/>
              <a:gd name="connsiteY696" fmla="*/ 449979 h 11849802"/>
              <a:gd name="connsiteX697" fmla="*/ 1226168 w 6576949"/>
              <a:gd name="connsiteY697" fmla="*/ 504039 h 11849802"/>
              <a:gd name="connsiteX698" fmla="*/ 1226168 w 6576949"/>
              <a:gd name="connsiteY698" fmla="*/ 719246 h 11849802"/>
              <a:gd name="connsiteX699" fmla="*/ 1133034 w 6576949"/>
              <a:gd name="connsiteY699" fmla="*/ 773306 h 11849802"/>
              <a:gd name="connsiteX700" fmla="*/ 1039901 w 6576949"/>
              <a:gd name="connsiteY700" fmla="*/ 827365 h 11849802"/>
              <a:gd name="connsiteX701" fmla="*/ 946768 w 6576949"/>
              <a:gd name="connsiteY701" fmla="*/ 772791 h 11849802"/>
              <a:gd name="connsiteX702" fmla="*/ 853635 w 6576949"/>
              <a:gd name="connsiteY702" fmla="*/ 718732 h 11849802"/>
              <a:gd name="connsiteX703" fmla="*/ 853635 w 6576949"/>
              <a:gd name="connsiteY703" fmla="*/ 503524 h 11849802"/>
              <a:gd name="connsiteX704" fmla="*/ 946768 w 6576949"/>
              <a:gd name="connsiteY704" fmla="*/ 449465 h 11849802"/>
              <a:gd name="connsiteX705" fmla="*/ 1039901 w 6576949"/>
              <a:gd name="connsiteY705" fmla="*/ 395920 h 11849802"/>
              <a:gd name="connsiteX706" fmla="*/ 1448967 w 6576949"/>
              <a:gd name="connsiteY706" fmla="*/ 395920 h 11849802"/>
              <a:gd name="connsiteX707" fmla="*/ 1542100 w 6576949"/>
              <a:gd name="connsiteY707" fmla="*/ 449979 h 11849802"/>
              <a:gd name="connsiteX708" fmla="*/ 1635233 w 6576949"/>
              <a:gd name="connsiteY708" fmla="*/ 504039 h 11849802"/>
              <a:gd name="connsiteX709" fmla="*/ 1635233 w 6576949"/>
              <a:gd name="connsiteY709" fmla="*/ 719246 h 11849802"/>
              <a:gd name="connsiteX710" fmla="*/ 1542100 w 6576949"/>
              <a:gd name="connsiteY710" fmla="*/ 773306 h 11849802"/>
              <a:gd name="connsiteX711" fmla="*/ 1448967 w 6576949"/>
              <a:gd name="connsiteY711" fmla="*/ 827365 h 11849802"/>
              <a:gd name="connsiteX712" fmla="*/ 1355834 w 6576949"/>
              <a:gd name="connsiteY712" fmla="*/ 773306 h 11849802"/>
              <a:gd name="connsiteX713" fmla="*/ 1262700 w 6576949"/>
              <a:gd name="connsiteY713" fmla="*/ 719246 h 11849802"/>
              <a:gd name="connsiteX714" fmla="*/ 1262700 w 6576949"/>
              <a:gd name="connsiteY714" fmla="*/ 503524 h 11849802"/>
              <a:gd name="connsiteX715" fmla="*/ 1355834 w 6576949"/>
              <a:gd name="connsiteY715" fmla="*/ 449465 h 11849802"/>
              <a:gd name="connsiteX716" fmla="*/ 1448967 w 6576949"/>
              <a:gd name="connsiteY716" fmla="*/ 395920 h 11849802"/>
              <a:gd name="connsiteX717" fmla="*/ 1857518 w 6576949"/>
              <a:gd name="connsiteY717" fmla="*/ 395920 h 11849802"/>
              <a:gd name="connsiteX718" fmla="*/ 1950651 w 6576949"/>
              <a:gd name="connsiteY718" fmla="*/ 449979 h 11849802"/>
              <a:gd name="connsiteX719" fmla="*/ 2043784 w 6576949"/>
              <a:gd name="connsiteY719" fmla="*/ 504039 h 11849802"/>
              <a:gd name="connsiteX720" fmla="*/ 2043784 w 6576949"/>
              <a:gd name="connsiteY720" fmla="*/ 719246 h 11849802"/>
              <a:gd name="connsiteX721" fmla="*/ 1950651 w 6576949"/>
              <a:gd name="connsiteY721" fmla="*/ 773306 h 11849802"/>
              <a:gd name="connsiteX722" fmla="*/ 1857518 w 6576949"/>
              <a:gd name="connsiteY722" fmla="*/ 826335 h 11849802"/>
              <a:gd name="connsiteX723" fmla="*/ 1764384 w 6576949"/>
              <a:gd name="connsiteY723" fmla="*/ 772276 h 11849802"/>
              <a:gd name="connsiteX724" fmla="*/ 1671251 w 6576949"/>
              <a:gd name="connsiteY724" fmla="*/ 718217 h 11849802"/>
              <a:gd name="connsiteX725" fmla="*/ 1671251 w 6576949"/>
              <a:gd name="connsiteY725" fmla="*/ 503524 h 11849802"/>
              <a:gd name="connsiteX726" fmla="*/ 1764384 w 6576949"/>
              <a:gd name="connsiteY726" fmla="*/ 449465 h 11849802"/>
              <a:gd name="connsiteX727" fmla="*/ 1857518 w 6576949"/>
              <a:gd name="connsiteY727" fmla="*/ 395920 h 11849802"/>
              <a:gd name="connsiteX728" fmla="*/ 2266583 w 6576949"/>
              <a:gd name="connsiteY728" fmla="*/ 395920 h 11849802"/>
              <a:gd name="connsiteX729" fmla="*/ 2359716 w 6576949"/>
              <a:gd name="connsiteY729" fmla="*/ 449979 h 11849802"/>
              <a:gd name="connsiteX730" fmla="*/ 2452850 w 6576949"/>
              <a:gd name="connsiteY730" fmla="*/ 504039 h 11849802"/>
              <a:gd name="connsiteX731" fmla="*/ 2452850 w 6576949"/>
              <a:gd name="connsiteY731" fmla="*/ 719246 h 11849802"/>
              <a:gd name="connsiteX732" fmla="*/ 2359716 w 6576949"/>
              <a:gd name="connsiteY732" fmla="*/ 773306 h 11849802"/>
              <a:gd name="connsiteX733" fmla="*/ 2266583 w 6576949"/>
              <a:gd name="connsiteY733" fmla="*/ 827365 h 11849802"/>
              <a:gd name="connsiteX734" fmla="*/ 2173450 w 6576949"/>
              <a:gd name="connsiteY734" fmla="*/ 773306 h 11849802"/>
              <a:gd name="connsiteX735" fmla="*/ 2080317 w 6576949"/>
              <a:gd name="connsiteY735" fmla="*/ 719246 h 11849802"/>
              <a:gd name="connsiteX736" fmla="*/ 2080317 w 6576949"/>
              <a:gd name="connsiteY736" fmla="*/ 503524 h 11849802"/>
              <a:gd name="connsiteX737" fmla="*/ 2173450 w 6576949"/>
              <a:gd name="connsiteY737" fmla="*/ 449465 h 11849802"/>
              <a:gd name="connsiteX738" fmla="*/ 2266583 w 6576949"/>
              <a:gd name="connsiteY738" fmla="*/ 395920 h 11849802"/>
              <a:gd name="connsiteX739" fmla="*/ 2675134 w 6576949"/>
              <a:gd name="connsiteY739" fmla="*/ 395920 h 11849802"/>
              <a:gd name="connsiteX740" fmla="*/ 2768267 w 6576949"/>
              <a:gd name="connsiteY740" fmla="*/ 449465 h 11849802"/>
              <a:gd name="connsiteX741" fmla="*/ 2861400 w 6576949"/>
              <a:gd name="connsiteY741" fmla="*/ 503524 h 11849802"/>
              <a:gd name="connsiteX742" fmla="*/ 2861400 w 6576949"/>
              <a:gd name="connsiteY742" fmla="*/ 718732 h 11849802"/>
              <a:gd name="connsiteX743" fmla="*/ 2768267 w 6576949"/>
              <a:gd name="connsiteY743" fmla="*/ 772791 h 11849802"/>
              <a:gd name="connsiteX744" fmla="*/ 2675134 w 6576949"/>
              <a:gd name="connsiteY744" fmla="*/ 826850 h 11849802"/>
              <a:gd name="connsiteX745" fmla="*/ 2582001 w 6576949"/>
              <a:gd name="connsiteY745" fmla="*/ 772791 h 11849802"/>
              <a:gd name="connsiteX746" fmla="*/ 2488868 w 6576949"/>
              <a:gd name="connsiteY746" fmla="*/ 718732 h 11849802"/>
              <a:gd name="connsiteX747" fmla="*/ 2488868 w 6576949"/>
              <a:gd name="connsiteY747" fmla="*/ 503524 h 11849802"/>
              <a:gd name="connsiteX748" fmla="*/ 2582001 w 6576949"/>
              <a:gd name="connsiteY748" fmla="*/ 449465 h 11849802"/>
              <a:gd name="connsiteX749" fmla="*/ 2675134 w 6576949"/>
              <a:gd name="connsiteY749" fmla="*/ 395920 h 11849802"/>
              <a:gd name="connsiteX750" fmla="*/ 3084200 w 6576949"/>
              <a:gd name="connsiteY750" fmla="*/ 395920 h 11849802"/>
              <a:gd name="connsiteX751" fmla="*/ 3177333 w 6576949"/>
              <a:gd name="connsiteY751" fmla="*/ 449979 h 11849802"/>
              <a:gd name="connsiteX752" fmla="*/ 3270466 w 6576949"/>
              <a:gd name="connsiteY752" fmla="*/ 504039 h 11849802"/>
              <a:gd name="connsiteX753" fmla="*/ 3270466 w 6576949"/>
              <a:gd name="connsiteY753" fmla="*/ 719246 h 11849802"/>
              <a:gd name="connsiteX754" fmla="*/ 3177333 w 6576949"/>
              <a:gd name="connsiteY754" fmla="*/ 773306 h 11849802"/>
              <a:gd name="connsiteX755" fmla="*/ 3084200 w 6576949"/>
              <a:gd name="connsiteY755" fmla="*/ 827365 h 11849802"/>
              <a:gd name="connsiteX756" fmla="*/ 2991066 w 6576949"/>
              <a:gd name="connsiteY756" fmla="*/ 773306 h 11849802"/>
              <a:gd name="connsiteX757" fmla="*/ 2897933 w 6576949"/>
              <a:gd name="connsiteY757" fmla="*/ 719246 h 11849802"/>
              <a:gd name="connsiteX758" fmla="*/ 2897933 w 6576949"/>
              <a:gd name="connsiteY758" fmla="*/ 503524 h 11849802"/>
              <a:gd name="connsiteX759" fmla="*/ 2991066 w 6576949"/>
              <a:gd name="connsiteY759" fmla="*/ 449465 h 11849802"/>
              <a:gd name="connsiteX760" fmla="*/ 3084200 w 6576949"/>
              <a:gd name="connsiteY760" fmla="*/ 395920 h 11849802"/>
              <a:gd name="connsiteX761" fmla="*/ 3492751 w 6576949"/>
              <a:gd name="connsiteY761" fmla="*/ 395920 h 11849802"/>
              <a:gd name="connsiteX762" fmla="*/ 3585884 w 6576949"/>
              <a:gd name="connsiteY762" fmla="*/ 449979 h 11849802"/>
              <a:gd name="connsiteX763" fmla="*/ 3679017 w 6576949"/>
              <a:gd name="connsiteY763" fmla="*/ 503524 h 11849802"/>
              <a:gd name="connsiteX764" fmla="*/ 3679017 w 6576949"/>
              <a:gd name="connsiteY764" fmla="*/ 718732 h 11849802"/>
              <a:gd name="connsiteX765" fmla="*/ 3585884 w 6576949"/>
              <a:gd name="connsiteY765" fmla="*/ 772791 h 11849802"/>
              <a:gd name="connsiteX766" fmla="*/ 3492751 w 6576949"/>
              <a:gd name="connsiteY766" fmla="*/ 826850 h 11849802"/>
              <a:gd name="connsiteX767" fmla="*/ 3399618 w 6576949"/>
              <a:gd name="connsiteY767" fmla="*/ 772791 h 11849802"/>
              <a:gd name="connsiteX768" fmla="*/ 3306484 w 6576949"/>
              <a:gd name="connsiteY768" fmla="*/ 718732 h 11849802"/>
              <a:gd name="connsiteX769" fmla="*/ 3306484 w 6576949"/>
              <a:gd name="connsiteY769" fmla="*/ 503524 h 11849802"/>
              <a:gd name="connsiteX770" fmla="*/ 3399618 w 6576949"/>
              <a:gd name="connsiteY770" fmla="*/ 449465 h 11849802"/>
              <a:gd name="connsiteX771" fmla="*/ 3492751 w 6576949"/>
              <a:gd name="connsiteY771" fmla="*/ 395920 h 11849802"/>
              <a:gd name="connsiteX772" fmla="*/ 3901816 w 6576949"/>
              <a:gd name="connsiteY772" fmla="*/ 395920 h 11849802"/>
              <a:gd name="connsiteX773" fmla="*/ 3994949 w 6576949"/>
              <a:gd name="connsiteY773" fmla="*/ 449979 h 11849802"/>
              <a:gd name="connsiteX774" fmla="*/ 4088082 w 6576949"/>
              <a:gd name="connsiteY774" fmla="*/ 504039 h 11849802"/>
              <a:gd name="connsiteX775" fmla="*/ 4088082 w 6576949"/>
              <a:gd name="connsiteY775" fmla="*/ 719246 h 11849802"/>
              <a:gd name="connsiteX776" fmla="*/ 3994949 w 6576949"/>
              <a:gd name="connsiteY776" fmla="*/ 773306 h 11849802"/>
              <a:gd name="connsiteX777" fmla="*/ 3901816 w 6576949"/>
              <a:gd name="connsiteY777" fmla="*/ 827365 h 11849802"/>
              <a:gd name="connsiteX778" fmla="*/ 3808683 w 6576949"/>
              <a:gd name="connsiteY778" fmla="*/ 773306 h 11849802"/>
              <a:gd name="connsiteX779" fmla="*/ 3715035 w 6576949"/>
              <a:gd name="connsiteY779" fmla="*/ 718732 h 11849802"/>
              <a:gd name="connsiteX780" fmla="*/ 3715035 w 6576949"/>
              <a:gd name="connsiteY780" fmla="*/ 503524 h 11849802"/>
              <a:gd name="connsiteX781" fmla="*/ 3808168 w 6576949"/>
              <a:gd name="connsiteY781" fmla="*/ 449465 h 11849802"/>
              <a:gd name="connsiteX782" fmla="*/ 3901816 w 6576949"/>
              <a:gd name="connsiteY782" fmla="*/ 395920 h 11849802"/>
              <a:gd name="connsiteX783" fmla="*/ 4310367 w 6576949"/>
              <a:gd name="connsiteY783" fmla="*/ 395920 h 11849802"/>
              <a:gd name="connsiteX784" fmla="*/ 4403500 w 6576949"/>
              <a:gd name="connsiteY784" fmla="*/ 449979 h 11849802"/>
              <a:gd name="connsiteX785" fmla="*/ 4496634 w 6576949"/>
              <a:gd name="connsiteY785" fmla="*/ 504039 h 11849802"/>
              <a:gd name="connsiteX786" fmla="*/ 4496634 w 6576949"/>
              <a:gd name="connsiteY786" fmla="*/ 719246 h 11849802"/>
              <a:gd name="connsiteX787" fmla="*/ 4403500 w 6576949"/>
              <a:gd name="connsiteY787" fmla="*/ 773306 h 11849802"/>
              <a:gd name="connsiteX788" fmla="*/ 4310367 w 6576949"/>
              <a:gd name="connsiteY788" fmla="*/ 827365 h 11849802"/>
              <a:gd name="connsiteX789" fmla="*/ 4217234 w 6576949"/>
              <a:gd name="connsiteY789" fmla="*/ 773306 h 11849802"/>
              <a:gd name="connsiteX790" fmla="*/ 4124101 w 6576949"/>
              <a:gd name="connsiteY790" fmla="*/ 719246 h 11849802"/>
              <a:gd name="connsiteX791" fmla="*/ 4124101 w 6576949"/>
              <a:gd name="connsiteY791" fmla="*/ 503524 h 11849802"/>
              <a:gd name="connsiteX792" fmla="*/ 4217234 w 6576949"/>
              <a:gd name="connsiteY792" fmla="*/ 449465 h 11849802"/>
              <a:gd name="connsiteX793" fmla="*/ 4310367 w 6576949"/>
              <a:gd name="connsiteY793" fmla="*/ 395920 h 11849802"/>
              <a:gd name="connsiteX794" fmla="*/ 4718918 w 6576949"/>
              <a:gd name="connsiteY794" fmla="*/ 395920 h 11849802"/>
              <a:gd name="connsiteX795" fmla="*/ 4812051 w 6576949"/>
              <a:gd name="connsiteY795" fmla="*/ 449979 h 11849802"/>
              <a:gd name="connsiteX796" fmla="*/ 4905184 w 6576949"/>
              <a:gd name="connsiteY796" fmla="*/ 504039 h 11849802"/>
              <a:gd name="connsiteX797" fmla="*/ 4905184 w 6576949"/>
              <a:gd name="connsiteY797" fmla="*/ 719246 h 11849802"/>
              <a:gd name="connsiteX798" fmla="*/ 4812051 w 6576949"/>
              <a:gd name="connsiteY798" fmla="*/ 773306 h 11849802"/>
              <a:gd name="connsiteX799" fmla="*/ 4718918 w 6576949"/>
              <a:gd name="connsiteY799" fmla="*/ 827365 h 11849802"/>
              <a:gd name="connsiteX800" fmla="*/ 4625785 w 6576949"/>
              <a:gd name="connsiteY800" fmla="*/ 772791 h 11849802"/>
              <a:gd name="connsiteX801" fmla="*/ 4532652 w 6576949"/>
              <a:gd name="connsiteY801" fmla="*/ 718732 h 11849802"/>
              <a:gd name="connsiteX802" fmla="*/ 4532652 w 6576949"/>
              <a:gd name="connsiteY802" fmla="*/ 503524 h 11849802"/>
              <a:gd name="connsiteX803" fmla="*/ 4625785 w 6576949"/>
              <a:gd name="connsiteY803" fmla="*/ 449465 h 11849802"/>
              <a:gd name="connsiteX804" fmla="*/ 4718918 w 6576949"/>
              <a:gd name="connsiteY804" fmla="*/ 395920 h 11849802"/>
              <a:gd name="connsiteX805" fmla="*/ 5127984 w 6576949"/>
              <a:gd name="connsiteY805" fmla="*/ 395920 h 11849802"/>
              <a:gd name="connsiteX806" fmla="*/ 5221117 w 6576949"/>
              <a:gd name="connsiteY806" fmla="*/ 449979 h 11849802"/>
              <a:gd name="connsiteX807" fmla="*/ 5314250 w 6576949"/>
              <a:gd name="connsiteY807" fmla="*/ 504039 h 11849802"/>
              <a:gd name="connsiteX808" fmla="*/ 5314250 w 6576949"/>
              <a:gd name="connsiteY808" fmla="*/ 719246 h 11849802"/>
              <a:gd name="connsiteX809" fmla="*/ 5221117 w 6576949"/>
              <a:gd name="connsiteY809" fmla="*/ 773306 h 11849802"/>
              <a:gd name="connsiteX810" fmla="*/ 5127984 w 6576949"/>
              <a:gd name="connsiteY810" fmla="*/ 827365 h 11849802"/>
              <a:gd name="connsiteX811" fmla="*/ 5034851 w 6576949"/>
              <a:gd name="connsiteY811" fmla="*/ 773306 h 11849802"/>
              <a:gd name="connsiteX812" fmla="*/ 4941718 w 6576949"/>
              <a:gd name="connsiteY812" fmla="*/ 719246 h 11849802"/>
              <a:gd name="connsiteX813" fmla="*/ 4941718 w 6576949"/>
              <a:gd name="connsiteY813" fmla="*/ 503524 h 11849802"/>
              <a:gd name="connsiteX814" fmla="*/ 5034851 w 6576949"/>
              <a:gd name="connsiteY814" fmla="*/ 449465 h 11849802"/>
              <a:gd name="connsiteX815" fmla="*/ 5127984 w 6576949"/>
              <a:gd name="connsiteY815" fmla="*/ 395920 h 11849802"/>
              <a:gd name="connsiteX816" fmla="*/ 5536535 w 6576949"/>
              <a:gd name="connsiteY816" fmla="*/ 395920 h 11849802"/>
              <a:gd name="connsiteX817" fmla="*/ 5629668 w 6576949"/>
              <a:gd name="connsiteY817" fmla="*/ 449979 h 11849802"/>
              <a:gd name="connsiteX818" fmla="*/ 5722801 w 6576949"/>
              <a:gd name="connsiteY818" fmla="*/ 504039 h 11849802"/>
              <a:gd name="connsiteX819" fmla="*/ 5722801 w 6576949"/>
              <a:gd name="connsiteY819" fmla="*/ 719246 h 11849802"/>
              <a:gd name="connsiteX820" fmla="*/ 5629668 w 6576949"/>
              <a:gd name="connsiteY820" fmla="*/ 773306 h 11849802"/>
              <a:gd name="connsiteX821" fmla="*/ 5536535 w 6576949"/>
              <a:gd name="connsiteY821" fmla="*/ 827365 h 11849802"/>
              <a:gd name="connsiteX822" fmla="*/ 5443402 w 6576949"/>
              <a:gd name="connsiteY822" fmla="*/ 773306 h 11849802"/>
              <a:gd name="connsiteX823" fmla="*/ 5350269 w 6576949"/>
              <a:gd name="connsiteY823" fmla="*/ 719246 h 11849802"/>
              <a:gd name="connsiteX824" fmla="*/ 5350269 w 6576949"/>
              <a:gd name="connsiteY824" fmla="*/ 503524 h 11849802"/>
              <a:gd name="connsiteX825" fmla="*/ 5443402 w 6576949"/>
              <a:gd name="connsiteY825" fmla="*/ 449465 h 11849802"/>
              <a:gd name="connsiteX826" fmla="*/ 5536535 w 6576949"/>
              <a:gd name="connsiteY826" fmla="*/ 395920 h 11849802"/>
              <a:gd name="connsiteX827" fmla="*/ 5945600 w 6576949"/>
              <a:gd name="connsiteY827" fmla="*/ 395920 h 11849802"/>
              <a:gd name="connsiteX828" fmla="*/ 6038733 w 6576949"/>
              <a:gd name="connsiteY828" fmla="*/ 449979 h 11849802"/>
              <a:gd name="connsiteX829" fmla="*/ 6131866 w 6576949"/>
              <a:gd name="connsiteY829" fmla="*/ 504039 h 11849802"/>
              <a:gd name="connsiteX830" fmla="*/ 6131866 w 6576949"/>
              <a:gd name="connsiteY830" fmla="*/ 719246 h 11849802"/>
              <a:gd name="connsiteX831" fmla="*/ 6038733 w 6576949"/>
              <a:gd name="connsiteY831" fmla="*/ 773306 h 11849802"/>
              <a:gd name="connsiteX832" fmla="*/ 5945600 w 6576949"/>
              <a:gd name="connsiteY832" fmla="*/ 827365 h 11849802"/>
              <a:gd name="connsiteX833" fmla="*/ 5852467 w 6576949"/>
              <a:gd name="connsiteY833" fmla="*/ 773306 h 11849802"/>
              <a:gd name="connsiteX834" fmla="*/ 5759334 w 6576949"/>
              <a:gd name="connsiteY834" fmla="*/ 719246 h 11849802"/>
              <a:gd name="connsiteX835" fmla="*/ 5759334 w 6576949"/>
              <a:gd name="connsiteY835" fmla="*/ 503524 h 11849802"/>
              <a:gd name="connsiteX836" fmla="*/ 5852467 w 6576949"/>
              <a:gd name="connsiteY836" fmla="*/ 449465 h 11849802"/>
              <a:gd name="connsiteX837" fmla="*/ 5945600 w 6576949"/>
              <a:gd name="connsiteY837" fmla="*/ 395920 h 11849802"/>
              <a:gd name="connsiteX838" fmla="*/ 6131866 w 6576949"/>
              <a:gd name="connsiteY838" fmla="*/ 1211958 h 11849802"/>
              <a:gd name="connsiteX839" fmla="*/ 6131866 w 6576949"/>
              <a:gd name="connsiteY839" fmla="*/ 1427166 h 11849802"/>
              <a:gd name="connsiteX840" fmla="*/ 6038733 w 6576949"/>
              <a:gd name="connsiteY840" fmla="*/ 1481225 h 11849802"/>
              <a:gd name="connsiteX841" fmla="*/ 5945600 w 6576949"/>
              <a:gd name="connsiteY841" fmla="*/ 1535285 h 11849802"/>
              <a:gd name="connsiteX842" fmla="*/ 5852467 w 6576949"/>
              <a:gd name="connsiteY842" fmla="*/ 1481225 h 11849802"/>
              <a:gd name="connsiteX843" fmla="*/ 5759334 w 6576949"/>
              <a:gd name="connsiteY843" fmla="*/ 1427166 h 11849802"/>
              <a:gd name="connsiteX844" fmla="*/ 5759334 w 6576949"/>
              <a:gd name="connsiteY844" fmla="*/ 1211958 h 11849802"/>
              <a:gd name="connsiteX845" fmla="*/ 5852467 w 6576949"/>
              <a:gd name="connsiteY845" fmla="*/ 1157899 h 11849802"/>
              <a:gd name="connsiteX846" fmla="*/ 5945600 w 6576949"/>
              <a:gd name="connsiteY846" fmla="*/ 1103840 h 11849802"/>
              <a:gd name="connsiteX847" fmla="*/ 6038733 w 6576949"/>
              <a:gd name="connsiteY847" fmla="*/ 1157899 h 11849802"/>
              <a:gd name="connsiteX848" fmla="*/ 6131866 w 6576949"/>
              <a:gd name="connsiteY848" fmla="*/ 1211958 h 11849802"/>
              <a:gd name="connsiteX849" fmla="*/ 6131866 w 6576949"/>
              <a:gd name="connsiteY849" fmla="*/ 1920393 h 11849802"/>
              <a:gd name="connsiteX850" fmla="*/ 6131866 w 6576949"/>
              <a:gd name="connsiteY850" fmla="*/ 2135600 h 11849802"/>
              <a:gd name="connsiteX851" fmla="*/ 6038733 w 6576949"/>
              <a:gd name="connsiteY851" fmla="*/ 2189660 h 11849802"/>
              <a:gd name="connsiteX852" fmla="*/ 5945600 w 6576949"/>
              <a:gd name="connsiteY852" fmla="*/ 2243719 h 11849802"/>
              <a:gd name="connsiteX853" fmla="*/ 5852467 w 6576949"/>
              <a:gd name="connsiteY853" fmla="*/ 2189660 h 11849802"/>
              <a:gd name="connsiteX854" fmla="*/ 5759334 w 6576949"/>
              <a:gd name="connsiteY854" fmla="*/ 2135600 h 11849802"/>
              <a:gd name="connsiteX855" fmla="*/ 5759334 w 6576949"/>
              <a:gd name="connsiteY855" fmla="*/ 1920393 h 11849802"/>
              <a:gd name="connsiteX856" fmla="*/ 5852467 w 6576949"/>
              <a:gd name="connsiteY856" fmla="*/ 1866334 h 11849802"/>
              <a:gd name="connsiteX857" fmla="*/ 5945600 w 6576949"/>
              <a:gd name="connsiteY857" fmla="*/ 1812274 h 11849802"/>
              <a:gd name="connsiteX858" fmla="*/ 6038733 w 6576949"/>
              <a:gd name="connsiteY858" fmla="*/ 1866334 h 11849802"/>
              <a:gd name="connsiteX859" fmla="*/ 6131866 w 6576949"/>
              <a:gd name="connsiteY859" fmla="*/ 1920393 h 11849802"/>
              <a:gd name="connsiteX860" fmla="*/ 6131866 w 6576949"/>
              <a:gd name="connsiteY860" fmla="*/ 2628827 h 11849802"/>
              <a:gd name="connsiteX861" fmla="*/ 6131866 w 6576949"/>
              <a:gd name="connsiteY861" fmla="*/ 2844035 h 11849802"/>
              <a:gd name="connsiteX862" fmla="*/ 6038733 w 6576949"/>
              <a:gd name="connsiteY862" fmla="*/ 2898094 h 11849802"/>
              <a:gd name="connsiteX863" fmla="*/ 5945600 w 6576949"/>
              <a:gd name="connsiteY863" fmla="*/ 2952154 h 11849802"/>
              <a:gd name="connsiteX864" fmla="*/ 5852467 w 6576949"/>
              <a:gd name="connsiteY864" fmla="*/ 2898094 h 11849802"/>
              <a:gd name="connsiteX865" fmla="*/ 5759334 w 6576949"/>
              <a:gd name="connsiteY865" fmla="*/ 2844035 h 11849802"/>
              <a:gd name="connsiteX866" fmla="*/ 5759334 w 6576949"/>
              <a:gd name="connsiteY866" fmla="*/ 2628827 h 11849802"/>
              <a:gd name="connsiteX867" fmla="*/ 5852467 w 6576949"/>
              <a:gd name="connsiteY867" fmla="*/ 2574768 h 11849802"/>
              <a:gd name="connsiteX868" fmla="*/ 5945600 w 6576949"/>
              <a:gd name="connsiteY868" fmla="*/ 2520709 h 11849802"/>
              <a:gd name="connsiteX869" fmla="*/ 6038733 w 6576949"/>
              <a:gd name="connsiteY869" fmla="*/ 2574768 h 11849802"/>
              <a:gd name="connsiteX870" fmla="*/ 6131866 w 6576949"/>
              <a:gd name="connsiteY870" fmla="*/ 2628827 h 11849802"/>
              <a:gd name="connsiteX871" fmla="*/ 6131866 w 6576949"/>
              <a:gd name="connsiteY871" fmla="*/ 3337262 h 11849802"/>
              <a:gd name="connsiteX872" fmla="*/ 6131866 w 6576949"/>
              <a:gd name="connsiteY872" fmla="*/ 3552469 h 11849802"/>
              <a:gd name="connsiteX873" fmla="*/ 6038733 w 6576949"/>
              <a:gd name="connsiteY873" fmla="*/ 3606529 h 11849802"/>
              <a:gd name="connsiteX874" fmla="*/ 5945600 w 6576949"/>
              <a:gd name="connsiteY874" fmla="*/ 3660588 h 11849802"/>
              <a:gd name="connsiteX875" fmla="*/ 5852467 w 6576949"/>
              <a:gd name="connsiteY875" fmla="*/ 3606529 h 11849802"/>
              <a:gd name="connsiteX876" fmla="*/ 5759334 w 6576949"/>
              <a:gd name="connsiteY876" fmla="*/ 3552469 h 11849802"/>
              <a:gd name="connsiteX877" fmla="*/ 5759334 w 6576949"/>
              <a:gd name="connsiteY877" fmla="*/ 3337262 h 11849802"/>
              <a:gd name="connsiteX878" fmla="*/ 5852467 w 6576949"/>
              <a:gd name="connsiteY878" fmla="*/ 3283203 h 11849802"/>
              <a:gd name="connsiteX879" fmla="*/ 5945600 w 6576949"/>
              <a:gd name="connsiteY879" fmla="*/ 3229143 h 11849802"/>
              <a:gd name="connsiteX880" fmla="*/ 6038733 w 6576949"/>
              <a:gd name="connsiteY880" fmla="*/ 3283203 h 11849802"/>
              <a:gd name="connsiteX881" fmla="*/ 6131866 w 6576949"/>
              <a:gd name="connsiteY881" fmla="*/ 3337262 h 11849802"/>
              <a:gd name="connsiteX882" fmla="*/ 6131866 w 6576949"/>
              <a:gd name="connsiteY882" fmla="*/ 4045696 h 11849802"/>
              <a:gd name="connsiteX883" fmla="*/ 6131866 w 6576949"/>
              <a:gd name="connsiteY883" fmla="*/ 4260904 h 11849802"/>
              <a:gd name="connsiteX884" fmla="*/ 6038733 w 6576949"/>
              <a:gd name="connsiteY884" fmla="*/ 4314963 h 11849802"/>
              <a:gd name="connsiteX885" fmla="*/ 5945600 w 6576949"/>
              <a:gd name="connsiteY885" fmla="*/ 4369022 h 11849802"/>
              <a:gd name="connsiteX886" fmla="*/ 5852467 w 6576949"/>
              <a:gd name="connsiteY886" fmla="*/ 4314963 h 11849802"/>
              <a:gd name="connsiteX887" fmla="*/ 5759334 w 6576949"/>
              <a:gd name="connsiteY887" fmla="*/ 4260904 h 11849802"/>
              <a:gd name="connsiteX888" fmla="*/ 5759334 w 6576949"/>
              <a:gd name="connsiteY888" fmla="*/ 4045696 h 11849802"/>
              <a:gd name="connsiteX889" fmla="*/ 5852467 w 6576949"/>
              <a:gd name="connsiteY889" fmla="*/ 3991637 h 11849802"/>
              <a:gd name="connsiteX890" fmla="*/ 5945600 w 6576949"/>
              <a:gd name="connsiteY890" fmla="*/ 3937578 h 11849802"/>
              <a:gd name="connsiteX891" fmla="*/ 6038733 w 6576949"/>
              <a:gd name="connsiteY891" fmla="*/ 3991637 h 11849802"/>
              <a:gd name="connsiteX892" fmla="*/ 6131866 w 6576949"/>
              <a:gd name="connsiteY892" fmla="*/ 4045696 h 11849802"/>
              <a:gd name="connsiteX893" fmla="*/ 6131866 w 6576949"/>
              <a:gd name="connsiteY893" fmla="*/ 4754131 h 11849802"/>
              <a:gd name="connsiteX894" fmla="*/ 6131866 w 6576949"/>
              <a:gd name="connsiteY894" fmla="*/ 4969338 h 11849802"/>
              <a:gd name="connsiteX895" fmla="*/ 6038733 w 6576949"/>
              <a:gd name="connsiteY895" fmla="*/ 5023398 h 11849802"/>
              <a:gd name="connsiteX896" fmla="*/ 5945600 w 6576949"/>
              <a:gd name="connsiteY896" fmla="*/ 5077457 h 11849802"/>
              <a:gd name="connsiteX897" fmla="*/ 5852467 w 6576949"/>
              <a:gd name="connsiteY897" fmla="*/ 5023398 h 11849802"/>
              <a:gd name="connsiteX898" fmla="*/ 5759334 w 6576949"/>
              <a:gd name="connsiteY898" fmla="*/ 4969338 h 11849802"/>
              <a:gd name="connsiteX899" fmla="*/ 5759334 w 6576949"/>
              <a:gd name="connsiteY899" fmla="*/ 4754131 h 11849802"/>
              <a:gd name="connsiteX900" fmla="*/ 5852467 w 6576949"/>
              <a:gd name="connsiteY900" fmla="*/ 4700072 h 11849802"/>
              <a:gd name="connsiteX901" fmla="*/ 5945600 w 6576949"/>
              <a:gd name="connsiteY901" fmla="*/ 4646012 h 11849802"/>
              <a:gd name="connsiteX902" fmla="*/ 6038733 w 6576949"/>
              <a:gd name="connsiteY902" fmla="*/ 4700072 h 11849802"/>
              <a:gd name="connsiteX903" fmla="*/ 6131866 w 6576949"/>
              <a:gd name="connsiteY903" fmla="*/ 4754131 h 11849802"/>
              <a:gd name="connsiteX904" fmla="*/ 6131866 w 6576949"/>
              <a:gd name="connsiteY904" fmla="*/ 5463080 h 11849802"/>
              <a:gd name="connsiteX905" fmla="*/ 6131866 w 6576949"/>
              <a:gd name="connsiteY905" fmla="*/ 5678288 h 11849802"/>
              <a:gd name="connsiteX906" fmla="*/ 6038733 w 6576949"/>
              <a:gd name="connsiteY906" fmla="*/ 5732347 h 11849802"/>
              <a:gd name="connsiteX907" fmla="*/ 5945600 w 6576949"/>
              <a:gd name="connsiteY907" fmla="*/ 5786406 h 11849802"/>
              <a:gd name="connsiteX908" fmla="*/ 5852467 w 6576949"/>
              <a:gd name="connsiteY908" fmla="*/ 5732347 h 11849802"/>
              <a:gd name="connsiteX909" fmla="*/ 5759334 w 6576949"/>
              <a:gd name="connsiteY909" fmla="*/ 5678288 h 11849802"/>
              <a:gd name="connsiteX910" fmla="*/ 5759334 w 6576949"/>
              <a:gd name="connsiteY910" fmla="*/ 5463080 h 11849802"/>
              <a:gd name="connsiteX911" fmla="*/ 5852467 w 6576949"/>
              <a:gd name="connsiteY911" fmla="*/ 5409021 h 11849802"/>
              <a:gd name="connsiteX912" fmla="*/ 5945600 w 6576949"/>
              <a:gd name="connsiteY912" fmla="*/ 5354961 h 11849802"/>
              <a:gd name="connsiteX913" fmla="*/ 6038733 w 6576949"/>
              <a:gd name="connsiteY913" fmla="*/ 5409021 h 11849802"/>
              <a:gd name="connsiteX914" fmla="*/ 6131866 w 6576949"/>
              <a:gd name="connsiteY914" fmla="*/ 5463080 h 11849802"/>
              <a:gd name="connsiteX915" fmla="*/ 6131866 w 6576949"/>
              <a:gd name="connsiteY915" fmla="*/ 6171514 h 11849802"/>
              <a:gd name="connsiteX916" fmla="*/ 6131866 w 6576949"/>
              <a:gd name="connsiteY916" fmla="*/ 6386722 h 11849802"/>
              <a:gd name="connsiteX917" fmla="*/ 6038733 w 6576949"/>
              <a:gd name="connsiteY917" fmla="*/ 6440781 h 11849802"/>
              <a:gd name="connsiteX918" fmla="*/ 5945600 w 6576949"/>
              <a:gd name="connsiteY918" fmla="*/ 6494841 h 11849802"/>
              <a:gd name="connsiteX919" fmla="*/ 5852467 w 6576949"/>
              <a:gd name="connsiteY919" fmla="*/ 6440781 h 11849802"/>
              <a:gd name="connsiteX920" fmla="*/ 5759334 w 6576949"/>
              <a:gd name="connsiteY920" fmla="*/ 6386722 h 11849802"/>
              <a:gd name="connsiteX921" fmla="*/ 5759334 w 6576949"/>
              <a:gd name="connsiteY921" fmla="*/ 6171514 h 11849802"/>
              <a:gd name="connsiteX922" fmla="*/ 5852467 w 6576949"/>
              <a:gd name="connsiteY922" fmla="*/ 6117455 h 11849802"/>
              <a:gd name="connsiteX923" fmla="*/ 5945600 w 6576949"/>
              <a:gd name="connsiteY923" fmla="*/ 6063396 h 11849802"/>
              <a:gd name="connsiteX924" fmla="*/ 6038733 w 6576949"/>
              <a:gd name="connsiteY924" fmla="*/ 6117455 h 11849802"/>
              <a:gd name="connsiteX925" fmla="*/ 6131866 w 6576949"/>
              <a:gd name="connsiteY925" fmla="*/ 6171514 h 11849802"/>
              <a:gd name="connsiteX926" fmla="*/ 6131866 w 6576949"/>
              <a:gd name="connsiteY926" fmla="*/ 6879949 h 11849802"/>
              <a:gd name="connsiteX927" fmla="*/ 6131866 w 6576949"/>
              <a:gd name="connsiteY927" fmla="*/ 7095156 h 11849802"/>
              <a:gd name="connsiteX928" fmla="*/ 6038733 w 6576949"/>
              <a:gd name="connsiteY928" fmla="*/ 7149216 h 11849802"/>
              <a:gd name="connsiteX929" fmla="*/ 5945600 w 6576949"/>
              <a:gd name="connsiteY929" fmla="*/ 7203275 h 11849802"/>
              <a:gd name="connsiteX930" fmla="*/ 5852467 w 6576949"/>
              <a:gd name="connsiteY930" fmla="*/ 7149216 h 11849802"/>
              <a:gd name="connsiteX931" fmla="*/ 5759334 w 6576949"/>
              <a:gd name="connsiteY931" fmla="*/ 7095156 h 11849802"/>
              <a:gd name="connsiteX932" fmla="*/ 5759334 w 6576949"/>
              <a:gd name="connsiteY932" fmla="*/ 6879949 h 11849802"/>
              <a:gd name="connsiteX933" fmla="*/ 5852467 w 6576949"/>
              <a:gd name="connsiteY933" fmla="*/ 6825890 h 11849802"/>
              <a:gd name="connsiteX934" fmla="*/ 5945600 w 6576949"/>
              <a:gd name="connsiteY934" fmla="*/ 6771831 h 11849802"/>
              <a:gd name="connsiteX935" fmla="*/ 6038733 w 6576949"/>
              <a:gd name="connsiteY935" fmla="*/ 6825890 h 11849802"/>
              <a:gd name="connsiteX936" fmla="*/ 6131866 w 6576949"/>
              <a:gd name="connsiteY936" fmla="*/ 6879949 h 11849802"/>
              <a:gd name="connsiteX937" fmla="*/ 6131866 w 6576949"/>
              <a:gd name="connsiteY937" fmla="*/ 7588383 h 11849802"/>
              <a:gd name="connsiteX938" fmla="*/ 6131866 w 6576949"/>
              <a:gd name="connsiteY938" fmla="*/ 7803591 h 11849802"/>
              <a:gd name="connsiteX939" fmla="*/ 6038733 w 6576949"/>
              <a:gd name="connsiteY939" fmla="*/ 7857650 h 11849802"/>
              <a:gd name="connsiteX940" fmla="*/ 5945600 w 6576949"/>
              <a:gd name="connsiteY940" fmla="*/ 7911709 h 11849802"/>
              <a:gd name="connsiteX941" fmla="*/ 5852467 w 6576949"/>
              <a:gd name="connsiteY941" fmla="*/ 7857650 h 11849802"/>
              <a:gd name="connsiteX942" fmla="*/ 5759334 w 6576949"/>
              <a:gd name="connsiteY942" fmla="*/ 7803591 h 11849802"/>
              <a:gd name="connsiteX943" fmla="*/ 5759334 w 6576949"/>
              <a:gd name="connsiteY943" fmla="*/ 7588383 h 11849802"/>
              <a:gd name="connsiteX944" fmla="*/ 5852467 w 6576949"/>
              <a:gd name="connsiteY944" fmla="*/ 7534324 h 11849802"/>
              <a:gd name="connsiteX945" fmla="*/ 5945600 w 6576949"/>
              <a:gd name="connsiteY945" fmla="*/ 7480265 h 11849802"/>
              <a:gd name="connsiteX946" fmla="*/ 6038733 w 6576949"/>
              <a:gd name="connsiteY946" fmla="*/ 7534324 h 11849802"/>
              <a:gd name="connsiteX947" fmla="*/ 6131866 w 6576949"/>
              <a:gd name="connsiteY947" fmla="*/ 7588383 h 11849802"/>
              <a:gd name="connsiteX948" fmla="*/ 6131866 w 6576949"/>
              <a:gd name="connsiteY948" fmla="*/ 8296818 h 11849802"/>
              <a:gd name="connsiteX949" fmla="*/ 6131866 w 6576949"/>
              <a:gd name="connsiteY949" fmla="*/ 8512025 h 11849802"/>
              <a:gd name="connsiteX950" fmla="*/ 6038733 w 6576949"/>
              <a:gd name="connsiteY950" fmla="*/ 8566085 h 11849802"/>
              <a:gd name="connsiteX951" fmla="*/ 5945600 w 6576949"/>
              <a:gd name="connsiteY951" fmla="*/ 8620144 h 11849802"/>
              <a:gd name="connsiteX952" fmla="*/ 5852467 w 6576949"/>
              <a:gd name="connsiteY952" fmla="*/ 8566085 h 11849802"/>
              <a:gd name="connsiteX953" fmla="*/ 5759334 w 6576949"/>
              <a:gd name="connsiteY953" fmla="*/ 8512025 h 11849802"/>
              <a:gd name="connsiteX954" fmla="*/ 5759334 w 6576949"/>
              <a:gd name="connsiteY954" fmla="*/ 8296818 h 11849802"/>
              <a:gd name="connsiteX955" fmla="*/ 5852467 w 6576949"/>
              <a:gd name="connsiteY955" fmla="*/ 8242758 h 11849802"/>
              <a:gd name="connsiteX956" fmla="*/ 5945600 w 6576949"/>
              <a:gd name="connsiteY956" fmla="*/ 8188699 h 11849802"/>
              <a:gd name="connsiteX957" fmla="*/ 6038733 w 6576949"/>
              <a:gd name="connsiteY957" fmla="*/ 8242758 h 11849802"/>
              <a:gd name="connsiteX958" fmla="*/ 6131866 w 6576949"/>
              <a:gd name="connsiteY958" fmla="*/ 8296818 h 11849802"/>
              <a:gd name="connsiteX959" fmla="*/ 6131866 w 6576949"/>
              <a:gd name="connsiteY959" fmla="*/ 9005252 h 11849802"/>
              <a:gd name="connsiteX960" fmla="*/ 6131866 w 6576949"/>
              <a:gd name="connsiteY960" fmla="*/ 9220460 h 11849802"/>
              <a:gd name="connsiteX961" fmla="*/ 6038733 w 6576949"/>
              <a:gd name="connsiteY961" fmla="*/ 9274519 h 11849802"/>
              <a:gd name="connsiteX962" fmla="*/ 5945600 w 6576949"/>
              <a:gd name="connsiteY962" fmla="*/ 9328578 h 11849802"/>
              <a:gd name="connsiteX963" fmla="*/ 5852467 w 6576949"/>
              <a:gd name="connsiteY963" fmla="*/ 9274519 h 11849802"/>
              <a:gd name="connsiteX964" fmla="*/ 5759334 w 6576949"/>
              <a:gd name="connsiteY964" fmla="*/ 9220460 h 11849802"/>
              <a:gd name="connsiteX965" fmla="*/ 5759334 w 6576949"/>
              <a:gd name="connsiteY965" fmla="*/ 9005252 h 11849802"/>
              <a:gd name="connsiteX966" fmla="*/ 5852467 w 6576949"/>
              <a:gd name="connsiteY966" fmla="*/ 8951193 h 11849802"/>
              <a:gd name="connsiteX967" fmla="*/ 5945600 w 6576949"/>
              <a:gd name="connsiteY967" fmla="*/ 8897133 h 11849802"/>
              <a:gd name="connsiteX968" fmla="*/ 6038733 w 6576949"/>
              <a:gd name="connsiteY968" fmla="*/ 8951193 h 11849802"/>
              <a:gd name="connsiteX969" fmla="*/ 6131866 w 6576949"/>
              <a:gd name="connsiteY969" fmla="*/ 9005252 h 11849802"/>
              <a:gd name="connsiteX970" fmla="*/ 6131866 w 6576949"/>
              <a:gd name="connsiteY970" fmla="*/ 9713686 h 11849802"/>
              <a:gd name="connsiteX971" fmla="*/ 6131866 w 6576949"/>
              <a:gd name="connsiteY971" fmla="*/ 9928894 h 11849802"/>
              <a:gd name="connsiteX972" fmla="*/ 6038733 w 6576949"/>
              <a:gd name="connsiteY972" fmla="*/ 9982953 h 11849802"/>
              <a:gd name="connsiteX973" fmla="*/ 5945600 w 6576949"/>
              <a:gd name="connsiteY973" fmla="*/ 10037013 h 11849802"/>
              <a:gd name="connsiteX974" fmla="*/ 5852467 w 6576949"/>
              <a:gd name="connsiteY974" fmla="*/ 9982953 h 11849802"/>
              <a:gd name="connsiteX975" fmla="*/ 5759334 w 6576949"/>
              <a:gd name="connsiteY975" fmla="*/ 9928894 h 11849802"/>
              <a:gd name="connsiteX976" fmla="*/ 5759334 w 6576949"/>
              <a:gd name="connsiteY976" fmla="*/ 9713686 h 11849802"/>
              <a:gd name="connsiteX977" fmla="*/ 5852467 w 6576949"/>
              <a:gd name="connsiteY977" fmla="*/ 9659627 h 11849802"/>
              <a:gd name="connsiteX978" fmla="*/ 5945600 w 6576949"/>
              <a:gd name="connsiteY978" fmla="*/ 9605568 h 11849802"/>
              <a:gd name="connsiteX979" fmla="*/ 6038733 w 6576949"/>
              <a:gd name="connsiteY979" fmla="*/ 9659627 h 11849802"/>
              <a:gd name="connsiteX980" fmla="*/ 6131866 w 6576949"/>
              <a:gd name="connsiteY980" fmla="*/ 9713686 h 11849802"/>
              <a:gd name="connsiteX981" fmla="*/ 6131866 w 6576949"/>
              <a:gd name="connsiteY981" fmla="*/ 10422121 h 11849802"/>
              <a:gd name="connsiteX982" fmla="*/ 6131866 w 6576949"/>
              <a:gd name="connsiteY982" fmla="*/ 10637329 h 11849802"/>
              <a:gd name="connsiteX983" fmla="*/ 6038733 w 6576949"/>
              <a:gd name="connsiteY983" fmla="*/ 10691388 h 11849802"/>
              <a:gd name="connsiteX984" fmla="*/ 5945600 w 6576949"/>
              <a:gd name="connsiteY984" fmla="*/ 10745448 h 11849802"/>
              <a:gd name="connsiteX985" fmla="*/ 5852467 w 6576949"/>
              <a:gd name="connsiteY985" fmla="*/ 10691388 h 11849802"/>
              <a:gd name="connsiteX986" fmla="*/ 5759334 w 6576949"/>
              <a:gd name="connsiteY986" fmla="*/ 10637329 h 11849802"/>
              <a:gd name="connsiteX987" fmla="*/ 5759334 w 6576949"/>
              <a:gd name="connsiteY987" fmla="*/ 10422121 h 11849802"/>
              <a:gd name="connsiteX988" fmla="*/ 5852467 w 6576949"/>
              <a:gd name="connsiteY988" fmla="*/ 10368062 h 11849802"/>
              <a:gd name="connsiteX989" fmla="*/ 5945600 w 6576949"/>
              <a:gd name="connsiteY989" fmla="*/ 10314002 h 11849802"/>
              <a:gd name="connsiteX990" fmla="*/ 6038733 w 6576949"/>
              <a:gd name="connsiteY990" fmla="*/ 10368062 h 11849802"/>
              <a:gd name="connsiteX991" fmla="*/ 6131866 w 6576949"/>
              <a:gd name="connsiteY991" fmla="*/ 10422121 h 11849802"/>
              <a:gd name="connsiteX992" fmla="*/ 5741325 w 6576949"/>
              <a:gd name="connsiteY992" fmla="*/ 11099150 h 11849802"/>
              <a:gd name="connsiteX993" fmla="*/ 5648191 w 6576949"/>
              <a:gd name="connsiteY993" fmla="*/ 11045090 h 11849802"/>
              <a:gd name="connsiteX994" fmla="*/ 5555058 w 6576949"/>
              <a:gd name="connsiteY994" fmla="*/ 10991031 h 11849802"/>
              <a:gd name="connsiteX995" fmla="*/ 5555058 w 6576949"/>
              <a:gd name="connsiteY995" fmla="*/ 10775823 h 11849802"/>
              <a:gd name="connsiteX996" fmla="*/ 5648191 w 6576949"/>
              <a:gd name="connsiteY996" fmla="*/ 10721764 h 11849802"/>
              <a:gd name="connsiteX997" fmla="*/ 5741325 w 6576949"/>
              <a:gd name="connsiteY997" fmla="*/ 10667705 h 11849802"/>
              <a:gd name="connsiteX998" fmla="*/ 5834458 w 6576949"/>
              <a:gd name="connsiteY998" fmla="*/ 10721764 h 11849802"/>
              <a:gd name="connsiteX999" fmla="*/ 5927591 w 6576949"/>
              <a:gd name="connsiteY999" fmla="*/ 10775823 h 11849802"/>
              <a:gd name="connsiteX1000" fmla="*/ 5927591 w 6576949"/>
              <a:gd name="connsiteY1000" fmla="*/ 10991031 h 11849802"/>
              <a:gd name="connsiteX1001" fmla="*/ 5834458 w 6576949"/>
              <a:gd name="connsiteY1001" fmla="*/ 11045090 h 11849802"/>
              <a:gd name="connsiteX1002" fmla="*/ 5741325 w 6576949"/>
              <a:gd name="connsiteY1002" fmla="*/ 11099150 h 11849802"/>
              <a:gd name="connsiteX1003" fmla="*/ 5332259 w 6576949"/>
              <a:gd name="connsiteY1003" fmla="*/ 11099150 h 11849802"/>
              <a:gd name="connsiteX1004" fmla="*/ 5239126 w 6576949"/>
              <a:gd name="connsiteY1004" fmla="*/ 11045090 h 11849802"/>
              <a:gd name="connsiteX1005" fmla="*/ 5145993 w 6576949"/>
              <a:gd name="connsiteY1005" fmla="*/ 10991031 h 11849802"/>
              <a:gd name="connsiteX1006" fmla="*/ 5145993 w 6576949"/>
              <a:gd name="connsiteY1006" fmla="*/ 10775823 h 11849802"/>
              <a:gd name="connsiteX1007" fmla="*/ 5239126 w 6576949"/>
              <a:gd name="connsiteY1007" fmla="*/ 10721764 h 11849802"/>
              <a:gd name="connsiteX1008" fmla="*/ 5332259 w 6576949"/>
              <a:gd name="connsiteY1008" fmla="*/ 10667705 h 11849802"/>
              <a:gd name="connsiteX1009" fmla="*/ 5425392 w 6576949"/>
              <a:gd name="connsiteY1009" fmla="*/ 10721764 h 11849802"/>
              <a:gd name="connsiteX1010" fmla="*/ 5518526 w 6576949"/>
              <a:gd name="connsiteY1010" fmla="*/ 10775823 h 11849802"/>
              <a:gd name="connsiteX1011" fmla="*/ 5518526 w 6576949"/>
              <a:gd name="connsiteY1011" fmla="*/ 10991031 h 11849802"/>
              <a:gd name="connsiteX1012" fmla="*/ 5425392 w 6576949"/>
              <a:gd name="connsiteY1012" fmla="*/ 11045090 h 11849802"/>
              <a:gd name="connsiteX1013" fmla="*/ 5332259 w 6576949"/>
              <a:gd name="connsiteY1013" fmla="*/ 11099150 h 11849802"/>
              <a:gd name="connsiteX1014" fmla="*/ 4923708 w 6576949"/>
              <a:gd name="connsiteY1014" fmla="*/ 11099150 h 11849802"/>
              <a:gd name="connsiteX1015" fmla="*/ 4830575 w 6576949"/>
              <a:gd name="connsiteY1015" fmla="*/ 11045090 h 11849802"/>
              <a:gd name="connsiteX1016" fmla="*/ 4737442 w 6576949"/>
              <a:gd name="connsiteY1016" fmla="*/ 10991031 h 11849802"/>
              <a:gd name="connsiteX1017" fmla="*/ 4737442 w 6576949"/>
              <a:gd name="connsiteY1017" fmla="*/ 10775823 h 11849802"/>
              <a:gd name="connsiteX1018" fmla="*/ 4830575 w 6576949"/>
              <a:gd name="connsiteY1018" fmla="*/ 10721764 h 11849802"/>
              <a:gd name="connsiteX1019" fmla="*/ 4923708 w 6576949"/>
              <a:gd name="connsiteY1019" fmla="*/ 10667705 h 11849802"/>
              <a:gd name="connsiteX1020" fmla="*/ 5016841 w 6576949"/>
              <a:gd name="connsiteY1020" fmla="*/ 10721764 h 11849802"/>
              <a:gd name="connsiteX1021" fmla="*/ 5109974 w 6576949"/>
              <a:gd name="connsiteY1021" fmla="*/ 10775823 h 11849802"/>
              <a:gd name="connsiteX1022" fmla="*/ 5109974 w 6576949"/>
              <a:gd name="connsiteY1022" fmla="*/ 10991031 h 11849802"/>
              <a:gd name="connsiteX1023" fmla="*/ 5016841 w 6576949"/>
              <a:gd name="connsiteY1023" fmla="*/ 11045090 h 11849802"/>
              <a:gd name="connsiteX1024" fmla="*/ 4923708 w 6576949"/>
              <a:gd name="connsiteY1024" fmla="*/ 11099150 h 11849802"/>
              <a:gd name="connsiteX1025" fmla="*/ 4514643 w 6576949"/>
              <a:gd name="connsiteY1025" fmla="*/ 11099150 h 11849802"/>
              <a:gd name="connsiteX1026" fmla="*/ 4421510 w 6576949"/>
              <a:gd name="connsiteY1026" fmla="*/ 11045090 h 11849802"/>
              <a:gd name="connsiteX1027" fmla="*/ 4328376 w 6576949"/>
              <a:gd name="connsiteY1027" fmla="*/ 10991031 h 11849802"/>
              <a:gd name="connsiteX1028" fmla="*/ 4328376 w 6576949"/>
              <a:gd name="connsiteY1028" fmla="*/ 10775823 h 11849802"/>
              <a:gd name="connsiteX1029" fmla="*/ 4421510 w 6576949"/>
              <a:gd name="connsiteY1029" fmla="*/ 10721764 h 11849802"/>
              <a:gd name="connsiteX1030" fmla="*/ 4514643 w 6576949"/>
              <a:gd name="connsiteY1030" fmla="*/ 10667705 h 11849802"/>
              <a:gd name="connsiteX1031" fmla="*/ 4607776 w 6576949"/>
              <a:gd name="connsiteY1031" fmla="*/ 10721764 h 11849802"/>
              <a:gd name="connsiteX1032" fmla="*/ 4700909 w 6576949"/>
              <a:gd name="connsiteY1032" fmla="*/ 10775823 h 11849802"/>
              <a:gd name="connsiteX1033" fmla="*/ 4700909 w 6576949"/>
              <a:gd name="connsiteY1033" fmla="*/ 10991031 h 11849802"/>
              <a:gd name="connsiteX1034" fmla="*/ 4607776 w 6576949"/>
              <a:gd name="connsiteY1034" fmla="*/ 11045090 h 11849802"/>
              <a:gd name="connsiteX1035" fmla="*/ 4514643 w 6576949"/>
              <a:gd name="connsiteY1035" fmla="*/ 11099150 h 11849802"/>
              <a:gd name="connsiteX1036" fmla="*/ 4106092 w 6576949"/>
              <a:gd name="connsiteY1036" fmla="*/ 11099150 h 11849802"/>
              <a:gd name="connsiteX1037" fmla="*/ 4012959 w 6576949"/>
              <a:gd name="connsiteY1037" fmla="*/ 11045090 h 11849802"/>
              <a:gd name="connsiteX1038" fmla="*/ 3919825 w 6576949"/>
              <a:gd name="connsiteY1038" fmla="*/ 10991031 h 11849802"/>
              <a:gd name="connsiteX1039" fmla="*/ 3919825 w 6576949"/>
              <a:gd name="connsiteY1039" fmla="*/ 10775823 h 11849802"/>
              <a:gd name="connsiteX1040" fmla="*/ 4012959 w 6576949"/>
              <a:gd name="connsiteY1040" fmla="*/ 10721764 h 11849802"/>
              <a:gd name="connsiteX1041" fmla="*/ 4106092 w 6576949"/>
              <a:gd name="connsiteY1041" fmla="*/ 10667705 h 11849802"/>
              <a:gd name="connsiteX1042" fmla="*/ 4199225 w 6576949"/>
              <a:gd name="connsiteY1042" fmla="*/ 10721764 h 11849802"/>
              <a:gd name="connsiteX1043" fmla="*/ 4292358 w 6576949"/>
              <a:gd name="connsiteY1043" fmla="*/ 10775823 h 11849802"/>
              <a:gd name="connsiteX1044" fmla="*/ 4292358 w 6576949"/>
              <a:gd name="connsiteY1044" fmla="*/ 10991031 h 11849802"/>
              <a:gd name="connsiteX1045" fmla="*/ 4199225 w 6576949"/>
              <a:gd name="connsiteY1045" fmla="*/ 11045090 h 11849802"/>
              <a:gd name="connsiteX1046" fmla="*/ 4106092 w 6576949"/>
              <a:gd name="connsiteY1046" fmla="*/ 11099150 h 11849802"/>
              <a:gd name="connsiteX1047" fmla="*/ 3697026 w 6576949"/>
              <a:gd name="connsiteY1047" fmla="*/ 11099150 h 11849802"/>
              <a:gd name="connsiteX1048" fmla="*/ 3603893 w 6576949"/>
              <a:gd name="connsiteY1048" fmla="*/ 11045090 h 11849802"/>
              <a:gd name="connsiteX1049" fmla="*/ 3510760 w 6576949"/>
              <a:gd name="connsiteY1049" fmla="*/ 10991031 h 11849802"/>
              <a:gd name="connsiteX1050" fmla="*/ 3510760 w 6576949"/>
              <a:gd name="connsiteY1050" fmla="*/ 10775823 h 11849802"/>
              <a:gd name="connsiteX1051" fmla="*/ 3603893 w 6576949"/>
              <a:gd name="connsiteY1051" fmla="*/ 10721764 h 11849802"/>
              <a:gd name="connsiteX1052" fmla="*/ 3697026 w 6576949"/>
              <a:gd name="connsiteY1052" fmla="*/ 10667705 h 11849802"/>
              <a:gd name="connsiteX1053" fmla="*/ 3790159 w 6576949"/>
              <a:gd name="connsiteY1053" fmla="*/ 10721764 h 11849802"/>
              <a:gd name="connsiteX1054" fmla="*/ 3883293 w 6576949"/>
              <a:gd name="connsiteY1054" fmla="*/ 10775823 h 11849802"/>
              <a:gd name="connsiteX1055" fmla="*/ 3883293 w 6576949"/>
              <a:gd name="connsiteY1055" fmla="*/ 10991031 h 11849802"/>
              <a:gd name="connsiteX1056" fmla="*/ 3790159 w 6576949"/>
              <a:gd name="connsiteY1056" fmla="*/ 11045090 h 11849802"/>
              <a:gd name="connsiteX1057" fmla="*/ 3697026 w 6576949"/>
              <a:gd name="connsiteY1057" fmla="*/ 11099150 h 11849802"/>
              <a:gd name="connsiteX1058" fmla="*/ 3288475 w 6576949"/>
              <a:gd name="connsiteY1058" fmla="*/ 11099150 h 11849802"/>
              <a:gd name="connsiteX1059" fmla="*/ 3195342 w 6576949"/>
              <a:gd name="connsiteY1059" fmla="*/ 11045090 h 11849802"/>
              <a:gd name="connsiteX1060" fmla="*/ 3102209 w 6576949"/>
              <a:gd name="connsiteY1060" fmla="*/ 10991031 h 11849802"/>
              <a:gd name="connsiteX1061" fmla="*/ 3102209 w 6576949"/>
              <a:gd name="connsiteY1061" fmla="*/ 10775823 h 11849802"/>
              <a:gd name="connsiteX1062" fmla="*/ 3195342 w 6576949"/>
              <a:gd name="connsiteY1062" fmla="*/ 10721764 h 11849802"/>
              <a:gd name="connsiteX1063" fmla="*/ 3288475 w 6576949"/>
              <a:gd name="connsiteY1063" fmla="*/ 10667705 h 11849802"/>
              <a:gd name="connsiteX1064" fmla="*/ 3381608 w 6576949"/>
              <a:gd name="connsiteY1064" fmla="*/ 10721764 h 11849802"/>
              <a:gd name="connsiteX1065" fmla="*/ 3474741 w 6576949"/>
              <a:gd name="connsiteY1065" fmla="*/ 10775823 h 11849802"/>
              <a:gd name="connsiteX1066" fmla="*/ 3474741 w 6576949"/>
              <a:gd name="connsiteY1066" fmla="*/ 10991031 h 11849802"/>
              <a:gd name="connsiteX1067" fmla="*/ 3381608 w 6576949"/>
              <a:gd name="connsiteY1067" fmla="*/ 11045090 h 11849802"/>
              <a:gd name="connsiteX1068" fmla="*/ 3288475 w 6576949"/>
              <a:gd name="connsiteY1068" fmla="*/ 11099150 h 11849802"/>
              <a:gd name="connsiteX1069" fmla="*/ 2879410 w 6576949"/>
              <a:gd name="connsiteY1069" fmla="*/ 11099150 h 11849802"/>
              <a:gd name="connsiteX1070" fmla="*/ 2786277 w 6576949"/>
              <a:gd name="connsiteY1070" fmla="*/ 11045090 h 11849802"/>
              <a:gd name="connsiteX1071" fmla="*/ 2693143 w 6576949"/>
              <a:gd name="connsiteY1071" fmla="*/ 10991031 h 11849802"/>
              <a:gd name="connsiteX1072" fmla="*/ 2693143 w 6576949"/>
              <a:gd name="connsiteY1072" fmla="*/ 10775823 h 11849802"/>
              <a:gd name="connsiteX1073" fmla="*/ 2786277 w 6576949"/>
              <a:gd name="connsiteY1073" fmla="*/ 10721764 h 11849802"/>
              <a:gd name="connsiteX1074" fmla="*/ 2879410 w 6576949"/>
              <a:gd name="connsiteY1074" fmla="*/ 10667705 h 11849802"/>
              <a:gd name="connsiteX1075" fmla="*/ 2972543 w 6576949"/>
              <a:gd name="connsiteY1075" fmla="*/ 10721764 h 11849802"/>
              <a:gd name="connsiteX1076" fmla="*/ 3065676 w 6576949"/>
              <a:gd name="connsiteY1076" fmla="*/ 10775823 h 11849802"/>
              <a:gd name="connsiteX1077" fmla="*/ 3065676 w 6576949"/>
              <a:gd name="connsiteY1077" fmla="*/ 10991031 h 11849802"/>
              <a:gd name="connsiteX1078" fmla="*/ 2972543 w 6576949"/>
              <a:gd name="connsiteY1078" fmla="*/ 11045090 h 11849802"/>
              <a:gd name="connsiteX1079" fmla="*/ 2879410 w 6576949"/>
              <a:gd name="connsiteY1079" fmla="*/ 11099150 h 11849802"/>
              <a:gd name="connsiteX1080" fmla="*/ 2470859 w 6576949"/>
              <a:gd name="connsiteY1080" fmla="*/ 11099150 h 11849802"/>
              <a:gd name="connsiteX1081" fmla="*/ 2377726 w 6576949"/>
              <a:gd name="connsiteY1081" fmla="*/ 11045090 h 11849802"/>
              <a:gd name="connsiteX1082" fmla="*/ 2284592 w 6576949"/>
              <a:gd name="connsiteY1082" fmla="*/ 10991031 h 11849802"/>
              <a:gd name="connsiteX1083" fmla="*/ 2284592 w 6576949"/>
              <a:gd name="connsiteY1083" fmla="*/ 10775823 h 11849802"/>
              <a:gd name="connsiteX1084" fmla="*/ 2377726 w 6576949"/>
              <a:gd name="connsiteY1084" fmla="*/ 10721764 h 11849802"/>
              <a:gd name="connsiteX1085" fmla="*/ 2470859 w 6576949"/>
              <a:gd name="connsiteY1085" fmla="*/ 10667705 h 11849802"/>
              <a:gd name="connsiteX1086" fmla="*/ 2563992 w 6576949"/>
              <a:gd name="connsiteY1086" fmla="*/ 10721764 h 11849802"/>
              <a:gd name="connsiteX1087" fmla="*/ 2657125 w 6576949"/>
              <a:gd name="connsiteY1087" fmla="*/ 10775823 h 11849802"/>
              <a:gd name="connsiteX1088" fmla="*/ 2657125 w 6576949"/>
              <a:gd name="connsiteY1088" fmla="*/ 10991031 h 11849802"/>
              <a:gd name="connsiteX1089" fmla="*/ 2563992 w 6576949"/>
              <a:gd name="connsiteY1089" fmla="*/ 11045090 h 11849802"/>
              <a:gd name="connsiteX1090" fmla="*/ 2470859 w 6576949"/>
              <a:gd name="connsiteY1090" fmla="*/ 11099150 h 11849802"/>
              <a:gd name="connsiteX1091" fmla="*/ 2061793 w 6576949"/>
              <a:gd name="connsiteY1091" fmla="*/ 11099150 h 11849802"/>
              <a:gd name="connsiteX1092" fmla="*/ 1968660 w 6576949"/>
              <a:gd name="connsiteY1092" fmla="*/ 11045090 h 11849802"/>
              <a:gd name="connsiteX1093" fmla="*/ 1875527 w 6576949"/>
              <a:gd name="connsiteY1093" fmla="*/ 10991031 h 11849802"/>
              <a:gd name="connsiteX1094" fmla="*/ 1875527 w 6576949"/>
              <a:gd name="connsiteY1094" fmla="*/ 10775823 h 11849802"/>
              <a:gd name="connsiteX1095" fmla="*/ 1968660 w 6576949"/>
              <a:gd name="connsiteY1095" fmla="*/ 10721764 h 11849802"/>
              <a:gd name="connsiteX1096" fmla="*/ 2061793 w 6576949"/>
              <a:gd name="connsiteY1096" fmla="*/ 10667705 h 11849802"/>
              <a:gd name="connsiteX1097" fmla="*/ 2154926 w 6576949"/>
              <a:gd name="connsiteY1097" fmla="*/ 10721764 h 11849802"/>
              <a:gd name="connsiteX1098" fmla="*/ 2248059 w 6576949"/>
              <a:gd name="connsiteY1098" fmla="*/ 10775823 h 11849802"/>
              <a:gd name="connsiteX1099" fmla="*/ 2248059 w 6576949"/>
              <a:gd name="connsiteY1099" fmla="*/ 10991031 h 11849802"/>
              <a:gd name="connsiteX1100" fmla="*/ 2154926 w 6576949"/>
              <a:gd name="connsiteY1100" fmla="*/ 11045090 h 11849802"/>
              <a:gd name="connsiteX1101" fmla="*/ 2061793 w 6576949"/>
              <a:gd name="connsiteY1101" fmla="*/ 11099150 h 11849802"/>
              <a:gd name="connsiteX1102" fmla="*/ 1653242 w 6576949"/>
              <a:gd name="connsiteY1102" fmla="*/ 11099150 h 11849802"/>
              <a:gd name="connsiteX1103" fmla="*/ 1560109 w 6576949"/>
              <a:gd name="connsiteY1103" fmla="*/ 11045090 h 11849802"/>
              <a:gd name="connsiteX1104" fmla="*/ 1466976 w 6576949"/>
              <a:gd name="connsiteY1104" fmla="*/ 10991031 h 11849802"/>
              <a:gd name="connsiteX1105" fmla="*/ 1466976 w 6576949"/>
              <a:gd name="connsiteY1105" fmla="*/ 10775823 h 11849802"/>
              <a:gd name="connsiteX1106" fmla="*/ 1560109 w 6576949"/>
              <a:gd name="connsiteY1106" fmla="*/ 10721764 h 11849802"/>
              <a:gd name="connsiteX1107" fmla="*/ 1653242 w 6576949"/>
              <a:gd name="connsiteY1107" fmla="*/ 10667705 h 11849802"/>
              <a:gd name="connsiteX1108" fmla="*/ 1746375 w 6576949"/>
              <a:gd name="connsiteY1108" fmla="*/ 10721764 h 11849802"/>
              <a:gd name="connsiteX1109" fmla="*/ 1839508 w 6576949"/>
              <a:gd name="connsiteY1109" fmla="*/ 10775823 h 11849802"/>
              <a:gd name="connsiteX1110" fmla="*/ 1839508 w 6576949"/>
              <a:gd name="connsiteY1110" fmla="*/ 10991031 h 11849802"/>
              <a:gd name="connsiteX1111" fmla="*/ 1746375 w 6576949"/>
              <a:gd name="connsiteY1111" fmla="*/ 11045090 h 11849802"/>
              <a:gd name="connsiteX1112" fmla="*/ 1653242 w 6576949"/>
              <a:gd name="connsiteY1112" fmla="*/ 11099150 h 11849802"/>
              <a:gd name="connsiteX1113" fmla="*/ 1244177 w 6576949"/>
              <a:gd name="connsiteY1113" fmla="*/ 11099150 h 11849802"/>
              <a:gd name="connsiteX1114" fmla="*/ 1151043 w 6576949"/>
              <a:gd name="connsiteY1114" fmla="*/ 11045090 h 11849802"/>
              <a:gd name="connsiteX1115" fmla="*/ 1057910 w 6576949"/>
              <a:gd name="connsiteY1115" fmla="*/ 10991031 h 11849802"/>
              <a:gd name="connsiteX1116" fmla="*/ 1057910 w 6576949"/>
              <a:gd name="connsiteY1116" fmla="*/ 10775823 h 11849802"/>
              <a:gd name="connsiteX1117" fmla="*/ 1151043 w 6576949"/>
              <a:gd name="connsiteY1117" fmla="*/ 10721764 h 11849802"/>
              <a:gd name="connsiteX1118" fmla="*/ 1244177 w 6576949"/>
              <a:gd name="connsiteY1118" fmla="*/ 10667705 h 11849802"/>
              <a:gd name="connsiteX1119" fmla="*/ 1337310 w 6576949"/>
              <a:gd name="connsiteY1119" fmla="*/ 10721764 h 11849802"/>
              <a:gd name="connsiteX1120" fmla="*/ 1430443 w 6576949"/>
              <a:gd name="connsiteY1120" fmla="*/ 10775823 h 11849802"/>
              <a:gd name="connsiteX1121" fmla="*/ 1430443 w 6576949"/>
              <a:gd name="connsiteY1121" fmla="*/ 10991031 h 11849802"/>
              <a:gd name="connsiteX1122" fmla="*/ 1337310 w 6576949"/>
              <a:gd name="connsiteY1122" fmla="*/ 11045090 h 11849802"/>
              <a:gd name="connsiteX1123" fmla="*/ 1244177 w 6576949"/>
              <a:gd name="connsiteY1123" fmla="*/ 11099150 h 11849802"/>
              <a:gd name="connsiteX1124" fmla="*/ 835626 w 6576949"/>
              <a:gd name="connsiteY1124" fmla="*/ 11099150 h 11849802"/>
              <a:gd name="connsiteX1125" fmla="*/ 742493 w 6576949"/>
              <a:gd name="connsiteY1125" fmla="*/ 11045090 h 11849802"/>
              <a:gd name="connsiteX1126" fmla="*/ 649359 w 6576949"/>
              <a:gd name="connsiteY1126" fmla="*/ 10991031 h 11849802"/>
              <a:gd name="connsiteX1127" fmla="*/ 649359 w 6576949"/>
              <a:gd name="connsiteY1127" fmla="*/ 10775823 h 11849802"/>
              <a:gd name="connsiteX1128" fmla="*/ 742493 w 6576949"/>
              <a:gd name="connsiteY1128" fmla="*/ 10721764 h 11849802"/>
              <a:gd name="connsiteX1129" fmla="*/ 835626 w 6576949"/>
              <a:gd name="connsiteY1129" fmla="*/ 10667705 h 11849802"/>
              <a:gd name="connsiteX1130" fmla="*/ 928759 w 6576949"/>
              <a:gd name="connsiteY1130" fmla="*/ 10721764 h 11849802"/>
              <a:gd name="connsiteX1131" fmla="*/ 1021892 w 6576949"/>
              <a:gd name="connsiteY1131" fmla="*/ 10775823 h 11849802"/>
              <a:gd name="connsiteX1132" fmla="*/ 1021892 w 6576949"/>
              <a:gd name="connsiteY1132" fmla="*/ 10991031 h 11849802"/>
              <a:gd name="connsiteX1133" fmla="*/ 928759 w 6576949"/>
              <a:gd name="connsiteY1133" fmla="*/ 11045090 h 11849802"/>
              <a:gd name="connsiteX1134" fmla="*/ 835626 w 6576949"/>
              <a:gd name="connsiteY1134" fmla="*/ 11099150 h 11849802"/>
              <a:gd name="connsiteX1135" fmla="*/ 445084 w 6576949"/>
              <a:gd name="connsiteY1135" fmla="*/ 10637329 h 11849802"/>
              <a:gd name="connsiteX1136" fmla="*/ 445084 w 6576949"/>
              <a:gd name="connsiteY1136" fmla="*/ 10422121 h 11849802"/>
              <a:gd name="connsiteX1137" fmla="*/ 538217 w 6576949"/>
              <a:gd name="connsiteY1137" fmla="*/ 10368062 h 11849802"/>
              <a:gd name="connsiteX1138" fmla="*/ 631350 w 6576949"/>
              <a:gd name="connsiteY1138" fmla="*/ 10314002 h 11849802"/>
              <a:gd name="connsiteX1139" fmla="*/ 724483 w 6576949"/>
              <a:gd name="connsiteY1139" fmla="*/ 10368062 h 11849802"/>
              <a:gd name="connsiteX1140" fmla="*/ 817616 w 6576949"/>
              <a:gd name="connsiteY1140" fmla="*/ 10422121 h 11849802"/>
              <a:gd name="connsiteX1141" fmla="*/ 817616 w 6576949"/>
              <a:gd name="connsiteY1141" fmla="*/ 10637329 h 11849802"/>
              <a:gd name="connsiteX1142" fmla="*/ 724483 w 6576949"/>
              <a:gd name="connsiteY1142" fmla="*/ 10691388 h 11849802"/>
              <a:gd name="connsiteX1143" fmla="*/ 631350 w 6576949"/>
              <a:gd name="connsiteY1143" fmla="*/ 10745448 h 11849802"/>
              <a:gd name="connsiteX1144" fmla="*/ 538217 w 6576949"/>
              <a:gd name="connsiteY1144" fmla="*/ 10691388 h 11849802"/>
              <a:gd name="connsiteX1145" fmla="*/ 445084 w 6576949"/>
              <a:gd name="connsiteY1145" fmla="*/ 10637329 h 11849802"/>
              <a:gd name="connsiteX1146" fmla="*/ 445084 w 6576949"/>
              <a:gd name="connsiteY1146" fmla="*/ 9928894 h 11849802"/>
              <a:gd name="connsiteX1147" fmla="*/ 445084 w 6576949"/>
              <a:gd name="connsiteY1147" fmla="*/ 9713686 h 11849802"/>
              <a:gd name="connsiteX1148" fmla="*/ 538217 w 6576949"/>
              <a:gd name="connsiteY1148" fmla="*/ 9659627 h 11849802"/>
              <a:gd name="connsiteX1149" fmla="*/ 631350 w 6576949"/>
              <a:gd name="connsiteY1149" fmla="*/ 9605568 h 11849802"/>
              <a:gd name="connsiteX1150" fmla="*/ 724483 w 6576949"/>
              <a:gd name="connsiteY1150" fmla="*/ 9659627 h 11849802"/>
              <a:gd name="connsiteX1151" fmla="*/ 817616 w 6576949"/>
              <a:gd name="connsiteY1151" fmla="*/ 9713686 h 11849802"/>
              <a:gd name="connsiteX1152" fmla="*/ 817616 w 6576949"/>
              <a:gd name="connsiteY1152" fmla="*/ 9928894 h 11849802"/>
              <a:gd name="connsiteX1153" fmla="*/ 724483 w 6576949"/>
              <a:gd name="connsiteY1153" fmla="*/ 9982953 h 11849802"/>
              <a:gd name="connsiteX1154" fmla="*/ 631350 w 6576949"/>
              <a:gd name="connsiteY1154" fmla="*/ 10037013 h 11849802"/>
              <a:gd name="connsiteX1155" fmla="*/ 538217 w 6576949"/>
              <a:gd name="connsiteY1155" fmla="*/ 9982953 h 11849802"/>
              <a:gd name="connsiteX1156" fmla="*/ 445084 w 6576949"/>
              <a:gd name="connsiteY1156" fmla="*/ 9928894 h 11849802"/>
              <a:gd name="connsiteX1157" fmla="*/ 445084 w 6576949"/>
              <a:gd name="connsiteY1157" fmla="*/ 9220460 h 11849802"/>
              <a:gd name="connsiteX1158" fmla="*/ 445084 w 6576949"/>
              <a:gd name="connsiteY1158" fmla="*/ 9005252 h 11849802"/>
              <a:gd name="connsiteX1159" fmla="*/ 538217 w 6576949"/>
              <a:gd name="connsiteY1159" fmla="*/ 8951193 h 11849802"/>
              <a:gd name="connsiteX1160" fmla="*/ 631350 w 6576949"/>
              <a:gd name="connsiteY1160" fmla="*/ 8897133 h 11849802"/>
              <a:gd name="connsiteX1161" fmla="*/ 724483 w 6576949"/>
              <a:gd name="connsiteY1161" fmla="*/ 8951193 h 11849802"/>
              <a:gd name="connsiteX1162" fmla="*/ 817616 w 6576949"/>
              <a:gd name="connsiteY1162" fmla="*/ 9005252 h 11849802"/>
              <a:gd name="connsiteX1163" fmla="*/ 817616 w 6576949"/>
              <a:gd name="connsiteY1163" fmla="*/ 9220460 h 11849802"/>
              <a:gd name="connsiteX1164" fmla="*/ 724483 w 6576949"/>
              <a:gd name="connsiteY1164" fmla="*/ 9274519 h 11849802"/>
              <a:gd name="connsiteX1165" fmla="*/ 631350 w 6576949"/>
              <a:gd name="connsiteY1165" fmla="*/ 9328578 h 11849802"/>
              <a:gd name="connsiteX1166" fmla="*/ 538217 w 6576949"/>
              <a:gd name="connsiteY1166" fmla="*/ 9274519 h 11849802"/>
              <a:gd name="connsiteX1167" fmla="*/ 445084 w 6576949"/>
              <a:gd name="connsiteY1167" fmla="*/ 9220460 h 11849802"/>
              <a:gd name="connsiteX1168" fmla="*/ 445084 w 6576949"/>
              <a:gd name="connsiteY1168" fmla="*/ 8512025 h 11849802"/>
              <a:gd name="connsiteX1169" fmla="*/ 445084 w 6576949"/>
              <a:gd name="connsiteY1169" fmla="*/ 8296818 h 11849802"/>
              <a:gd name="connsiteX1170" fmla="*/ 538217 w 6576949"/>
              <a:gd name="connsiteY1170" fmla="*/ 8242758 h 11849802"/>
              <a:gd name="connsiteX1171" fmla="*/ 631350 w 6576949"/>
              <a:gd name="connsiteY1171" fmla="*/ 8188699 h 11849802"/>
              <a:gd name="connsiteX1172" fmla="*/ 724483 w 6576949"/>
              <a:gd name="connsiteY1172" fmla="*/ 8242758 h 11849802"/>
              <a:gd name="connsiteX1173" fmla="*/ 817616 w 6576949"/>
              <a:gd name="connsiteY1173" fmla="*/ 8296818 h 11849802"/>
              <a:gd name="connsiteX1174" fmla="*/ 817616 w 6576949"/>
              <a:gd name="connsiteY1174" fmla="*/ 8512025 h 11849802"/>
              <a:gd name="connsiteX1175" fmla="*/ 724483 w 6576949"/>
              <a:gd name="connsiteY1175" fmla="*/ 8566085 h 11849802"/>
              <a:gd name="connsiteX1176" fmla="*/ 631350 w 6576949"/>
              <a:gd name="connsiteY1176" fmla="*/ 8620144 h 11849802"/>
              <a:gd name="connsiteX1177" fmla="*/ 538217 w 6576949"/>
              <a:gd name="connsiteY1177" fmla="*/ 8566085 h 11849802"/>
              <a:gd name="connsiteX1178" fmla="*/ 445084 w 6576949"/>
              <a:gd name="connsiteY1178" fmla="*/ 8512025 h 11849802"/>
              <a:gd name="connsiteX1179" fmla="*/ 445084 w 6576949"/>
              <a:gd name="connsiteY1179" fmla="*/ 7803591 h 11849802"/>
              <a:gd name="connsiteX1180" fmla="*/ 445084 w 6576949"/>
              <a:gd name="connsiteY1180" fmla="*/ 7588383 h 11849802"/>
              <a:gd name="connsiteX1181" fmla="*/ 538217 w 6576949"/>
              <a:gd name="connsiteY1181" fmla="*/ 7534324 h 11849802"/>
              <a:gd name="connsiteX1182" fmla="*/ 631350 w 6576949"/>
              <a:gd name="connsiteY1182" fmla="*/ 7480265 h 11849802"/>
              <a:gd name="connsiteX1183" fmla="*/ 724483 w 6576949"/>
              <a:gd name="connsiteY1183" fmla="*/ 7534324 h 11849802"/>
              <a:gd name="connsiteX1184" fmla="*/ 817616 w 6576949"/>
              <a:gd name="connsiteY1184" fmla="*/ 7588383 h 11849802"/>
              <a:gd name="connsiteX1185" fmla="*/ 817616 w 6576949"/>
              <a:gd name="connsiteY1185" fmla="*/ 7803591 h 11849802"/>
              <a:gd name="connsiteX1186" fmla="*/ 724483 w 6576949"/>
              <a:gd name="connsiteY1186" fmla="*/ 7857650 h 11849802"/>
              <a:gd name="connsiteX1187" fmla="*/ 631350 w 6576949"/>
              <a:gd name="connsiteY1187" fmla="*/ 7911709 h 11849802"/>
              <a:gd name="connsiteX1188" fmla="*/ 538217 w 6576949"/>
              <a:gd name="connsiteY1188" fmla="*/ 7857650 h 11849802"/>
              <a:gd name="connsiteX1189" fmla="*/ 445084 w 6576949"/>
              <a:gd name="connsiteY1189" fmla="*/ 7803591 h 11849802"/>
              <a:gd name="connsiteX1190" fmla="*/ 445084 w 6576949"/>
              <a:gd name="connsiteY1190" fmla="*/ 7095156 h 11849802"/>
              <a:gd name="connsiteX1191" fmla="*/ 445084 w 6576949"/>
              <a:gd name="connsiteY1191" fmla="*/ 6879949 h 11849802"/>
              <a:gd name="connsiteX1192" fmla="*/ 538217 w 6576949"/>
              <a:gd name="connsiteY1192" fmla="*/ 6825890 h 11849802"/>
              <a:gd name="connsiteX1193" fmla="*/ 631350 w 6576949"/>
              <a:gd name="connsiteY1193" fmla="*/ 6771831 h 11849802"/>
              <a:gd name="connsiteX1194" fmla="*/ 724483 w 6576949"/>
              <a:gd name="connsiteY1194" fmla="*/ 6825890 h 11849802"/>
              <a:gd name="connsiteX1195" fmla="*/ 817616 w 6576949"/>
              <a:gd name="connsiteY1195" fmla="*/ 6879949 h 11849802"/>
              <a:gd name="connsiteX1196" fmla="*/ 817616 w 6576949"/>
              <a:gd name="connsiteY1196" fmla="*/ 7095156 h 11849802"/>
              <a:gd name="connsiteX1197" fmla="*/ 724483 w 6576949"/>
              <a:gd name="connsiteY1197" fmla="*/ 7149216 h 11849802"/>
              <a:gd name="connsiteX1198" fmla="*/ 631350 w 6576949"/>
              <a:gd name="connsiteY1198" fmla="*/ 7203275 h 11849802"/>
              <a:gd name="connsiteX1199" fmla="*/ 538217 w 6576949"/>
              <a:gd name="connsiteY1199" fmla="*/ 7149216 h 11849802"/>
              <a:gd name="connsiteX1200" fmla="*/ 445084 w 6576949"/>
              <a:gd name="connsiteY1200" fmla="*/ 7095156 h 11849802"/>
              <a:gd name="connsiteX1201" fmla="*/ 445084 w 6576949"/>
              <a:gd name="connsiteY1201" fmla="*/ 6386722 h 11849802"/>
              <a:gd name="connsiteX1202" fmla="*/ 445084 w 6576949"/>
              <a:gd name="connsiteY1202" fmla="*/ 6171514 h 11849802"/>
              <a:gd name="connsiteX1203" fmla="*/ 538217 w 6576949"/>
              <a:gd name="connsiteY1203" fmla="*/ 6117455 h 11849802"/>
              <a:gd name="connsiteX1204" fmla="*/ 631350 w 6576949"/>
              <a:gd name="connsiteY1204" fmla="*/ 6063396 h 11849802"/>
              <a:gd name="connsiteX1205" fmla="*/ 724483 w 6576949"/>
              <a:gd name="connsiteY1205" fmla="*/ 6117455 h 11849802"/>
              <a:gd name="connsiteX1206" fmla="*/ 817616 w 6576949"/>
              <a:gd name="connsiteY1206" fmla="*/ 6171514 h 11849802"/>
              <a:gd name="connsiteX1207" fmla="*/ 817616 w 6576949"/>
              <a:gd name="connsiteY1207" fmla="*/ 6386722 h 11849802"/>
              <a:gd name="connsiteX1208" fmla="*/ 724483 w 6576949"/>
              <a:gd name="connsiteY1208" fmla="*/ 6440781 h 11849802"/>
              <a:gd name="connsiteX1209" fmla="*/ 631350 w 6576949"/>
              <a:gd name="connsiteY1209" fmla="*/ 6494841 h 11849802"/>
              <a:gd name="connsiteX1210" fmla="*/ 538217 w 6576949"/>
              <a:gd name="connsiteY1210" fmla="*/ 6440781 h 11849802"/>
              <a:gd name="connsiteX1211" fmla="*/ 445084 w 6576949"/>
              <a:gd name="connsiteY1211" fmla="*/ 6386722 h 11849802"/>
              <a:gd name="connsiteX1212" fmla="*/ 445084 w 6576949"/>
              <a:gd name="connsiteY1212" fmla="*/ 5678288 h 11849802"/>
              <a:gd name="connsiteX1213" fmla="*/ 445084 w 6576949"/>
              <a:gd name="connsiteY1213" fmla="*/ 5463080 h 11849802"/>
              <a:gd name="connsiteX1214" fmla="*/ 538217 w 6576949"/>
              <a:gd name="connsiteY1214" fmla="*/ 5409021 h 11849802"/>
              <a:gd name="connsiteX1215" fmla="*/ 631350 w 6576949"/>
              <a:gd name="connsiteY1215" fmla="*/ 5354961 h 11849802"/>
              <a:gd name="connsiteX1216" fmla="*/ 724483 w 6576949"/>
              <a:gd name="connsiteY1216" fmla="*/ 5409021 h 11849802"/>
              <a:gd name="connsiteX1217" fmla="*/ 817616 w 6576949"/>
              <a:gd name="connsiteY1217" fmla="*/ 5463080 h 11849802"/>
              <a:gd name="connsiteX1218" fmla="*/ 817616 w 6576949"/>
              <a:gd name="connsiteY1218" fmla="*/ 5678288 h 11849802"/>
              <a:gd name="connsiteX1219" fmla="*/ 724483 w 6576949"/>
              <a:gd name="connsiteY1219" fmla="*/ 5732347 h 11849802"/>
              <a:gd name="connsiteX1220" fmla="*/ 631350 w 6576949"/>
              <a:gd name="connsiteY1220" fmla="*/ 5786406 h 11849802"/>
              <a:gd name="connsiteX1221" fmla="*/ 538217 w 6576949"/>
              <a:gd name="connsiteY1221" fmla="*/ 5732347 h 11849802"/>
              <a:gd name="connsiteX1222" fmla="*/ 445084 w 6576949"/>
              <a:gd name="connsiteY1222" fmla="*/ 5678288 h 11849802"/>
              <a:gd name="connsiteX1223" fmla="*/ 445084 w 6576949"/>
              <a:gd name="connsiteY1223" fmla="*/ 4969853 h 11849802"/>
              <a:gd name="connsiteX1224" fmla="*/ 445084 w 6576949"/>
              <a:gd name="connsiteY1224" fmla="*/ 4754646 h 11849802"/>
              <a:gd name="connsiteX1225" fmla="*/ 538217 w 6576949"/>
              <a:gd name="connsiteY1225" fmla="*/ 4700586 h 11849802"/>
              <a:gd name="connsiteX1226" fmla="*/ 631350 w 6576949"/>
              <a:gd name="connsiteY1226" fmla="*/ 4646527 h 11849802"/>
              <a:gd name="connsiteX1227" fmla="*/ 724483 w 6576949"/>
              <a:gd name="connsiteY1227" fmla="*/ 4700586 h 11849802"/>
              <a:gd name="connsiteX1228" fmla="*/ 817616 w 6576949"/>
              <a:gd name="connsiteY1228" fmla="*/ 4754646 h 11849802"/>
              <a:gd name="connsiteX1229" fmla="*/ 817616 w 6576949"/>
              <a:gd name="connsiteY1229" fmla="*/ 4969853 h 11849802"/>
              <a:gd name="connsiteX1230" fmla="*/ 724483 w 6576949"/>
              <a:gd name="connsiteY1230" fmla="*/ 5023912 h 11849802"/>
              <a:gd name="connsiteX1231" fmla="*/ 631350 w 6576949"/>
              <a:gd name="connsiteY1231" fmla="*/ 5077972 h 11849802"/>
              <a:gd name="connsiteX1232" fmla="*/ 538217 w 6576949"/>
              <a:gd name="connsiteY1232" fmla="*/ 5023912 h 11849802"/>
              <a:gd name="connsiteX1233" fmla="*/ 445084 w 6576949"/>
              <a:gd name="connsiteY1233" fmla="*/ 4969853 h 11849802"/>
              <a:gd name="connsiteX1234" fmla="*/ 445084 w 6576949"/>
              <a:gd name="connsiteY1234" fmla="*/ 4261419 h 11849802"/>
              <a:gd name="connsiteX1235" fmla="*/ 445084 w 6576949"/>
              <a:gd name="connsiteY1235" fmla="*/ 4046211 h 11849802"/>
              <a:gd name="connsiteX1236" fmla="*/ 538217 w 6576949"/>
              <a:gd name="connsiteY1236" fmla="*/ 3992152 h 11849802"/>
              <a:gd name="connsiteX1237" fmla="*/ 631350 w 6576949"/>
              <a:gd name="connsiteY1237" fmla="*/ 3938093 h 11849802"/>
              <a:gd name="connsiteX1238" fmla="*/ 724483 w 6576949"/>
              <a:gd name="connsiteY1238" fmla="*/ 3992152 h 11849802"/>
              <a:gd name="connsiteX1239" fmla="*/ 817616 w 6576949"/>
              <a:gd name="connsiteY1239" fmla="*/ 4046211 h 11849802"/>
              <a:gd name="connsiteX1240" fmla="*/ 817616 w 6576949"/>
              <a:gd name="connsiteY1240" fmla="*/ 4261419 h 11849802"/>
              <a:gd name="connsiteX1241" fmla="*/ 724483 w 6576949"/>
              <a:gd name="connsiteY1241" fmla="*/ 4315478 h 11849802"/>
              <a:gd name="connsiteX1242" fmla="*/ 631350 w 6576949"/>
              <a:gd name="connsiteY1242" fmla="*/ 4369537 h 11849802"/>
              <a:gd name="connsiteX1243" fmla="*/ 538217 w 6576949"/>
              <a:gd name="connsiteY1243" fmla="*/ 4315478 h 11849802"/>
              <a:gd name="connsiteX1244" fmla="*/ 445084 w 6576949"/>
              <a:gd name="connsiteY1244" fmla="*/ 4261419 h 11849802"/>
              <a:gd name="connsiteX1245" fmla="*/ 445084 w 6576949"/>
              <a:gd name="connsiteY1245" fmla="*/ 3552984 h 11849802"/>
              <a:gd name="connsiteX1246" fmla="*/ 445084 w 6576949"/>
              <a:gd name="connsiteY1246" fmla="*/ 3337777 h 11849802"/>
              <a:gd name="connsiteX1247" fmla="*/ 538217 w 6576949"/>
              <a:gd name="connsiteY1247" fmla="*/ 3283717 h 11849802"/>
              <a:gd name="connsiteX1248" fmla="*/ 631350 w 6576949"/>
              <a:gd name="connsiteY1248" fmla="*/ 3229658 h 11849802"/>
              <a:gd name="connsiteX1249" fmla="*/ 724483 w 6576949"/>
              <a:gd name="connsiteY1249" fmla="*/ 3283717 h 11849802"/>
              <a:gd name="connsiteX1250" fmla="*/ 817616 w 6576949"/>
              <a:gd name="connsiteY1250" fmla="*/ 3337777 h 11849802"/>
              <a:gd name="connsiteX1251" fmla="*/ 817616 w 6576949"/>
              <a:gd name="connsiteY1251" fmla="*/ 3552984 h 11849802"/>
              <a:gd name="connsiteX1252" fmla="*/ 724483 w 6576949"/>
              <a:gd name="connsiteY1252" fmla="*/ 3607043 h 11849802"/>
              <a:gd name="connsiteX1253" fmla="*/ 631350 w 6576949"/>
              <a:gd name="connsiteY1253" fmla="*/ 3660588 h 11849802"/>
              <a:gd name="connsiteX1254" fmla="*/ 538217 w 6576949"/>
              <a:gd name="connsiteY1254" fmla="*/ 3606529 h 11849802"/>
              <a:gd name="connsiteX1255" fmla="*/ 445084 w 6576949"/>
              <a:gd name="connsiteY1255" fmla="*/ 3552984 h 11849802"/>
              <a:gd name="connsiteX1256" fmla="*/ 445084 w 6576949"/>
              <a:gd name="connsiteY1256" fmla="*/ 2844035 h 11849802"/>
              <a:gd name="connsiteX1257" fmla="*/ 445084 w 6576949"/>
              <a:gd name="connsiteY1257" fmla="*/ 2628827 h 11849802"/>
              <a:gd name="connsiteX1258" fmla="*/ 538217 w 6576949"/>
              <a:gd name="connsiteY1258" fmla="*/ 2574768 h 11849802"/>
              <a:gd name="connsiteX1259" fmla="*/ 631350 w 6576949"/>
              <a:gd name="connsiteY1259" fmla="*/ 2520709 h 11849802"/>
              <a:gd name="connsiteX1260" fmla="*/ 724483 w 6576949"/>
              <a:gd name="connsiteY1260" fmla="*/ 2574768 h 11849802"/>
              <a:gd name="connsiteX1261" fmla="*/ 817616 w 6576949"/>
              <a:gd name="connsiteY1261" fmla="*/ 2628827 h 11849802"/>
              <a:gd name="connsiteX1262" fmla="*/ 817616 w 6576949"/>
              <a:gd name="connsiteY1262" fmla="*/ 2844035 h 11849802"/>
              <a:gd name="connsiteX1263" fmla="*/ 724483 w 6576949"/>
              <a:gd name="connsiteY1263" fmla="*/ 2898094 h 11849802"/>
              <a:gd name="connsiteX1264" fmla="*/ 631350 w 6576949"/>
              <a:gd name="connsiteY1264" fmla="*/ 2952154 h 11849802"/>
              <a:gd name="connsiteX1265" fmla="*/ 538217 w 6576949"/>
              <a:gd name="connsiteY1265" fmla="*/ 2898094 h 11849802"/>
              <a:gd name="connsiteX1266" fmla="*/ 445084 w 6576949"/>
              <a:gd name="connsiteY1266" fmla="*/ 2844035 h 11849802"/>
              <a:gd name="connsiteX1267" fmla="*/ 445084 w 6576949"/>
              <a:gd name="connsiteY1267" fmla="*/ 2135600 h 11849802"/>
              <a:gd name="connsiteX1268" fmla="*/ 445084 w 6576949"/>
              <a:gd name="connsiteY1268" fmla="*/ 1920393 h 11849802"/>
              <a:gd name="connsiteX1269" fmla="*/ 538217 w 6576949"/>
              <a:gd name="connsiteY1269" fmla="*/ 1866334 h 11849802"/>
              <a:gd name="connsiteX1270" fmla="*/ 631350 w 6576949"/>
              <a:gd name="connsiteY1270" fmla="*/ 1812274 h 11849802"/>
              <a:gd name="connsiteX1271" fmla="*/ 724483 w 6576949"/>
              <a:gd name="connsiteY1271" fmla="*/ 1866334 h 11849802"/>
              <a:gd name="connsiteX1272" fmla="*/ 817616 w 6576949"/>
              <a:gd name="connsiteY1272" fmla="*/ 1920393 h 11849802"/>
              <a:gd name="connsiteX1273" fmla="*/ 817616 w 6576949"/>
              <a:gd name="connsiteY1273" fmla="*/ 2135600 h 11849802"/>
              <a:gd name="connsiteX1274" fmla="*/ 724483 w 6576949"/>
              <a:gd name="connsiteY1274" fmla="*/ 2189660 h 11849802"/>
              <a:gd name="connsiteX1275" fmla="*/ 631350 w 6576949"/>
              <a:gd name="connsiteY1275" fmla="*/ 2243719 h 11849802"/>
              <a:gd name="connsiteX1276" fmla="*/ 538217 w 6576949"/>
              <a:gd name="connsiteY1276" fmla="*/ 2189660 h 11849802"/>
              <a:gd name="connsiteX1277" fmla="*/ 445084 w 6576949"/>
              <a:gd name="connsiteY1277" fmla="*/ 2135600 h 11849802"/>
              <a:gd name="connsiteX1278" fmla="*/ 445084 w 6576949"/>
              <a:gd name="connsiteY1278" fmla="*/ 1427166 h 11849802"/>
              <a:gd name="connsiteX1279" fmla="*/ 445084 w 6576949"/>
              <a:gd name="connsiteY1279" fmla="*/ 1211958 h 11849802"/>
              <a:gd name="connsiteX1280" fmla="*/ 538217 w 6576949"/>
              <a:gd name="connsiteY1280" fmla="*/ 1157899 h 11849802"/>
              <a:gd name="connsiteX1281" fmla="*/ 631350 w 6576949"/>
              <a:gd name="connsiteY1281" fmla="*/ 1103840 h 11849802"/>
              <a:gd name="connsiteX1282" fmla="*/ 724483 w 6576949"/>
              <a:gd name="connsiteY1282" fmla="*/ 1157899 h 11849802"/>
              <a:gd name="connsiteX1283" fmla="*/ 817616 w 6576949"/>
              <a:gd name="connsiteY1283" fmla="*/ 1211958 h 11849802"/>
              <a:gd name="connsiteX1284" fmla="*/ 817616 w 6576949"/>
              <a:gd name="connsiteY1284" fmla="*/ 1427166 h 11849802"/>
              <a:gd name="connsiteX1285" fmla="*/ 724483 w 6576949"/>
              <a:gd name="connsiteY1285" fmla="*/ 1481225 h 11849802"/>
              <a:gd name="connsiteX1286" fmla="*/ 631350 w 6576949"/>
              <a:gd name="connsiteY1286" fmla="*/ 1535285 h 11849802"/>
              <a:gd name="connsiteX1287" fmla="*/ 538217 w 6576949"/>
              <a:gd name="connsiteY1287" fmla="*/ 1481225 h 11849802"/>
              <a:gd name="connsiteX1288" fmla="*/ 445084 w 6576949"/>
              <a:gd name="connsiteY1288" fmla="*/ 1427166 h 11849802"/>
              <a:gd name="connsiteX1289" fmla="*/ 835626 w 6576949"/>
              <a:gd name="connsiteY1289" fmla="*/ 750137 h 11849802"/>
              <a:gd name="connsiteX1290" fmla="*/ 928759 w 6576949"/>
              <a:gd name="connsiteY1290" fmla="*/ 804197 h 11849802"/>
              <a:gd name="connsiteX1291" fmla="*/ 1021892 w 6576949"/>
              <a:gd name="connsiteY1291" fmla="*/ 858256 h 11849802"/>
              <a:gd name="connsiteX1292" fmla="*/ 1021892 w 6576949"/>
              <a:gd name="connsiteY1292" fmla="*/ 1073464 h 11849802"/>
              <a:gd name="connsiteX1293" fmla="*/ 928759 w 6576949"/>
              <a:gd name="connsiteY1293" fmla="*/ 1127523 h 11849802"/>
              <a:gd name="connsiteX1294" fmla="*/ 835626 w 6576949"/>
              <a:gd name="connsiteY1294" fmla="*/ 1181582 h 11849802"/>
              <a:gd name="connsiteX1295" fmla="*/ 742493 w 6576949"/>
              <a:gd name="connsiteY1295" fmla="*/ 1127523 h 11849802"/>
              <a:gd name="connsiteX1296" fmla="*/ 649359 w 6576949"/>
              <a:gd name="connsiteY1296" fmla="*/ 1073464 h 11849802"/>
              <a:gd name="connsiteX1297" fmla="*/ 649359 w 6576949"/>
              <a:gd name="connsiteY1297" fmla="*/ 858256 h 11849802"/>
              <a:gd name="connsiteX1298" fmla="*/ 742493 w 6576949"/>
              <a:gd name="connsiteY1298" fmla="*/ 804197 h 11849802"/>
              <a:gd name="connsiteX1299" fmla="*/ 835626 w 6576949"/>
              <a:gd name="connsiteY1299" fmla="*/ 750137 h 11849802"/>
              <a:gd name="connsiteX1300" fmla="*/ 1244177 w 6576949"/>
              <a:gd name="connsiteY1300" fmla="*/ 750137 h 11849802"/>
              <a:gd name="connsiteX1301" fmla="*/ 1337310 w 6576949"/>
              <a:gd name="connsiteY1301" fmla="*/ 804197 h 11849802"/>
              <a:gd name="connsiteX1302" fmla="*/ 1430443 w 6576949"/>
              <a:gd name="connsiteY1302" fmla="*/ 858256 h 11849802"/>
              <a:gd name="connsiteX1303" fmla="*/ 1430443 w 6576949"/>
              <a:gd name="connsiteY1303" fmla="*/ 1073464 h 11849802"/>
              <a:gd name="connsiteX1304" fmla="*/ 1337824 w 6576949"/>
              <a:gd name="connsiteY1304" fmla="*/ 1127008 h 11849802"/>
              <a:gd name="connsiteX1305" fmla="*/ 1244691 w 6576949"/>
              <a:gd name="connsiteY1305" fmla="*/ 1181067 h 11849802"/>
              <a:gd name="connsiteX1306" fmla="*/ 1151558 w 6576949"/>
              <a:gd name="connsiteY1306" fmla="*/ 1127008 h 11849802"/>
              <a:gd name="connsiteX1307" fmla="*/ 1058425 w 6576949"/>
              <a:gd name="connsiteY1307" fmla="*/ 1072949 h 11849802"/>
              <a:gd name="connsiteX1308" fmla="*/ 1058425 w 6576949"/>
              <a:gd name="connsiteY1308" fmla="*/ 857741 h 11849802"/>
              <a:gd name="connsiteX1309" fmla="*/ 1151558 w 6576949"/>
              <a:gd name="connsiteY1309" fmla="*/ 803682 h 11849802"/>
              <a:gd name="connsiteX1310" fmla="*/ 1244177 w 6576949"/>
              <a:gd name="connsiteY1310" fmla="*/ 750137 h 11849802"/>
              <a:gd name="connsiteX1311" fmla="*/ 1653242 w 6576949"/>
              <a:gd name="connsiteY1311" fmla="*/ 750137 h 11849802"/>
              <a:gd name="connsiteX1312" fmla="*/ 1746375 w 6576949"/>
              <a:gd name="connsiteY1312" fmla="*/ 804197 h 11849802"/>
              <a:gd name="connsiteX1313" fmla="*/ 1839508 w 6576949"/>
              <a:gd name="connsiteY1313" fmla="*/ 858256 h 11849802"/>
              <a:gd name="connsiteX1314" fmla="*/ 1839508 w 6576949"/>
              <a:gd name="connsiteY1314" fmla="*/ 1073464 h 11849802"/>
              <a:gd name="connsiteX1315" fmla="*/ 1746375 w 6576949"/>
              <a:gd name="connsiteY1315" fmla="*/ 1127523 h 11849802"/>
              <a:gd name="connsiteX1316" fmla="*/ 1653242 w 6576949"/>
              <a:gd name="connsiteY1316" fmla="*/ 1181582 h 11849802"/>
              <a:gd name="connsiteX1317" fmla="*/ 1560109 w 6576949"/>
              <a:gd name="connsiteY1317" fmla="*/ 1127523 h 11849802"/>
              <a:gd name="connsiteX1318" fmla="*/ 1466976 w 6576949"/>
              <a:gd name="connsiteY1318" fmla="*/ 1073464 h 11849802"/>
              <a:gd name="connsiteX1319" fmla="*/ 1466976 w 6576949"/>
              <a:gd name="connsiteY1319" fmla="*/ 858256 h 11849802"/>
              <a:gd name="connsiteX1320" fmla="*/ 1560109 w 6576949"/>
              <a:gd name="connsiteY1320" fmla="*/ 804197 h 11849802"/>
              <a:gd name="connsiteX1321" fmla="*/ 1653242 w 6576949"/>
              <a:gd name="connsiteY1321" fmla="*/ 750137 h 11849802"/>
              <a:gd name="connsiteX1322" fmla="*/ 2061793 w 6576949"/>
              <a:gd name="connsiteY1322" fmla="*/ 750137 h 11849802"/>
              <a:gd name="connsiteX1323" fmla="*/ 2154926 w 6576949"/>
              <a:gd name="connsiteY1323" fmla="*/ 804197 h 11849802"/>
              <a:gd name="connsiteX1324" fmla="*/ 2248059 w 6576949"/>
              <a:gd name="connsiteY1324" fmla="*/ 858256 h 11849802"/>
              <a:gd name="connsiteX1325" fmla="*/ 2248059 w 6576949"/>
              <a:gd name="connsiteY1325" fmla="*/ 1073464 h 11849802"/>
              <a:gd name="connsiteX1326" fmla="*/ 2154926 w 6576949"/>
              <a:gd name="connsiteY1326" fmla="*/ 1127523 h 11849802"/>
              <a:gd name="connsiteX1327" fmla="*/ 2061793 w 6576949"/>
              <a:gd name="connsiteY1327" fmla="*/ 1181582 h 11849802"/>
              <a:gd name="connsiteX1328" fmla="*/ 1968660 w 6576949"/>
              <a:gd name="connsiteY1328" fmla="*/ 1127523 h 11849802"/>
              <a:gd name="connsiteX1329" fmla="*/ 1875527 w 6576949"/>
              <a:gd name="connsiteY1329" fmla="*/ 1073464 h 11849802"/>
              <a:gd name="connsiteX1330" fmla="*/ 1875527 w 6576949"/>
              <a:gd name="connsiteY1330" fmla="*/ 858256 h 11849802"/>
              <a:gd name="connsiteX1331" fmla="*/ 1968660 w 6576949"/>
              <a:gd name="connsiteY1331" fmla="*/ 804197 h 11849802"/>
              <a:gd name="connsiteX1332" fmla="*/ 2061793 w 6576949"/>
              <a:gd name="connsiteY1332" fmla="*/ 750137 h 11849802"/>
              <a:gd name="connsiteX1333" fmla="*/ 2470859 w 6576949"/>
              <a:gd name="connsiteY1333" fmla="*/ 750137 h 11849802"/>
              <a:gd name="connsiteX1334" fmla="*/ 2563992 w 6576949"/>
              <a:gd name="connsiteY1334" fmla="*/ 804197 h 11849802"/>
              <a:gd name="connsiteX1335" fmla="*/ 2657125 w 6576949"/>
              <a:gd name="connsiteY1335" fmla="*/ 858256 h 11849802"/>
              <a:gd name="connsiteX1336" fmla="*/ 2657125 w 6576949"/>
              <a:gd name="connsiteY1336" fmla="*/ 1073464 h 11849802"/>
              <a:gd name="connsiteX1337" fmla="*/ 2563992 w 6576949"/>
              <a:gd name="connsiteY1337" fmla="*/ 1127523 h 11849802"/>
              <a:gd name="connsiteX1338" fmla="*/ 2470859 w 6576949"/>
              <a:gd name="connsiteY1338" fmla="*/ 1181582 h 11849802"/>
              <a:gd name="connsiteX1339" fmla="*/ 2377726 w 6576949"/>
              <a:gd name="connsiteY1339" fmla="*/ 1127523 h 11849802"/>
              <a:gd name="connsiteX1340" fmla="*/ 2284592 w 6576949"/>
              <a:gd name="connsiteY1340" fmla="*/ 1072949 h 11849802"/>
              <a:gd name="connsiteX1341" fmla="*/ 2284592 w 6576949"/>
              <a:gd name="connsiteY1341" fmla="*/ 857741 h 11849802"/>
              <a:gd name="connsiteX1342" fmla="*/ 2377726 w 6576949"/>
              <a:gd name="connsiteY1342" fmla="*/ 803682 h 11849802"/>
              <a:gd name="connsiteX1343" fmla="*/ 2470859 w 6576949"/>
              <a:gd name="connsiteY1343" fmla="*/ 750137 h 11849802"/>
              <a:gd name="connsiteX1344" fmla="*/ 2879410 w 6576949"/>
              <a:gd name="connsiteY1344" fmla="*/ 750137 h 11849802"/>
              <a:gd name="connsiteX1345" fmla="*/ 2972543 w 6576949"/>
              <a:gd name="connsiteY1345" fmla="*/ 804197 h 11849802"/>
              <a:gd name="connsiteX1346" fmla="*/ 3065676 w 6576949"/>
              <a:gd name="connsiteY1346" fmla="*/ 858256 h 11849802"/>
              <a:gd name="connsiteX1347" fmla="*/ 3065676 w 6576949"/>
              <a:gd name="connsiteY1347" fmla="*/ 1073464 h 11849802"/>
              <a:gd name="connsiteX1348" fmla="*/ 2972543 w 6576949"/>
              <a:gd name="connsiteY1348" fmla="*/ 1127523 h 11849802"/>
              <a:gd name="connsiteX1349" fmla="*/ 2879410 w 6576949"/>
              <a:gd name="connsiteY1349" fmla="*/ 1181582 h 11849802"/>
              <a:gd name="connsiteX1350" fmla="*/ 2786277 w 6576949"/>
              <a:gd name="connsiteY1350" fmla="*/ 1127523 h 11849802"/>
              <a:gd name="connsiteX1351" fmla="*/ 2693143 w 6576949"/>
              <a:gd name="connsiteY1351" fmla="*/ 1073464 h 11849802"/>
              <a:gd name="connsiteX1352" fmla="*/ 2693143 w 6576949"/>
              <a:gd name="connsiteY1352" fmla="*/ 858256 h 11849802"/>
              <a:gd name="connsiteX1353" fmla="*/ 2786277 w 6576949"/>
              <a:gd name="connsiteY1353" fmla="*/ 804197 h 11849802"/>
              <a:gd name="connsiteX1354" fmla="*/ 2879410 w 6576949"/>
              <a:gd name="connsiteY1354" fmla="*/ 750137 h 11849802"/>
              <a:gd name="connsiteX1355" fmla="*/ 3288475 w 6576949"/>
              <a:gd name="connsiteY1355" fmla="*/ 750137 h 11849802"/>
              <a:gd name="connsiteX1356" fmla="*/ 3381608 w 6576949"/>
              <a:gd name="connsiteY1356" fmla="*/ 804197 h 11849802"/>
              <a:gd name="connsiteX1357" fmla="*/ 3474741 w 6576949"/>
              <a:gd name="connsiteY1357" fmla="*/ 858256 h 11849802"/>
              <a:gd name="connsiteX1358" fmla="*/ 3474741 w 6576949"/>
              <a:gd name="connsiteY1358" fmla="*/ 1073464 h 11849802"/>
              <a:gd name="connsiteX1359" fmla="*/ 3381608 w 6576949"/>
              <a:gd name="connsiteY1359" fmla="*/ 1127523 h 11849802"/>
              <a:gd name="connsiteX1360" fmla="*/ 3288475 w 6576949"/>
              <a:gd name="connsiteY1360" fmla="*/ 1181582 h 11849802"/>
              <a:gd name="connsiteX1361" fmla="*/ 3195342 w 6576949"/>
              <a:gd name="connsiteY1361" fmla="*/ 1127008 h 11849802"/>
              <a:gd name="connsiteX1362" fmla="*/ 3102209 w 6576949"/>
              <a:gd name="connsiteY1362" fmla="*/ 1072949 h 11849802"/>
              <a:gd name="connsiteX1363" fmla="*/ 3102209 w 6576949"/>
              <a:gd name="connsiteY1363" fmla="*/ 857741 h 11849802"/>
              <a:gd name="connsiteX1364" fmla="*/ 3195342 w 6576949"/>
              <a:gd name="connsiteY1364" fmla="*/ 803682 h 11849802"/>
              <a:gd name="connsiteX1365" fmla="*/ 3288475 w 6576949"/>
              <a:gd name="connsiteY1365" fmla="*/ 750137 h 11849802"/>
              <a:gd name="connsiteX1366" fmla="*/ 3697026 w 6576949"/>
              <a:gd name="connsiteY1366" fmla="*/ 750137 h 11849802"/>
              <a:gd name="connsiteX1367" fmla="*/ 3790159 w 6576949"/>
              <a:gd name="connsiteY1367" fmla="*/ 804197 h 11849802"/>
              <a:gd name="connsiteX1368" fmla="*/ 3883293 w 6576949"/>
              <a:gd name="connsiteY1368" fmla="*/ 858256 h 11849802"/>
              <a:gd name="connsiteX1369" fmla="*/ 3883293 w 6576949"/>
              <a:gd name="connsiteY1369" fmla="*/ 1073464 h 11849802"/>
              <a:gd name="connsiteX1370" fmla="*/ 3790159 w 6576949"/>
              <a:gd name="connsiteY1370" fmla="*/ 1127523 h 11849802"/>
              <a:gd name="connsiteX1371" fmla="*/ 3697026 w 6576949"/>
              <a:gd name="connsiteY1371" fmla="*/ 1181582 h 11849802"/>
              <a:gd name="connsiteX1372" fmla="*/ 3603893 w 6576949"/>
              <a:gd name="connsiteY1372" fmla="*/ 1127523 h 11849802"/>
              <a:gd name="connsiteX1373" fmla="*/ 3510760 w 6576949"/>
              <a:gd name="connsiteY1373" fmla="*/ 1073464 h 11849802"/>
              <a:gd name="connsiteX1374" fmla="*/ 3510760 w 6576949"/>
              <a:gd name="connsiteY1374" fmla="*/ 858256 h 11849802"/>
              <a:gd name="connsiteX1375" fmla="*/ 3603893 w 6576949"/>
              <a:gd name="connsiteY1375" fmla="*/ 804197 h 11849802"/>
              <a:gd name="connsiteX1376" fmla="*/ 3697026 w 6576949"/>
              <a:gd name="connsiteY1376" fmla="*/ 750137 h 11849802"/>
              <a:gd name="connsiteX1377" fmla="*/ 4106092 w 6576949"/>
              <a:gd name="connsiteY1377" fmla="*/ 750137 h 11849802"/>
              <a:gd name="connsiteX1378" fmla="*/ 4199225 w 6576949"/>
              <a:gd name="connsiteY1378" fmla="*/ 804197 h 11849802"/>
              <a:gd name="connsiteX1379" fmla="*/ 4292358 w 6576949"/>
              <a:gd name="connsiteY1379" fmla="*/ 858256 h 11849802"/>
              <a:gd name="connsiteX1380" fmla="*/ 4292358 w 6576949"/>
              <a:gd name="connsiteY1380" fmla="*/ 1073464 h 11849802"/>
              <a:gd name="connsiteX1381" fmla="*/ 4199225 w 6576949"/>
              <a:gd name="connsiteY1381" fmla="*/ 1127523 h 11849802"/>
              <a:gd name="connsiteX1382" fmla="*/ 4106092 w 6576949"/>
              <a:gd name="connsiteY1382" fmla="*/ 1180553 h 11849802"/>
              <a:gd name="connsiteX1383" fmla="*/ 4012959 w 6576949"/>
              <a:gd name="connsiteY1383" fmla="*/ 1126493 h 11849802"/>
              <a:gd name="connsiteX1384" fmla="*/ 3919825 w 6576949"/>
              <a:gd name="connsiteY1384" fmla="*/ 1072434 h 11849802"/>
              <a:gd name="connsiteX1385" fmla="*/ 3919825 w 6576949"/>
              <a:gd name="connsiteY1385" fmla="*/ 857226 h 11849802"/>
              <a:gd name="connsiteX1386" fmla="*/ 4012959 w 6576949"/>
              <a:gd name="connsiteY1386" fmla="*/ 803167 h 11849802"/>
              <a:gd name="connsiteX1387" fmla="*/ 4106092 w 6576949"/>
              <a:gd name="connsiteY1387" fmla="*/ 750137 h 11849802"/>
              <a:gd name="connsiteX1388" fmla="*/ 4514643 w 6576949"/>
              <a:gd name="connsiteY1388" fmla="*/ 750137 h 11849802"/>
              <a:gd name="connsiteX1389" fmla="*/ 4607776 w 6576949"/>
              <a:gd name="connsiteY1389" fmla="*/ 804197 h 11849802"/>
              <a:gd name="connsiteX1390" fmla="*/ 4700909 w 6576949"/>
              <a:gd name="connsiteY1390" fmla="*/ 858256 h 11849802"/>
              <a:gd name="connsiteX1391" fmla="*/ 4700909 w 6576949"/>
              <a:gd name="connsiteY1391" fmla="*/ 1073464 h 11849802"/>
              <a:gd name="connsiteX1392" fmla="*/ 4607776 w 6576949"/>
              <a:gd name="connsiteY1392" fmla="*/ 1127523 h 11849802"/>
              <a:gd name="connsiteX1393" fmla="*/ 4514643 w 6576949"/>
              <a:gd name="connsiteY1393" fmla="*/ 1181582 h 11849802"/>
              <a:gd name="connsiteX1394" fmla="*/ 4421510 w 6576949"/>
              <a:gd name="connsiteY1394" fmla="*/ 1127523 h 11849802"/>
              <a:gd name="connsiteX1395" fmla="*/ 4328376 w 6576949"/>
              <a:gd name="connsiteY1395" fmla="*/ 1073464 h 11849802"/>
              <a:gd name="connsiteX1396" fmla="*/ 4328376 w 6576949"/>
              <a:gd name="connsiteY1396" fmla="*/ 858256 h 11849802"/>
              <a:gd name="connsiteX1397" fmla="*/ 4421510 w 6576949"/>
              <a:gd name="connsiteY1397" fmla="*/ 804197 h 11849802"/>
              <a:gd name="connsiteX1398" fmla="*/ 4514643 w 6576949"/>
              <a:gd name="connsiteY1398" fmla="*/ 750137 h 11849802"/>
              <a:gd name="connsiteX1399" fmla="*/ 4923708 w 6576949"/>
              <a:gd name="connsiteY1399" fmla="*/ 750137 h 11849802"/>
              <a:gd name="connsiteX1400" fmla="*/ 5016841 w 6576949"/>
              <a:gd name="connsiteY1400" fmla="*/ 804197 h 11849802"/>
              <a:gd name="connsiteX1401" fmla="*/ 5109974 w 6576949"/>
              <a:gd name="connsiteY1401" fmla="*/ 858256 h 11849802"/>
              <a:gd name="connsiteX1402" fmla="*/ 5109974 w 6576949"/>
              <a:gd name="connsiteY1402" fmla="*/ 1073464 h 11849802"/>
              <a:gd name="connsiteX1403" fmla="*/ 5016841 w 6576949"/>
              <a:gd name="connsiteY1403" fmla="*/ 1127008 h 11849802"/>
              <a:gd name="connsiteX1404" fmla="*/ 4923708 w 6576949"/>
              <a:gd name="connsiteY1404" fmla="*/ 1181067 h 11849802"/>
              <a:gd name="connsiteX1405" fmla="*/ 4830575 w 6576949"/>
              <a:gd name="connsiteY1405" fmla="*/ 1127008 h 11849802"/>
              <a:gd name="connsiteX1406" fmla="*/ 4737442 w 6576949"/>
              <a:gd name="connsiteY1406" fmla="*/ 1072949 h 11849802"/>
              <a:gd name="connsiteX1407" fmla="*/ 4737442 w 6576949"/>
              <a:gd name="connsiteY1407" fmla="*/ 857741 h 11849802"/>
              <a:gd name="connsiteX1408" fmla="*/ 4830575 w 6576949"/>
              <a:gd name="connsiteY1408" fmla="*/ 803682 h 11849802"/>
              <a:gd name="connsiteX1409" fmla="*/ 4923708 w 6576949"/>
              <a:gd name="connsiteY1409" fmla="*/ 750137 h 11849802"/>
              <a:gd name="connsiteX1410" fmla="*/ 5332259 w 6576949"/>
              <a:gd name="connsiteY1410" fmla="*/ 750137 h 11849802"/>
              <a:gd name="connsiteX1411" fmla="*/ 5425392 w 6576949"/>
              <a:gd name="connsiteY1411" fmla="*/ 804197 h 11849802"/>
              <a:gd name="connsiteX1412" fmla="*/ 5518526 w 6576949"/>
              <a:gd name="connsiteY1412" fmla="*/ 858256 h 11849802"/>
              <a:gd name="connsiteX1413" fmla="*/ 5518526 w 6576949"/>
              <a:gd name="connsiteY1413" fmla="*/ 1073464 h 11849802"/>
              <a:gd name="connsiteX1414" fmla="*/ 5425392 w 6576949"/>
              <a:gd name="connsiteY1414" fmla="*/ 1127523 h 11849802"/>
              <a:gd name="connsiteX1415" fmla="*/ 5332259 w 6576949"/>
              <a:gd name="connsiteY1415" fmla="*/ 1181582 h 11849802"/>
              <a:gd name="connsiteX1416" fmla="*/ 5239126 w 6576949"/>
              <a:gd name="connsiteY1416" fmla="*/ 1127523 h 11849802"/>
              <a:gd name="connsiteX1417" fmla="*/ 5145993 w 6576949"/>
              <a:gd name="connsiteY1417" fmla="*/ 1073464 h 11849802"/>
              <a:gd name="connsiteX1418" fmla="*/ 5145993 w 6576949"/>
              <a:gd name="connsiteY1418" fmla="*/ 858256 h 11849802"/>
              <a:gd name="connsiteX1419" fmla="*/ 5239126 w 6576949"/>
              <a:gd name="connsiteY1419" fmla="*/ 804197 h 11849802"/>
              <a:gd name="connsiteX1420" fmla="*/ 5332259 w 6576949"/>
              <a:gd name="connsiteY1420" fmla="*/ 750137 h 11849802"/>
              <a:gd name="connsiteX1421" fmla="*/ 5741325 w 6576949"/>
              <a:gd name="connsiteY1421" fmla="*/ 750137 h 11849802"/>
              <a:gd name="connsiteX1422" fmla="*/ 5834458 w 6576949"/>
              <a:gd name="connsiteY1422" fmla="*/ 804197 h 11849802"/>
              <a:gd name="connsiteX1423" fmla="*/ 5927591 w 6576949"/>
              <a:gd name="connsiteY1423" fmla="*/ 858256 h 11849802"/>
              <a:gd name="connsiteX1424" fmla="*/ 5927591 w 6576949"/>
              <a:gd name="connsiteY1424" fmla="*/ 1073464 h 11849802"/>
              <a:gd name="connsiteX1425" fmla="*/ 5834458 w 6576949"/>
              <a:gd name="connsiteY1425" fmla="*/ 1127523 h 11849802"/>
              <a:gd name="connsiteX1426" fmla="*/ 5741325 w 6576949"/>
              <a:gd name="connsiteY1426" fmla="*/ 1181582 h 11849802"/>
              <a:gd name="connsiteX1427" fmla="*/ 5648191 w 6576949"/>
              <a:gd name="connsiteY1427" fmla="*/ 1127523 h 11849802"/>
              <a:gd name="connsiteX1428" fmla="*/ 5555058 w 6576949"/>
              <a:gd name="connsiteY1428" fmla="*/ 1073464 h 11849802"/>
              <a:gd name="connsiteX1429" fmla="*/ 5555058 w 6576949"/>
              <a:gd name="connsiteY1429" fmla="*/ 858256 h 11849802"/>
              <a:gd name="connsiteX1430" fmla="*/ 5648191 w 6576949"/>
              <a:gd name="connsiteY1430" fmla="*/ 804197 h 11849802"/>
              <a:gd name="connsiteX1431" fmla="*/ 5741325 w 6576949"/>
              <a:gd name="connsiteY1431" fmla="*/ 750137 h 11849802"/>
              <a:gd name="connsiteX1432" fmla="*/ 5927591 w 6576949"/>
              <a:gd name="connsiteY1432" fmla="*/ 1566176 h 11849802"/>
              <a:gd name="connsiteX1433" fmla="*/ 5927591 w 6576949"/>
              <a:gd name="connsiteY1433" fmla="*/ 1781383 h 11849802"/>
              <a:gd name="connsiteX1434" fmla="*/ 5834458 w 6576949"/>
              <a:gd name="connsiteY1434" fmla="*/ 1835442 h 11849802"/>
              <a:gd name="connsiteX1435" fmla="*/ 5741325 w 6576949"/>
              <a:gd name="connsiteY1435" fmla="*/ 1889502 h 11849802"/>
              <a:gd name="connsiteX1436" fmla="*/ 5648191 w 6576949"/>
              <a:gd name="connsiteY1436" fmla="*/ 1835442 h 11849802"/>
              <a:gd name="connsiteX1437" fmla="*/ 5555058 w 6576949"/>
              <a:gd name="connsiteY1437" fmla="*/ 1781383 h 11849802"/>
              <a:gd name="connsiteX1438" fmla="*/ 5555058 w 6576949"/>
              <a:gd name="connsiteY1438" fmla="*/ 1566176 h 11849802"/>
              <a:gd name="connsiteX1439" fmla="*/ 5648191 w 6576949"/>
              <a:gd name="connsiteY1439" fmla="*/ 1512116 h 11849802"/>
              <a:gd name="connsiteX1440" fmla="*/ 5741325 w 6576949"/>
              <a:gd name="connsiteY1440" fmla="*/ 1458057 h 11849802"/>
              <a:gd name="connsiteX1441" fmla="*/ 5834458 w 6576949"/>
              <a:gd name="connsiteY1441" fmla="*/ 1512116 h 11849802"/>
              <a:gd name="connsiteX1442" fmla="*/ 5927591 w 6576949"/>
              <a:gd name="connsiteY1442" fmla="*/ 1566176 h 11849802"/>
              <a:gd name="connsiteX1443" fmla="*/ 5927591 w 6576949"/>
              <a:gd name="connsiteY1443" fmla="*/ 2274610 h 11849802"/>
              <a:gd name="connsiteX1444" fmla="*/ 5927591 w 6576949"/>
              <a:gd name="connsiteY1444" fmla="*/ 2489818 h 11849802"/>
              <a:gd name="connsiteX1445" fmla="*/ 5834458 w 6576949"/>
              <a:gd name="connsiteY1445" fmla="*/ 2543877 h 11849802"/>
              <a:gd name="connsiteX1446" fmla="*/ 5741325 w 6576949"/>
              <a:gd name="connsiteY1446" fmla="*/ 2597936 h 11849802"/>
              <a:gd name="connsiteX1447" fmla="*/ 5648191 w 6576949"/>
              <a:gd name="connsiteY1447" fmla="*/ 2543877 h 11849802"/>
              <a:gd name="connsiteX1448" fmla="*/ 5555058 w 6576949"/>
              <a:gd name="connsiteY1448" fmla="*/ 2489818 h 11849802"/>
              <a:gd name="connsiteX1449" fmla="*/ 5555058 w 6576949"/>
              <a:gd name="connsiteY1449" fmla="*/ 2274610 h 11849802"/>
              <a:gd name="connsiteX1450" fmla="*/ 5648191 w 6576949"/>
              <a:gd name="connsiteY1450" fmla="*/ 2220551 h 11849802"/>
              <a:gd name="connsiteX1451" fmla="*/ 5741325 w 6576949"/>
              <a:gd name="connsiteY1451" fmla="*/ 2166491 h 11849802"/>
              <a:gd name="connsiteX1452" fmla="*/ 5834458 w 6576949"/>
              <a:gd name="connsiteY1452" fmla="*/ 2220551 h 11849802"/>
              <a:gd name="connsiteX1453" fmla="*/ 5927591 w 6576949"/>
              <a:gd name="connsiteY1453" fmla="*/ 2274610 h 11849802"/>
              <a:gd name="connsiteX1454" fmla="*/ 5927591 w 6576949"/>
              <a:gd name="connsiteY1454" fmla="*/ 2983045 h 11849802"/>
              <a:gd name="connsiteX1455" fmla="*/ 5927591 w 6576949"/>
              <a:gd name="connsiteY1455" fmla="*/ 3198252 h 11849802"/>
              <a:gd name="connsiteX1456" fmla="*/ 5834458 w 6576949"/>
              <a:gd name="connsiteY1456" fmla="*/ 3252311 h 11849802"/>
              <a:gd name="connsiteX1457" fmla="*/ 5741325 w 6576949"/>
              <a:gd name="connsiteY1457" fmla="*/ 3306371 h 11849802"/>
              <a:gd name="connsiteX1458" fmla="*/ 5648191 w 6576949"/>
              <a:gd name="connsiteY1458" fmla="*/ 3252311 h 11849802"/>
              <a:gd name="connsiteX1459" fmla="*/ 5555058 w 6576949"/>
              <a:gd name="connsiteY1459" fmla="*/ 3198252 h 11849802"/>
              <a:gd name="connsiteX1460" fmla="*/ 5555058 w 6576949"/>
              <a:gd name="connsiteY1460" fmla="*/ 2983045 h 11849802"/>
              <a:gd name="connsiteX1461" fmla="*/ 5648191 w 6576949"/>
              <a:gd name="connsiteY1461" fmla="*/ 2928985 h 11849802"/>
              <a:gd name="connsiteX1462" fmla="*/ 5741325 w 6576949"/>
              <a:gd name="connsiteY1462" fmla="*/ 2874926 h 11849802"/>
              <a:gd name="connsiteX1463" fmla="*/ 5834458 w 6576949"/>
              <a:gd name="connsiteY1463" fmla="*/ 2928985 h 11849802"/>
              <a:gd name="connsiteX1464" fmla="*/ 5927591 w 6576949"/>
              <a:gd name="connsiteY1464" fmla="*/ 2983045 h 11849802"/>
              <a:gd name="connsiteX1465" fmla="*/ 5927591 w 6576949"/>
              <a:gd name="connsiteY1465" fmla="*/ 3691479 h 11849802"/>
              <a:gd name="connsiteX1466" fmla="*/ 5927591 w 6576949"/>
              <a:gd name="connsiteY1466" fmla="*/ 3906686 h 11849802"/>
              <a:gd name="connsiteX1467" fmla="*/ 5834458 w 6576949"/>
              <a:gd name="connsiteY1467" fmla="*/ 3960746 h 11849802"/>
              <a:gd name="connsiteX1468" fmla="*/ 5741325 w 6576949"/>
              <a:gd name="connsiteY1468" fmla="*/ 4014805 h 11849802"/>
              <a:gd name="connsiteX1469" fmla="*/ 5648191 w 6576949"/>
              <a:gd name="connsiteY1469" fmla="*/ 3960746 h 11849802"/>
              <a:gd name="connsiteX1470" fmla="*/ 5555058 w 6576949"/>
              <a:gd name="connsiteY1470" fmla="*/ 3906686 h 11849802"/>
              <a:gd name="connsiteX1471" fmla="*/ 5555058 w 6576949"/>
              <a:gd name="connsiteY1471" fmla="*/ 3691479 h 11849802"/>
              <a:gd name="connsiteX1472" fmla="*/ 5648191 w 6576949"/>
              <a:gd name="connsiteY1472" fmla="*/ 3637420 h 11849802"/>
              <a:gd name="connsiteX1473" fmla="*/ 5741325 w 6576949"/>
              <a:gd name="connsiteY1473" fmla="*/ 3583360 h 11849802"/>
              <a:gd name="connsiteX1474" fmla="*/ 5834458 w 6576949"/>
              <a:gd name="connsiteY1474" fmla="*/ 3637420 h 11849802"/>
              <a:gd name="connsiteX1475" fmla="*/ 5927591 w 6576949"/>
              <a:gd name="connsiteY1475" fmla="*/ 3691479 h 11849802"/>
              <a:gd name="connsiteX1476" fmla="*/ 5927591 w 6576949"/>
              <a:gd name="connsiteY1476" fmla="*/ 4399913 h 11849802"/>
              <a:gd name="connsiteX1477" fmla="*/ 5927591 w 6576949"/>
              <a:gd name="connsiteY1477" fmla="*/ 4615121 h 11849802"/>
              <a:gd name="connsiteX1478" fmla="*/ 5834458 w 6576949"/>
              <a:gd name="connsiteY1478" fmla="*/ 4669181 h 11849802"/>
              <a:gd name="connsiteX1479" fmla="*/ 5741325 w 6576949"/>
              <a:gd name="connsiteY1479" fmla="*/ 4723240 h 11849802"/>
              <a:gd name="connsiteX1480" fmla="*/ 5648191 w 6576949"/>
              <a:gd name="connsiteY1480" fmla="*/ 4669181 h 11849802"/>
              <a:gd name="connsiteX1481" fmla="*/ 5555058 w 6576949"/>
              <a:gd name="connsiteY1481" fmla="*/ 4615121 h 11849802"/>
              <a:gd name="connsiteX1482" fmla="*/ 5555058 w 6576949"/>
              <a:gd name="connsiteY1482" fmla="*/ 4399913 h 11849802"/>
              <a:gd name="connsiteX1483" fmla="*/ 5648191 w 6576949"/>
              <a:gd name="connsiteY1483" fmla="*/ 4345854 h 11849802"/>
              <a:gd name="connsiteX1484" fmla="*/ 5741325 w 6576949"/>
              <a:gd name="connsiteY1484" fmla="*/ 4291795 h 11849802"/>
              <a:gd name="connsiteX1485" fmla="*/ 5834458 w 6576949"/>
              <a:gd name="connsiteY1485" fmla="*/ 4345854 h 11849802"/>
              <a:gd name="connsiteX1486" fmla="*/ 5927591 w 6576949"/>
              <a:gd name="connsiteY1486" fmla="*/ 4399913 h 11849802"/>
              <a:gd name="connsiteX1487" fmla="*/ 5927591 w 6576949"/>
              <a:gd name="connsiteY1487" fmla="*/ 5108348 h 11849802"/>
              <a:gd name="connsiteX1488" fmla="*/ 5927591 w 6576949"/>
              <a:gd name="connsiteY1488" fmla="*/ 5323556 h 11849802"/>
              <a:gd name="connsiteX1489" fmla="*/ 5834458 w 6576949"/>
              <a:gd name="connsiteY1489" fmla="*/ 5377615 h 11849802"/>
              <a:gd name="connsiteX1490" fmla="*/ 5741325 w 6576949"/>
              <a:gd name="connsiteY1490" fmla="*/ 5431674 h 11849802"/>
              <a:gd name="connsiteX1491" fmla="*/ 5648191 w 6576949"/>
              <a:gd name="connsiteY1491" fmla="*/ 5377615 h 11849802"/>
              <a:gd name="connsiteX1492" fmla="*/ 5555058 w 6576949"/>
              <a:gd name="connsiteY1492" fmla="*/ 5323556 h 11849802"/>
              <a:gd name="connsiteX1493" fmla="*/ 5555058 w 6576949"/>
              <a:gd name="connsiteY1493" fmla="*/ 5108348 h 11849802"/>
              <a:gd name="connsiteX1494" fmla="*/ 5648191 w 6576949"/>
              <a:gd name="connsiteY1494" fmla="*/ 5054289 h 11849802"/>
              <a:gd name="connsiteX1495" fmla="*/ 5741325 w 6576949"/>
              <a:gd name="connsiteY1495" fmla="*/ 5000229 h 11849802"/>
              <a:gd name="connsiteX1496" fmla="*/ 5834458 w 6576949"/>
              <a:gd name="connsiteY1496" fmla="*/ 5054289 h 11849802"/>
              <a:gd name="connsiteX1497" fmla="*/ 5927591 w 6576949"/>
              <a:gd name="connsiteY1497" fmla="*/ 5108348 h 11849802"/>
              <a:gd name="connsiteX1498" fmla="*/ 5927591 w 6576949"/>
              <a:gd name="connsiteY1498" fmla="*/ 5817297 h 11849802"/>
              <a:gd name="connsiteX1499" fmla="*/ 5927591 w 6576949"/>
              <a:gd name="connsiteY1499" fmla="*/ 6032505 h 11849802"/>
              <a:gd name="connsiteX1500" fmla="*/ 5834458 w 6576949"/>
              <a:gd name="connsiteY1500" fmla="*/ 6086564 h 11849802"/>
              <a:gd name="connsiteX1501" fmla="*/ 5741325 w 6576949"/>
              <a:gd name="connsiteY1501" fmla="*/ 6140623 h 11849802"/>
              <a:gd name="connsiteX1502" fmla="*/ 5648191 w 6576949"/>
              <a:gd name="connsiteY1502" fmla="*/ 6086564 h 11849802"/>
              <a:gd name="connsiteX1503" fmla="*/ 5555058 w 6576949"/>
              <a:gd name="connsiteY1503" fmla="*/ 6032505 h 11849802"/>
              <a:gd name="connsiteX1504" fmla="*/ 5555058 w 6576949"/>
              <a:gd name="connsiteY1504" fmla="*/ 5817297 h 11849802"/>
              <a:gd name="connsiteX1505" fmla="*/ 5648191 w 6576949"/>
              <a:gd name="connsiteY1505" fmla="*/ 5763238 h 11849802"/>
              <a:gd name="connsiteX1506" fmla="*/ 5741325 w 6576949"/>
              <a:gd name="connsiteY1506" fmla="*/ 5709179 h 11849802"/>
              <a:gd name="connsiteX1507" fmla="*/ 5834458 w 6576949"/>
              <a:gd name="connsiteY1507" fmla="*/ 5763238 h 11849802"/>
              <a:gd name="connsiteX1508" fmla="*/ 5927591 w 6576949"/>
              <a:gd name="connsiteY1508" fmla="*/ 5817297 h 11849802"/>
              <a:gd name="connsiteX1509" fmla="*/ 5927591 w 6576949"/>
              <a:gd name="connsiteY1509" fmla="*/ 6525732 h 11849802"/>
              <a:gd name="connsiteX1510" fmla="*/ 5927591 w 6576949"/>
              <a:gd name="connsiteY1510" fmla="*/ 6740940 h 11849802"/>
              <a:gd name="connsiteX1511" fmla="*/ 5834458 w 6576949"/>
              <a:gd name="connsiteY1511" fmla="*/ 6794999 h 11849802"/>
              <a:gd name="connsiteX1512" fmla="*/ 5741325 w 6576949"/>
              <a:gd name="connsiteY1512" fmla="*/ 6849058 h 11849802"/>
              <a:gd name="connsiteX1513" fmla="*/ 5648191 w 6576949"/>
              <a:gd name="connsiteY1513" fmla="*/ 6794999 h 11849802"/>
              <a:gd name="connsiteX1514" fmla="*/ 5555058 w 6576949"/>
              <a:gd name="connsiteY1514" fmla="*/ 6740940 h 11849802"/>
              <a:gd name="connsiteX1515" fmla="*/ 5555058 w 6576949"/>
              <a:gd name="connsiteY1515" fmla="*/ 6525732 h 11849802"/>
              <a:gd name="connsiteX1516" fmla="*/ 5648191 w 6576949"/>
              <a:gd name="connsiteY1516" fmla="*/ 6471672 h 11849802"/>
              <a:gd name="connsiteX1517" fmla="*/ 5741325 w 6576949"/>
              <a:gd name="connsiteY1517" fmla="*/ 6417613 h 11849802"/>
              <a:gd name="connsiteX1518" fmla="*/ 5834458 w 6576949"/>
              <a:gd name="connsiteY1518" fmla="*/ 6471672 h 11849802"/>
              <a:gd name="connsiteX1519" fmla="*/ 5927591 w 6576949"/>
              <a:gd name="connsiteY1519" fmla="*/ 6525732 h 11849802"/>
              <a:gd name="connsiteX1520" fmla="*/ 5927591 w 6576949"/>
              <a:gd name="connsiteY1520" fmla="*/ 7234166 h 11849802"/>
              <a:gd name="connsiteX1521" fmla="*/ 5927591 w 6576949"/>
              <a:gd name="connsiteY1521" fmla="*/ 7449374 h 11849802"/>
              <a:gd name="connsiteX1522" fmla="*/ 5834458 w 6576949"/>
              <a:gd name="connsiteY1522" fmla="*/ 7503433 h 11849802"/>
              <a:gd name="connsiteX1523" fmla="*/ 5741325 w 6576949"/>
              <a:gd name="connsiteY1523" fmla="*/ 7557492 h 11849802"/>
              <a:gd name="connsiteX1524" fmla="*/ 5648191 w 6576949"/>
              <a:gd name="connsiteY1524" fmla="*/ 7503433 h 11849802"/>
              <a:gd name="connsiteX1525" fmla="*/ 5555058 w 6576949"/>
              <a:gd name="connsiteY1525" fmla="*/ 7449374 h 11849802"/>
              <a:gd name="connsiteX1526" fmla="*/ 5555058 w 6576949"/>
              <a:gd name="connsiteY1526" fmla="*/ 7234166 h 11849802"/>
              <a:gd name="connsiteX1527" fmla="*/ 5648191 w 6576949"/>
              <a:gd name="connsiteY1527" fmla="*/ 7180107 h 11849802"/>
              <a:gd name="connsiteX1528" fmla="*/ 5741325 w 6576949"/>
              <a:gd name="connsiteY1528" fmla="*/ 7126047 h 11849802"/>
              <a:gd name="connsiteX1529" fmla="*/ 5834458 w 6576949"/>
              <a:gd name="connsiteY1529" fmla="*/ 7180107 h 11849802"/>
              <a:gd name="connsiteX1530" fmla="*/ 5927591 w 6576949"/>
              <a:gd name="connsiteY1530" fmla="*/ 7234166 h 11849802"/>
              <a:gd name="connsiteX1531" fmla="*/ 5927591 w 6576949"/>
              <a:gd name="connsiteY1531" fmla="*/ 7942600 h 11849802"/>
              <a:gd name="connsiteX1532" fmla="*/ 5927591 w 6576949"/>
              <a:gd name="connsiteY1532" fmla="*/ 8157808 h 11849802"/>
              <a:gd name="connsiteX1533" fmla="*/ 5834458 w 6576949"/>
              <a:gd name="connsiteY1533" fmla="*/ 8211867 h 11849802"/>
              <a:gd name="connsiteX1534" fmla="*/ 5741325 w 6576949"/>
              <a:gd name="connsiteY1534" fmla="*/ 8265927 h 11849802"/>
              <a:gd name="connsiteX1535" fmla="*/ 5648191 w 6576949"/>
              <a:gd name="connsiteY1535" fmla="*/ 8211867 h 11849802"/>
              <a:gd name="connsiteX1536" fmla="*/ 5555058 w 6576949"/>
              <a:gd name="connsiteY1536" fmla="*/ 8157808 h 11849802"/>
              <a:gd name="connsiteX1537" fmla="*/ 5555058 w 6576949"/>
              <a:gd name="connsiteY1537" fmla="*/ 7942600 h 11849802"/>
              <a:gd name="connsiteX1538" fmla="*/ 5648191 w 6576949"/>
              <a:gd name="connsiteY1538" fmla="*/ 7888541 h 11849802"/>
              <a:gd name="connsiteX1539" fmla="*/ 5741325 w 6576949"/>
              <a:gd name="connsiteY1539" fmla="*/ 7834482 h 11849802"/>
              <a:gd name="connsiteX1540" fmla="*/ 5834458 w 6576949"/>
              <a:gd name="connsiteY1540" fmla="*/ 7888541 h 11849802"/>
              <a:gd name="connsiteX1541" fmla="*/ 5927591 w 6576949"/>
              <a:gd name="connsiteY1541" fmla="*/ 7942600 h 11849802"/>
              <a:gd name="connsiteX1542" fmla="*/ 5927591 w 6576949"/>
              <a:gd name="connsiteY1542" fmla="*/ 8651035 h 11849802"/>
              <a:gd name="connsiteX1543" fmla="*/ 5927591 w 6576949"/>
              <a:gd name="connsiteY1543" fmla="*/ 8866242 h 11849802"/>
              <a:gd name="connsiteX1544" fmla="*/ 5834458 w 6576949"/>
              <a:gd name="connsiteY1544" fmla="*/ 8920302 h 11849802"/>
              <a:gd name="connsiteX1545" fmla="*/ 5741325 w 6576949"/>
              <a:gd name="connsiteY1545" fmla="*/ 8974361 h 11849802"/>
              <a:gd name="connsiteX1546" fmla="*/ 5648191 w 6576949"/>
              <a:gd name="connsiteY1546" fmla="*/ 8920302 h 11849802"/>
              <a:gd name="connsiteX1547" fmla="*/ 5555058 w 6576949"/>
              <a:gd name="connsiteY1547" fmla="*/ 8866242 h 11849802"/>
              <a:gd name="connsiteX1548" fmla="*/ 5555058 w 6576949"/>
              <a:gd name="connsiteY1548" fmla="*/ 8651035 h 11849802"/>
              <a:gd name="connsiteX1549" fmla="*/ 5648191 w 6576949"/>
              <a:gd name="connsiteY1549" fmla="*/ 8596976 h 11849802"/>
              <a:gd name="connsiteX1550" fmla="*/ 5741325 w 6576949"/>
              <a:gd name="connsiteY1550" fmla="*/ 8542916 h 11849802"/>
              <a:gd name="connsiteX1551" fmla="*/ 5834458 w 6576949"/>
              <a:gd name="connsiteY1551" fmla="*/ 8596976 h 11849802"/>
              <a:gd name="connsiteX1552" fmla="*/ 5927591 w 6576949"/>
              <a:gd name="connsiteY1552" fmla="*/ 8651035 h 11849802"/>
              <a:gd name="connsiteX1553" fmla="*/ 5927591 w 6576949"/>
              <a:gd name="connsiteY1553" fmla="*/ 9359469 h 11849802"/>
              <a:gd name="connsiteX1554" fmla="*/ 5927591 w 6576949"/>
              <a:gd name="connsiteY1554" fmla="*/ 9574677 h 11849802"/>
              <a:gd name="connsiteX1555" fmla="*/ 5834458 w 6576949"/>
              <a:gd name="connsiteY1555" fmla="*/ 9628736 h 11849802"/>
              <a:gd name="connsiteX1556" fmla="*/ 5741325 w 6576949"/>
              <a:gd name="connsiteY1556" fmla="*/ 9682795 h 11849802"/>
              <a:gd name="connsiteX1557" fmla="*/ 5648191 w 6576949"/>
              <a:gd name="connsiteY1557" fmla="*/ 9628736 h 11849802"/>
              <a:gd name="connsiteX1558" fmla="*/ 5555058 w 6576949"/>
              <a:gd name="connsiteY1558" fmla="*/ 9574677 h 11849802"/>
              <a:gd name="connsiteX1559" fmla="*/ 5555058 w 6576949"/>
              <a:gd name="connsiteY1559" fmla="*/ 9359469 h 11849802"/>
              <a:gd name="connsiteX1560" fmla="*/ 5648191 w 6576949"/>
              <a:gd name="connsiteY1560" fmla="*/ 9305410 h 11849802"/>
              <a:gd name="connsiteX1561" fmla="*/ 5741325 w 6576949"/>
              <a:gd name="connsiteY1561" fmla="*/ 9251351 h 11849802"/>
              <a:gd name="connsiteX1562" fmla="*/ 5834458 w 6576949"/>
              <a:gd name="connsiteY1562" fmla="*/ 9305410 h 11849802"/>
              <a:gd name="connsiteX1563" fmla="*/ 5927591 w 6576949"/>
              <a:gd name="connsiteY1563" fmla="*/ 9359469 h 11849802"/>
              <a:gd name="connsiteX1564" fmla="*/ 5927591 w 6576949"/>
              <a:gd name="connsiteY1564" fmla="*/ 10067904 h 11849802"/>
              <a:gd name="connsiteX1565" fmla="*/ 5927591 w 6576949"/>
              <a:gd name="connsiteY1565" fmla="*/ 10283111 h 11849802"/>
              <a:gd name="connsiteX1566" fmla="*/ 5834458 w 6576949"/>
              <a:gd name="connsiteY1566" fmla="*/ 10337171 h 11849802"/>
              <a:gd name="connsiteX1567" fmla="*/ 5741325 w 6576949"/>
              <a:gd name="connsiteY1567" fmla="*/ 10391230 h 11849802"/>
              <a:gd name="connsiteX1568" fmla="*/ 5648191 w 6576949"/>
              <a:gd name="connsiteY1568" fmla="*/ 10337171 h 11849802"/>
              <a:gd name="connsiteX1569" fmla="*/ 5555058 w 6576949"/>
              <a:gd name="connsiteY1569" fmla="*/ 10283111 h 11849802"/>
              <a:gd name="connsiteX1570" fmla="*/ 5555058 w 6576949"/>
              <a:gd name="connsiteY1570" fmla="*/ 10067904 h 11849802"/>
              <a:gd name="connsiteX1571" fmla="*/ 5648191 w 6576949"/>
              <a:gd name="connsiteY1571" fmla="*/ 10013844 h 11849802"/>
              <a:gd name="connsiteX1572" fmla="*/ 5741325 w 6576949"/>
              <a:gd name="connsiteY1572" fmla="*/ 9959785 h 11849802"/>
              <a:gd name="connsiteX1573" fmla="*/ 5834458 w 6576949"/>
              <a:gd name="connsiteY1573" fmla="*/ 10013844 h 11849802"/>
              <a:gd name="connsiteX1574" fmla="*/ 5927591 w 6576949"/>
              <a:gd name="connsiteY1574" fmla="*/ 10067904 h 11849802"/>
              <a:gd name="connsiteX1575" fmla="*/ 5536535 w 6576949"/>
              <a:gd name="connsiteY1575" fmla="*/ 10744932 h 11849802"/>
              <a:gd name="connsiteX1576" fmla="*/ 5443402 w 6576949"/>
              <a:gd name="connsiteY1576" fmla="*/ 10690873 h 11849802"/>
              <a:gd name="connsiteX1577" fmla="*/ 5350269 w 6576949"/>
              <a:gd name="connsiteY1577" fmla="*/ 10636814 h 11849802"/>
              <a:gd name="connsiteX1578" fmla="*/ 5350269 w 6576949"/>
              <a:gd name="connsiteY1578" fmla="*/ 10421606 h 11849802"/>
              <a:gd name="connsiteX1579" fmla="*/ 5443402 w 6576949"/>
              <a:gd name="connsiteY1579" fmla="*/ 10367546 h 11849802"/>
              <a:gd name="connsiteX1580" fmla="*/ 5536535 w 6576949"/>
              <a:gd name="connsiteY1580" fmla="*/ 10313487 h 11849802"/>
              <a:gd name="connsiteX1581" fmla="*/ 5629668 w 6576949"/>
              <a:gd name="connsiteY1581" fmla="*/ 10367546 h 11849802"/>
              <a:gd name="connsiteX1582" fmla="*/ 5722801 w 6576949"/>
              <a:gd name="connsiteY1582" fmla="*/ 10421606 h 11849802"/>
              <a:gd name="connsiteX1583" fmla="*/ 5722801 w 6576949"/>
              <a:gd name="connsiteY1583" fmla="*/ 10636814 h 11849802"/>
              <a:gd name="connsiteX1584" fmla="*/ 5629668 w 6576949"/>
              <a:gd name="connsiteY1584" fmla="*/ 10690873 h 11849802"/>
              <a:gd name="connsiteX1585" fmla="*/ 5536535 w 6576949"/>
              <a:gd name="connsiteY1585" fmla="*/ 10744932 h 11849802"/>
              <a:gd name="connsiteX1586" fmla="*/ 5127984 w 6576949"/>
              <a:gd name="connsiteY1586" fmla="*/ 10744932 h 11849802"/>
              <a:gd name="connsiteX1587" fmla="*/ 5034851 w 6576949"/>
              <a:gd name="connsiteY1587" fmla="*/ 10690873 h 11849802"/>
              <a:gd name="connsiteX1588" fmla="*/ 4941718 w 6576949"/>
              <a:gd name="connsiteY1588" fmla="*/ 10636814 h 11849802"/>
              <a:gd name="connsiteX1589" fmla="*/ 4941718 w 6576949"/>
              <a:gd name="connsiteY1589" fmla="*/ 10421606 h 11849802"/>
              <a:gd name="connsiteX1590" fmla="*/ 5034851 w 6576949"/>
              <a:gd name="connsiteY1590" fmla="*/ 10367546 h 11849802"/>
              <a:gd name="connsiteX1591" fmla="*/ 5127984 w 6576949"/>
              <a:gd name="connsiteY1591" fmla="*/ 10313487 h 11849802"/>
              <a:gd name="connsiteX1592" fmla="*/ 5221117 w 6576949"/>
              <a:gd name="connsiteY1592" fmla="*/ 10367546 h 11849802"/>
              <a:gd name="connsiteX1593" fmla="*/ 5314250 w 6576949"/>
              <a:gd name="connsiteY1593" fmla="*/ 10421606 h 11849802"/>
              <a:gd name="connsiteX1594" fmla="*/ 5314250 w 6576949"/>
              <a:gd name="connsiteY1594" fmla="*/ 10636814 h 11849802"/>
              <a:gd name="connsiteX1595" fmla="*/ 5221117 w 6576949"/>
              <a:gd name="connsiteY1595" fmla="*/ 10690873 h 11849802"/>
              <a:gd name="connsiteX1596" fmla="*/ 5127984 w 6576949"/>
              <a:gd name="connsiteY1596" fmla="*/ 10744932 h 11849802"/>
              <a:gd name="connsiteX1597" fmla="*/ 4718918 w 6576949"/>
              <a:gd name="connsiteY1597" fmla="*/ 10744932 h 11849802"/>
              <a:gd name="connsiteX1598" fmla="*/ 4625785 w 6576949"/>
              <a:gd name="connsiteY1598" fmla="*/ 10690873 h 11849802"/>
              <a:gd name="connsiteX1599" fmla="*/ 4532652 w 6576949"/>
              <a:gd name="connsiteY1599" fmla="*/ 10636814 h 11849802"/>
              <a:gd name="connsiteX1600" fmla="*/ 4532652 w 6576949"/>
              <a:gd name="connsiteY1600" fmla="*/ 10421606 h 11849802"/>
              <a:gd name="connsiteX1601" fmla="*/ 4625785 w 6576949"/>
              <a:gd name="connsiteY1601" fmla="*/ 10367546 h 11849802"/>
              <a:gd name="connsiteX1602" fmla="*/ 4718918 w 6576949"/>
              <a:gd name="connsiteY1602" fmla="*/ 10313487 h 11849802"/>
              <a:gd name="connsiteX1603" fmla="*/ 4812051 w 6576949"/>
              <a:gd name="connsiteY1603" fmla="*/ 10367546 h 11849802"/>
              <a:gd name="connsiteX1604" fmla="*/ 4905184 w 6576949"/>
              <a:gd name="connsiteY1604" fmla="*/ 10421606 h 11849802"/>
              <a:gd name="connsiteX1605" fmla="*/ 4905184 w 6576949"/>
              <a:gd name="connsiteY1605" fmla="*/ 10636814 h 11849802"/>
              <a:gd name="connsiteX1606" fmla="*/ 4812051 w 6576949"/>
              <a:gd name="connsiteY1606" fmla="*/ 10690873 h 11849802"/>
              <a:gd name="connsiteX1607" fmla="*/ 4718918 w 6576949"/>
              <a:gd name="connsiteY1607" fmla="*/ 10744932 h 11849802"/>
              <a:gd name="connsiteX1608" fmla="*/ 4310367 w 6576949"/>
              <a:gd name="connsiteY1608" fmla="*/ 10744932 h 11849802"/>
              <a:gd name="connsiteX1609" fmla="*/ 4217234 w 6576949"/>
              <a:gd name="connsiteY1609" fmla="*/ 10690873 h 11849802"/>
              <a:gd name="connsiteX1610" fmla="*/ 4124101 w 6576949"/>
              <a:gd name="connsiteY1610" fmla="*/ 10636814 h 11849802"/>
              <a:gd name="connsiteX1611" fmla="*/ 4124101 w 6576949"/>
              <a:gd name="connsiteY1611" fmla="*/ 10421606 h 11849802"/>
              <a:gd name="connsiteX1612" fmla="*/ 4217234 w 6576949"/>
              <a:gd name="connsiteY1612" fmla="*/ 10367546 h 11849802"/>
              <a:gd name="connsiteX1613" fmla="*/ 4310367 w 6576949"/>
              <a:gd name="connsiteY1613" fmla="*/ 10313487 h 11849802"/>
              <a:gd name="connsiteX1614" fmla="*/ 4403500 w 6576949"/>
              <a:gd name="connsiteY1614" fmla="*/ 10367546 h 11849802"/>
              <a:gd name="connsiteX1615" fmla="*/ 4496634 w 6576949"/>
              <a:gd name="connsiteY1615" fmla="*/ 10421606 h 11849802"/>
              <a:gd name="connsiteX1616" fmla="*/ 4496634 w 6576949"/>
              <a:gd name="connsiteY1616" fmla="*/ 10636814 h 11849802"/>
              <a:gd name="connsiteX1617" fmla="*/ 4403500 w 6576949"/>
              <a:gd name="connsiteY1617" fmla="*/ 10690873 h 11849802"/>
              <a:gd name="connsiteX1618" fmla="*/ 4310367 w 6576949"/>
              <a:gd name="connsiteY1618" fmla="*/ 10744932 h 11849802"/>
              <a:gd name="connsiteX1619" fmla="*/ 3901816 w 6576949"/>
              <a:gd name="connsiteY1619" fmla="*/ 10744932 h 11849802"/>
              <a:gd name="connsiteX1620" fmla="*/ 3808683 w 6576949"/>
              <a:gd name="connsiteY1620" fmla="*/ 10690873 h 11849802"/>
              <a:gd name="connsiteX1621" fmla="*/ 3715550 w 6576949"/>
              <a:gd name="connsiteY1621" fmla="*/ 10636814 h 11849802"/>
              <a:gd name="connsiteX1622" fmla="*/ 3715550 w 6576949"/>
              <a:gd name="connsiteY1622" fmla="*/ 10421606 h 11849802"/>
              <a:gd name="connsiteX1623" fmla="*/ 3808683 w 6576949"/>
              <a:gd name="connsiteY1623" fmla="*/ 10367546 h 11849802"/>
              <a:gd name="connsiteX1624" fmla="*/ 3901816 w 6576949"/>
              <a:gd name="connsiteY1624" fmla="*/ 10313487 h 11849802"/>
              <a:gd name="connsiteX1625" fmla="*/ 3994949 w 6576949"/>
              <a:gd name="connsiteY1625" fmla="*/ 10367546 h 11849802"/>
              <a:gd name="connsiteX1626" fmla="*/ 4088082 w 6576949"/>
              <a:gd name="connsiteY1626" fmla="*/ 10421606 h 11849802"/>
              <a:gd name="connsiteX1627" fmla="*/ 4088082 w 6576949"/>
              <a:gd name="connsiteY1627" fmla="*/ 10636814 h 11849802"/>
              <a:gd name="connsiteX1628" fmla="*/ 3994949 w 6576949"/>
              <a:gd name="connsiteY1628" fmla="*/ 10690873 h 11849802"/>
              <a:gd name="connsiteX1629" fmla="*/ 3901816 w 6576949"/>
              <a:gd name="connsiteY1629" fmla="*/ 10744932 h 11849802"/>
              <a:gd name="connsiteX1630" fmla="*/ 3492751 w 6576949"/>
              <a:gd name="connsiteY1630" fmla="*/ 10744932 h 11849802"/>
              <a:gd name="connsiteX1631" fmla="*/ 3399618 w 6576949"/>
              <a:gd name="connsiteY1631" fmla="*/ 10690873 h 11849802"/>
              <a:gd name="connsiteX1632" fmla="*/ 3306484 w 6576949"/>
              <a:gd name="connsiteY1632" fmla="*/ 10636814 h 11849802"/>
              <a:gd name="connsiteX1633" fmla="*/ 3306484 w 6576949"/>
              <a:gd name="connsiteY1633" fmla="*/ 10421606 h 11849802"/>
              <a:gd name="connsiteX1634" fmla="*/ 3399618 w 6576949"/>
              <a:gd name="connsiteY1634" fmla="*/ 10367546 h 11849802"/>
              <a:gd name="connsiteX1635" fmla="*/ 3492751 w 6576949"/>
              <a:gd name="connsiteY1635" fmla="*/ 10313487 h 11849802"/>
              <a:gd name="connsiteX1636" fmla="*/ 3585884 w 6576949"/>
              <a:gd name="connsiteY1636" fmla="*/ 10367546 h 11849802"/>
              <a:gd name="connsiteX1637" fmla="*/ 3679017 w 6576949"/>
              <a:gd name="connsiteY1637" fmla="*/ 10421606 h 11849802"/>
              <a:gd name="connsiteX1638" fmla="*/ 3679017 w 6576949"/>
              <a:gd name="connsiteY1638" fmla="*/ 10636814 h 11849802"/>
              <a:gd name="connsiteX1639" fmla="*/ 3585884 w 6576949"/>
              <a:gd name="connsiteY1639" fmla="*/ 10690873 h 11849802"/>
              <a:gd name="connsiteX1640" fmla="*/ 3492751 w 6576949"/>
              <a:gd name="connsiteY1640" fmla="*/ 10744932 h 11849802"/>
              <a:gd name="connsiteX1641" fmla="*/ 3084200 w 6576949"/>
              <a:gd name="connsiteY1641" fmla="*/ 10744932 h 11849802"/>
              <a:gd name="connsiteX1642" fmla="*/ 2991066 w 6576949"/>
              <a:gd name="connsiteY1642" fmla="*/ 10690873 h 11849802"/>
              <a:gd name="connsiteX1643" fmla="*/ 2897933 w 6576949"/>
              <a:gd name="connsiteY1643" fmla="*/ 10636814 h 11849802"/>
              <a:gd name="connsiteX1644" fmla="*/ 2897933 w 6576949"/>
              <a:gd name="connsiteY1644" fmla="*/ 10421606 h 11849802"/>
              <a:gd name="connsiteX1645" fmla="*/ 2991066 w 6576949"/>
              <a:gd name="connsiteY1645" fmla="*/ 10367546 h 11849802"/>
              <a:gd name="connsiteX1646" fmla="*/ 3084200 w 6576949"/>
              <a:gd name="connsiteY1646" fmla="*/ 10313487 h 11849802"/>
              <a:gd name="connsiteX1647" fmla="*/ 3177333 w 6576949"/>
              <a:gd name="connsiteY1647" fmla="*/ 10367546 h 11849802"/>
              <a:gd name="connsiteX1648" fmla="*/ 3270466 w 6576949"/>
              <a:gd name="connsiteY1648" fmla="*/ 10421606 h 11849802"/>
              <a:gd name="connsiteX1649" fmla="*/ 3270466 w 6576949"/>
              <a:gd name="connsiteY1649" fmla="*/ 10636814 h 11849802"/>
              <a:gd name="connsiteX1650" fmla="*/ 3177333 w 6576949"/>
              <a:gd name="connsiteY1650" fmla="*/ 10690873 h 11849802"/>
              <a:gd name="connsiteX1651" fmla="*/ 3084200 w 6576949"/>
              <a:gd name="connsiteY1651" fmla="*/ 10744932 h 11849802"/>
              <a:gd name="connsiteX1652" fmla="*/ 2675134 w 6576949"/>
              <a:gd name="connsiteY1652" fmla="*/ 10744932 h 11849802"/>
              <a:gd name="connsiteX1653" fmla="*/ 2582001 w 6576949"/>
              <a:gd name="connsiteY1653" fmla="*/ 10690873 h 11849802"/>
              <a:gd name="connsiteX1654" fmla="*/ 2488868 w 6576949"/>
              <a:gd name="connsiteY1654" fmla="*/ 10636814 h 11849802"/>
              <a:gd name="connsiteX1655" fmla="*/ 2488868 w 6576949"/>
              <a:gd name="connsiteY1655" fmla="*/ 10421606 h 11849802"/>
              <a:gd name="connsiteX1656" fmla="*/ 2582001 w 6576949"/>
              <a:gd name="connsiteY1656" fmla="*/ 10367546 h 11849802"/>
              <a:gd name="connsiteX1657" fmla="*/ 2675134 w 6576949"/>
              <a:gd name="connsiteY1657" fmla="*/ 10313487 h 11849802"/>
              <a:gd name="connsiteX1658" fmla="*/ 2768267 w 6576949"/>
              <a:gd name="connsiteY1658" fmla="*/ 10367546 h 11849802"/>
              <a:gd name="connsiteX1659" fmla="*/ 2861400 w 6576949"/>
              <a:gd name="connsiteY1659" fmla="*/ 10421606 h 11849802"/>
              <a:gd name="connsiteX1660" fmla="*/ 2861400 w 6576949"/>
              <a:gd name="connsiteY1660" fmla="*/ 10636814 h 11849802"/>
              <a:gd name="connsiteX1661" fmla="*/ 2768267 w 6576949"/>
              <a:gd name="connsiteY1661" fmla="*/ 10690873 h 11849802"/>
              <a:gd name="connsiteX1662" fmla="*/ 2675134 w 6576949"/>
              <a:gd name="connsiteY1662" fmla="*/ 10744932 h 11849802"/>
              <a:gd name="connsiteX1663" fmla="*/ 2266583 w 6576949"/>
              <a:gd name="connsiteY1663" fmla="*/ 10744932 h 11849802"/>
              <a:gd name="connsiteX1664" fmla="*/ 2173450 w 6576949"/>
              <a:gd name="connsiteY1664" fmla="*/ 10690873 h 11849802"/>
              <a:gd name="connsiteX1665" fmla="*/ 2080317 w 6576949"/>
              <a:gd name="connsiteY1665" fmla="*/ 10636814 h 11849802"/>
              <a:gd name="connsiteX1666" fmla="*/ 2080317 w 6576949"/>
              <a:gd name="connsiteY1666" fmla="*/ 10421606 h 11849802"/>
              <a:gd name="connsiteX1667" fmla="*/ 2173450 w 6576949"/>
              <a:gd name="connsiteY1667" fmla="*/ 10367546 h 11849802"/>
              <a:gd name="connsiteX1668" fmla="*/ 2266583 w 6576949"/>
              <a:gd name="connsiteY1668" fmla="*/ 10313487 h 11849802"/>
              <a:gd name="connsiteX1669" fmla="*/ 2359716 w 6576949"/>
              <a:gd name="connsiteY1669" fmla="*/ 10367546 h 11849802"/>
              <a:gd name="connsiteX1670" fmla="*/ 2452850 w 6576949"/>
              <a:gd name="connsiteY1670" fmla="*/ 10421606 h 11849802"/>
              <a:gd name="connsiteX1671" fmla="*/ 2452850 w 6576949"/>
              <a:gd name="connsiteY1671" fmla="*/ 10636814 h 11849802"/>
              <a:gd name="connsiteX1672" fmla="*/ 2359716 w 6576949"/>
              <a:gd name="connsiteY1672" fmla="*/ 10690873 h 11849802"/>
              <a:gd name="connsiteX1673" fmla="*/ 2266583 w 6576949"/>
              <a:gd name="connsiteY1673" fmla="*/ 10744932 h 11849802"/>
              <a:gd name="connsiteX1674" fmla="*/ 1857518 w 6576949"/>
              <a:gd name="connsiteY1674" fmla="*/ 10744932 h 11849802"/>
              <a:gd name="connsiteX1675" fmla="*/ 1764384 w 6576949"/>
              <a:gd name="connsiteY1675" fmla="*/ 10690873 h 11849802"/>
              <a:gd name="connsiteX1676" fmla="*/ 1671251 w 6576949"/>
              <a:gd name="connsiteY1676" fmla="*/ 10636814 h 11849802"/>
              <a:gd name="connsiteX1677" fmla="*/ 1671251 w 6576949"/>
              <a:gd name="connsiteY1677" fmla="*/ 10421606 h 11849802"/>
              <a:gd name="connsiteX1678" fmla="*/ 1764384 w 6576949"/>
              <a:gd name="connsiteY1678" fmla="*/ 10367546 h 11849802"/>
              <a:gd name="connsiteX1679" fmla="*/ 1857518 w 6576949"/>
              <a:gd name="connsiteY1679" fmla="*/ 10313487 h 11849802"/>
              <a:gd name="connsiteX1680" fmla="*/ 1950651 w 6576949"/>
              <a:gd name="connsiteY1680" fmla="*/ 10367546 h 11849802"/>
              <a:gd name="connsiteX1681" fmla="*/ 2043784 w 6576949"/>
              <a:gd name="connsiteY1681" fmla="*/ 10421606 h 11849802"/>
              <a:gd name="connsiteX1682" fmla="*/ 2043784 w 6576949"/>
              <a:gd name="connsiteY1682" fmla="*/ 10636814 h 11849802"/>
              <a:gd name="connsiteX1683" fmla="*/ 1950651 w 6576949"/>
              <a:gd name="connsiteY1683" fmla="*/ 10690873 h 11849802"/>
              <a:gd name="connsiteX1684" fmla="*/ 1857518 w 6576949"/>
              <a:gd name="connsiteY1684" fmla="*/ 10744932 h 11849802"/>
              <a:gd name="connsiteX1685" fmla="*/ 1448967 w 6576949"/>
              <a:gd name="connsiteY1685" fmla="*/ 10744932 h 11849802"/>
              <a:gd name="connsiteX1686" fmla="*/ 1355834 w 6576949"/>
              <a:gd name="connsiteY1686" fmla="*/ 10690873 h 11849802"/>
              <a:gd name="connsiteX1687" fmla="*/ 1262700 w 6576949"/>
              <a:gd name="connsiteY1687" fmla="*/ 10636814 h 11849802"/>
              <a:gd name="connsiteX1688" fmla="*/ 1262700 w 6576949"/>
              <a:gd name="connsiteY1688" fmla="*/ 10421606 h 11849802"/>
              <a:gd name="connsiteX1689" fmla="*/ 1355834 w 6576949"/>
              <a:gd name="connsiteY1689" fmla="*/ 10367546 h 11849802"/>
              <a:gd name="connsiteX1690" fmla="*/ 1448967 w 6576949"/>
              <a:gd name="connsiteY1690" fmla="*/ 10313487 h 11849802"/>
              <a:gd name="connsiteX1691" fmla="*/ 1542100 w 6576949"/>
              <a:gd name="connsiteY1691" fmla="*/ 10367546 h 11849802"/>
              <a:gd name="connsiteX1692" fmla="*/ 1635233 w 6576949"/>
              <a:gd name="connsiteY1692" fmla="*/ 10421606 h 11849802"/>
              <a:gd name="connsiteX1693" fmla="*/ 1635233 w 6576949"/>
              <a:gd name="connsiteY1693" fmla="*/ 10636814 h 11849802"/>
              <a:gd name="connsiteX1694" fmla="*/ 1542100 w 6576949"/>
              <a:gd name="connsiteY1694" fmla="*/ 10690873 h 11849802"/>
              <a:gd name="connsiteX1695" fmla="*/ 1448967 w 6576949"/>
              <a:gd name="connsiteY1695" fmla="*/ 10744932 h 11849802"/>
              <a:gd name="connsiteX1696" fmla="*/ 1039901 w 6576949"/>
              <a:gd name="connsiteY1696" fmla="*/ 10744932 h 11849802"/>
              <a:gd name="connsiteX1697" fmla="*/ 946768 w 6576949"/>
              <a:gd name="connsiteY1697" fmla="*/ 10690873 h 11849802"/>
              <a:gd name="connsiteX1698" fmla="*/ 853635 w 6576949"/>
              <a:gd name="connsiteY1698" fmla="*/ 10636814 h 11849802"/>
              <a:gd name="connsiteX1699" fmla="*/ 853635 w 6576949"/>
              <a:gd name="connsiteY1699" fmla="*/ 10421606 h 11849802"/>
              <a:gd name="connsiteX1700" fmla="*/ 946768 w 6576949"/>
              <a:gd name="connsiteY1700" fmla="*/ 10367546 h 11849802"/>
              <a:gd name="connsiteX1701" fmla="*/ 1039901 w 6576949"/>
              <a:gd name="connsiteY1701" fmla="*/ 10313487 h 11849802"/>
              <a:gd name="connsiteX1702" fmla="*/ 1133034 w 6576949"/>
              <a:gd name="connsiteY1702" fmla="*/ 10367546 h 11849802"/>
              <a:gd name="connsiteX1703" fmla="*/ 1226168 w 6576949"/>
              <a:gd name="connsiteY1703" fmla="*/ 10421606 h 11849802"/>
              <a:gd name="connsiteX1704" fmla="*/ 1226168 w 6576949"/>
              <a:gd name="connsiteY1704" fmla="*/ 10636814 h 11849802"/>
              <a:gd name="connsiteX1705" fmla="*/ 1133034 w 6576949"/>
              <a:gd name="connsiteY1705" fmla="*/ 10690873 h 11849802"/>
              <a:gd name="connsiteX1706" fmla="*/ 1039901 w 6576949"/>
              <a:gd name="connsiteY1706" fmla="*/ 10744932 h 11849802"/>
              <a:gd name="connsiteX1707" fmla="*/ 649359 w 6576949"/>
              <a:gd name="connsiteY1707" fmla="*/ 10283111 h 11849802"/>
              <a:gd name="connsiteX1708" fmla="*/ 649359 w 6576949"/>
              <a:gd name="connsiteY1708" fmla="*/ 10067904 h 11849802"/>
              <a:gd name="connsiteX1709" fmla="*/ 742493 w 6576949"/>
              <a:gd name="connsiteY1709" fmla="*/ 10013844 h 11849802"/>
              <a:gd name="connsiteX1710" fmla="*/ 835626 w 6576949"/>
              <a:gd name="connsiteY1710" fmla="*/ 9959785 h 11849802"/>
              <a:gd name="connsiteX1711" fmla="*/ 928759 w 6576949"/>
              <a:gd name="connsiteY1711" fmla="*/ 10013844 h 11849802"/>
              <a:gd name="connsiteX1712" fmla="*/ 1021892 w 6576949"/>
              <a:gd name="connsiteY1712" fmla="*/ 10067904 h 11849802"/>
              <a:gd name="connsiteX1713" fmla="*/ 1021892 w 6576949"/>
              <a:gd name="connsiteY1713" fmla="*/ 10283111 h 11849802"/>
              <a:gd name="connsiteX1714" fmla="*/ 928759 w 6576949"/>
              <a:gd name="connsiteY1714" fmla="*/ 10337171 h 11849802"/>
              <a:gd name="connsiteX1715" fmla="*/ 835626 w 6576949"/>
              <a:gd name="connsiteY1715" fmla="*/ 10391230 h 11849802"/>
              <a:gd name="connsiteX1716" fmla="*/ 742493 w 6576949"/>
              <a:gd name="connsiteY1716" fmla="*/ 10337171 h 11849802"/>
              <a:gd name="connsiteX1717" fmla="*/ 649359 w 6576949"/>
              <a:gd name="connsiteY1717" fmla="*/ 10283111 h 11849802"/>
              <a:gd name="connsiteX1718" fmla="*/ 649359 w 6576949"/>
              <a:gd name="connsiteY1718" fmla="*/ 9574677 h 11849802"/>
              <a:gd name="connsiteX1719" fmla="*/ 649359 w 6576949"/>
              <a:gd name="connsiteY1719" fmla="*/ 9359469 h 11849802"/>
              <a:gd name="connsiteX1720" fmla="*/ 742493 w 6576949"/>
              <a:gd name="connsiteY1720" fmla="*/ 9305410 h 11849802"/>
              <a:gd name="connsiteX1721" fmla="*/ 835626 w 6576949"/>
              <a:gd name="connsiteY1721" fmla="*/ 9251351 h 11849802"/>
              <a:gd name="connsiteX1722" fmla="*/ 928759 w 6576949"/>
              <a:gd name="connsiteY1722" fmla="*/ 9305410 h 11849802"/>
              <a:gd name="connsiteX1723" fmla="*/ 1021892 w 6576949"/>
              <a:gd name="connsiteY1723" fmla="*/ 9359469 h 11849802"/>
              <a:gd name="connsiteX1724" fmla="*/ 1021892 w 6576949"/>
              <a:gd name="connsiteY1724" fmla="*/ 9574677 h 11849802"/>
              <a:gd name="connsiteX1725" fmla="*/ 928759 w 6576949"/>
              <a:gd name="connsiteY1725" fmla="*/ 9628736 h 11849802"/>
              <a:gd name="connsiteX1726" fmla="*/ 835626 w 6576949"/>
              <a:gd name="connsiteY1726" fmla="*/ 9682795 h 11849802"/>
              <a:gd name="connsiteX1727" fmla="*/ 742493 w 6576949"/>
              <a:gd name="connsiteY1727" fmla="*/ 9628736 h 11849802"/>
              <a:gd name="connsiteX1728" fmla="*/ 649359 w 6576949"/>
              <a:gd name="connsiteY1728" fmla="*/ 9574677 h 11849802"/>
              <a:gd name="connsiteX1729" fmla="*/ 649359 w 6576949"/>
              <a:gd name="connsiteY1729" fmla="*/ 8866242 h 11849802"/>
              <a:gd name="connsiteX1730" fmla="*/ 649359 w 6576949"/>
              <a:gd name="connsiteY1730" fmla="*/ 8651035 h 11849802"/>
              <a:gd name="connsiteX1731" fmla="*/ 742493 w 6576949"/>
              <a:gd name="connsiteY1731" fmla="*/ 8596976 h 11849802"/>
              <a:gd name="connsiteX1732" fmla="*/ 835626 w 6576949"/>
              <a:gd name="connsiteY1732" fmla="*/ 8542916 h 11849802"/>
              <a:gd name="connsiteX1733" fmla="*/ 928759 w 6576949"/>
              <a:gd name="connsiteY1733" fmla="*/ 8596976 h 11849802"/>
              <a:gd name="connsiteX1734" fmla="*/ 1021892 w 6576949"/>
              <a:gd name="connsiteY1734" fmla="*/ 8651035 h 11849802"/>
              <a:gd name="connsiteX1735" fmla="*/ 1021892 w 6576949"/>
              <a:gd name="connsiteY1735" fmla="*/ 8866242 h 11849802"/>
              <a:gd name="connsiteX1736" fmla="*/ 928759 w 6576949"/>
              <a:gd name="connsiteY1736" fmla="*/ 8920302 h 11849802"/>
              <a:gd name="connsiteX1737" fmla="*/ 835626 w 6576949"/>
              <a:gd name="connsiteY1737" fmla="*/ 8974361 h 11849802"/>
              <a:gd name="connsiteX1738" fmla="*/ 742493 w 6576949"/>
              <a:gd name="connsiteY1738" fmla="*/ 8920302 h 11849802"/>
              <a:gd name="connsiteX1739" fmla="*/ 649359 w 6576949"/>
              <a:gd name="connsiteY1739" fmla="*/ 8866242 h 11849802"/>
              <a:gd name="connsiteX1740" fmla="*/ 649359 w 6576949"/>
              <a:gd name="connsiteY1740" fmla="*/ 8157808 h 11849802"/>
              <a:gd name="connsiteX1741" fmla="*/ 649359 w 6576949"/>
              <a:gd name="connsiteY1741" fmla="*/ 7942600 h 11849802"/>
              <a:gd name="connsiteX1742" fmla="*/ 742493 w 6576949"/>
              <a:gd name="connsiteY1742" fmla="*/ 7888541 h 11849802"/>
              <a:gd name="connsiteX1743" fmla="*/ 835626 w 6576949"/>
              <a:gd name="connsiteY1743" fmla="*/ 7834482 h 11849802"/>
              <a:gd name="connsiteX1744" fmla="*/ 928759 w 6576949"/>
              <a:gd name="connsiteY1744" fmla="*/ 7888541 h 11849802"/>
              <a:gd name="connsiteX1745" fmla="*/ 1021892 w 6576949"/>
              <a:gd name="connsiteY1745" fmla="*/ 7942600 h 11849802"/>
              <a:gd name="connsiteX1746" fmla="*/ 1021892 w 6576949"/>
              <a:gd name="connsiteY1746" fmla="*/ 8157808 h 11849802"/>
              <a:gd name="connsiteX1747" fmla="*/ 928759 w 6576949"/>
              <a:gd name="connsiteY1747" fmla="*/ 8211867 h 11849802"/>
              <a:gd name="connsiteX1748" fmla="*/ 835626 w 6576949"/>
              <a:gd name="connsiteY1748" fmla="*/ 8265927 h 11849802"/>
              <a:gd name="connsiteX1749" fmla="*/ 742493 w 6576949"/>
              <a:gd name="connsiteY1749" fmla="*/ 8211867 h 11849802"/>
              <a:gd name="connsiteX1750" fmla="*/ 649359 w 6576949"/>
              <a:gd name="connsiteY1750" fmla="*/ 8157808 h 11849802"/>
              <a:gd name="connsiteX1751" fmla="*/ 649359 w 6576949"/>
              <a:gd name="connsiteY1751" fmla="*/ 7449374 h 11849802"/>
              <a:gd name="connsiteX1752" fmla="*/ 649359 w 6576949"/>
              <a:gd name="connsiteY1752" fmla="*/ 7234166 h 11849802"/>
              <a:gd name="connsiteX1753" fmla="*/ 742493 w 6576949"/>
              <a:gd name="connsiteY1753" fmla="*/ 7180107 h 11849802"/>
              <a:gd name="connsiteX1754" fmla="*/ 835626 w 6576949"/>
              <a:gd name="connsiteY1754" fmla="*/ 7126047 h 11849802"/>
              <a:gd name="connsiteX1755" fmla="*/ 928759 w 6576949"/>
              <a:gd name="connsiteY1755" fmla="*/ 7180107 h 11849802"/>
              <a:gd name="connsiteX1756" fmla="*/ 1021892 w 6576949"/>
              <a:gd name="connsiteY1756" fmla="*/ 7234166 h 11849802"/>
              <a:gd name="connsiteX1757" fmla="*/ 1021892 w 6576949"/>
              <a:gd name="connsiteY1757" fmla="*/ 7449374 h 11849802"/>
              <a:gd name="connsiteX1758" fmla="*/ 928759 w 6576949"/>
              <a:gd name="connsiteY1758" fmla="*/ 7503433 h 11849802"/>
              <a:gd name="connsiteX1759" fmla="*/ 835626 w 6576949"/>
              <a:gd name="connsiteY1759" fmla="*/ 7557492 h 11849802"/>
              <a:gd name="connsiteX1760" fmla="*/ 742493 w 6576949"/>
              <a:gd name="connsiteY1760" fmla="*/ 7503433 h 11849802"/>
              <a:gd name="connsiteX1761" fmla="*/ 649359 w 6576949"/>
              <a:gd name="connsiteY1761" fmla="*/ 7449374 h 11849802"/>
              <a:gd name="connsiteX1762" fmla="*/ 649359 w 6576949"/>
              <a:gd name="connsiteY1762" fmla="*/ 6740940 h 11849802"/>
              <a:gd name="connsiteX1763" fmla="*/ 649359 w 6576949"/>
              <a:gd name="connsiteY1763" fmla="*/ 6525732 h 11849802"/>
              <a:gd name="connsiteX1764" fmla="*/ 742493 w 6576949"/>
              <a:gd name="connsiteY1764" fmla="*/ 6471672 h 11849802"/>
              <a:gd name="connsiteX1765" fmla="*/ 835626 w 6576949"/>
              <a:gd name="connsiteY1765" fmla="*/ 6417613 h 11849802"/>
              <a:gd name="connsiteX1766" fmla="*/ 928759 w 6576949"/>
              <a:gd name="connsiteY1766" fmla="*/ 6471672 h 11849802"/>
              <a:gd name="connsiteX1767" fmla="*/ 1021892 w 6576949"/>
              <a:gd name="connsiteY1767" fmla="*/ 6525732 h 11849802"/>
              <a:gd name="connsiteX1768" fmla="*/ 1021892 w 6576949"/>
              <a:gd name="connsiteY1768" fmla="*/ 6740940 h 11849802"/>
              <a:gd name="connsiteX1769" fmla="*/ 928759 w 6576949"/>
              <a:gd name="connsiteY1769" fmla="*/ 6794999 h 11849802"/>
              <a:gd name="connsiteX1770" fmla="*/ 835626 w 6576949"/>
              <a:gd name="connsiteY1770" fmla="*/ 6849058 h 11849802"/>
              <a:gd name="connsiteX1771" fmla="*/ 742493 w 6576949"/>
              <a:gd name="connsiteY1771" fmla="*/ 6794999 h 11849802"/>
              <a:gd name="connsiteX1772" fmla="*/ 649359 w 6576949"/>
              <a:gd name="connsiteY1772" fmla="*/ 6740940 h 11849802"/>
              <a:gd name="connsiteX1773" fmla="*/ 649359 w 6576949"/>
              <a:gd name="connsiteY1773" fmla="*/ 6032505 h 11849802"/>
              <a:gd name="connsiteX1774" fmla="*/ 649359 w 6576949"/>
              <a:gd name="connsiteY1774" fmla="*/ 5817297 h 11849802"/>
              <a:gd name="connsiteX1775" fmla="*/ 742493 w 6576949"/>
              <a:gd name="connsiteY1775" fmla="*/ 5763238 h 11849802"/>
              <a:gd name="connsiteX1776" fmla="*/ 835626 w 6576949"/>
              <a:gd name="connsiteY1776" fmla="*/ 5709179 h 11849802"/>
              <a:gd name="connsiteX1777" fmla="*/ 928759 w 6576949"/>
              <a:gd name="connsiteY1777" fmla="*/ 5763238 h 11849802"/>
              <a:gd name="connsiteX1778" fmla="*/ 1021892 w 6576949"/>
              <a:gd name="connsiteY1778" fmla="*/ 5817297 h 11849802"/>
              <a:gd name="connsiteX1779" fmla="*/ 1021892 w 6576949"/>
              <a:gd name="connsiteY1779" fmla="*/ 6032505 h 11849802"/>
              <a:gd name="connsiteX1780" fmla="*/ 928759 w 6576949"/>
              <a:gd name="connsiteY1780" fmla="*/ 6086564 h 11849802"/>
              <a:gd name="connsiteX1781" fmla="*/ 835626 w 6576949"/>
              <a:gd name="connsiteY1781" fmla="*/ 6140623 h 11849802"/>
              <a:gd name="connsiteX1782" fmla="*/ 742493 w 6576949"/>
              <a:gd name="connsiteY1782" fmla="*/ 6086564 h 11849802"/>
              <a:gd name="connsiteX1783" fmla="*/ 649359 w 6576949"/>
              <a:gd name="connsiteY1783" fmla="*/ 6032505 h 11849802"/>
              <a:gd name="connsiteX1784" fmla="*/ 649359 w 6576949"/>
              <a:gd name="connsiteY1784" fmla="*/ 5324070 h 11849802"/>
              <a:gd name="connsiteX1785" fmla="*/ 649359 w 6576949"/>
              <a:gd name="connsiteY1785" fmla="*/ 5108863 h 11849802"/>
              <a:gd name="connsiteX1786" fmla="*/ 742493 w 6576949"/>
              <a:gd name="connsiteY1786" fmla="*/ 5054803 h 11849802"/>
              <a:gd name="connsiteX1787" fmla="*/ 835626 w 6576949"/>
              <a:gd name="connsiteY1787" fmla="*/ 5000744 h 11849802"/>
              <a:gd name="connsiteX1788" fmla="*/ 928759 w 6576949"/>
              <a:gd name="connsiteY1788" fmla="*/ 5054803 h 11849802"/>
              <a:gd name="connsiteX1789" fmla="*/ 1021892 w 6576949"/>
              <a:gd name="connsiteY1789" fmla="*/ 5108863 h 11849802"/>
              <a:gd name="connsiteX1790" fmla="*/ 1021892 w 6576949"/>
              <a:gd name="connsiteY1790" fmla="*/ 5324070 h 11849802"/>
              <a:gd name="connsiteX1791" fmla="*/ 928759 w 6576949"/>
              <a:gd name="connsiteY1791" fmla="*/ 5378130 h 11849802"/>
              <a:gd name="connsiteX1792" fmla="*/ 835626 w 6576949"/>
              <a:gd name="connsiteY1792" fmla="*/ 5432189 h 11849802"/>
              <a:gd name="connsiteX1793" fmla="*/ 742493 w 6576949"/>
              <a:gd name="connsiteY1793" fmla="*/ 5378130 h 11849802"/>
              <a:gd name="connsiteX1794" fmla="*/ 649359 w 6576949"/>
              <a:gd name="connsiteY1794" fmla="*/ 5324070 h 11849802"/>
              <a:gd name="connsiteX1795" fmla="*/ 649359 w 6576949"/>
              <a:gd name="connsiteY1795" fmla="*/ 4615636 h 11849802"/>
              <a:gd name="connsiteX1796" fmla="*/ 649359 w 6576949"/>
              <a:gd name="connsiteY1796" fmla="*/ 4400428 h 11849802"/>
              <a:gd name="connsiteX1797" fmla="*/ 742493 w 6576949"/>
              <a:gd name="connsiteY1797" fmla="*/ 4346369 h 11849802"/>
              <a:gd name="connsiteX1798" fmla="*/ 835626 w 6576949"/>
              <a:gd name="connsiteY1798" fmla="*/ 4292310 h 11849802"/>
              <a:gd name="connsiteX1799" fmla="*/ 928759 w 6576949"/>
              <a:gd name="connsiteY1799" fmla="*/ 4346369 h 11849802"/>
              <a:gd name="connsiteX1800" fmla="*/ 1021892 w 6576949"/>
              <a:gd name="connsiteY1800" fmla="*/ 4400428 h 11849802"/>
              <a:gd name="connsiteX1801" fmla="*/ 1021892 w 6576949"/>
              <a:gd name="connsiteY1801" fmla="*/ 4615636 h 11849802"/>
              <a:gd name="connsiteX1802" fmla="*/ 928759 w 6576949"/>
              <a:gd name="connsiteY1802" fmla="*/ 4669695 h 11849802"/>
              <a:gd name="connsiteX1803" fmla="*/ 835626 w 6576949"/>
              <a:gd name="connsiteY1803" fmla="*/ 4723755 h 11849802"/>
              <a:gd name="connsiteX1804" fmla="*/ 742493 w 6576949"/>
              <a:gd name="connsiteY1804" fmla="*/ 4669695 h 11849802"/>
              <a:gd name="connsiteX1805" fmla="*/ 649359 w 6576949"/>
              <a:gd name="connsiteY1805" fmla="*/ 4615636 h 11849802"/>
              <a:gd name="connsiteX1806" fmla="*/ 649359 w 6576949"/>
              <a:gd name="connsiteY1806" fmla="*/ 3907202 h 11849802"/>
              <a:gd name="connsiteX1807" fmla="*/ 649359 w 6576949"/>
              <a:gd name="connsiteY1807" fmla="*/ 3691479 h 11849802"/>
              <a:gd name="connsiteX1808" fmla="*/ 742493 w 6576949"/>
              <a:gd name="connsiteY1808" fmla="*/ 3637420 h 11849802"/>
              <a:gd name="connsiteX1809" fmla="*/ 835626 w 6576949"/>
              <a:gd name="connsiteY1809" fmla="*/ 3583360 h 11849802"/>
              <a:gd name="connsiteX1810" fmla="*/ 928759 w 6576949"/>
              <a:gd name="connsiteY1810" fmla="*/ 3637420 h 11849802"/>
              <a:gd name="connsiteX1811" fmla="*/ 1021892 w 6576949"/>
              <a:gd name="connsiteY1811" fmla="*/ 3691479 h 11849802"/>
              <a:gd name="connsiteX1812" fmla="*/ 1021892 w 6576949"/>
              <a:gd name="connsiteY1812" fmla="*/ 3906686 h 11849802"/>
              <a:gd name="connsiteX1813" fmla="*/ 928759 w 6576949"/>
              <a:gd name="connsiteY1813" fmla="*/ 3960746 h 11849802"/>
              <a:gd name="connsiteX1814" fmla="*/ 835626 w 6576949"/>
              <a:gd name="connsiteY1814" fmla="*/ 4014805 h 11849802"/>
              <a:gd name="connsiteX1815" fmla="*/ 742493 w 6576949"/>
              <a:gd name="connsiteY1815" fmla="*/ 3960746 h 11849802"/>
              <a:gd name="connsiteX1816" fmla="*/ 649359 w 6576949"/>
              <a:gd name="connsiteY1816" fmla="*/ 3907202 h 11849802"/>
              <a:gd name="connsiteX1817" fmla="*/ 649359 w 6576949"/>
              <a:gd name="connsiteY1817" fmla="*/ 3198767 h 11849802"/>
              <a:gd name="connsiteX1818" fmla="*/ 649359 w 6576949"/>
              <a:gd name="connsiteY1818" fmla="*/ 2983559 h 11849802"/>
              <a:gd name="connsiteX1819" fmla="*/ 742493 w 6576949"/>
              <a:gd name="connsiteY1819" fmla="*/ 2929500 h 11849802"/>
              <a:gd name="connsiteX1820" fmla="*/ 835626 w 6576949"/>
              <a:gd name="connsiteY1820" fmla="*/ 2875441 h 11849802"/>
              <a:gd name="connsiteX1821" fmla="*/ 928759 w 6576949"/>
              <a:gd name="connsiteY1821" fmla="*/ 2929500 h 11849802"/>
              <a:gd name="connsiteX1822" fmla="*/ 1021892 w 6576949"/>
              <a:gd name="connsiteY1822" fmla="*/ 2983559 h 11849802"/>
              <a:gd name="connsiteX1823" fmla="*/ 1021892 w 6576949"/>
              <a:gd name="connsiteY1823" fmla="*/ 3198767 h 11849802"/>
              <a:gd name="connsiteX1824" fmla="*/ 928759 w 6576949"/>
              <a:gd name="connsiteY1824" fmla="*/ 3252826 h 11849802"/>
              <a:gd name="connsiteX1825" fmla="*/ 835626 w 6576949"/>
              <a:gd name="connsiteY1825" fmla="*/ 3306886 h 11849802"/>
              <a:gd name="connsiteX1826" fmla="*/ 742493 w 6576949"/>
              <a:gd name="connsiteY1826" fmla="*/ 3252826 h 11849802"/>
              <a:gd name="connsiteX1827" fmla="*/ 649359 w 6576949"/>
              <a:gd name="connsiteY1827" fmla="*/ 3198767 h 11849802"/>
              <a:gd name="connsiteX1828" fmla="*/ 649359 w 6576949"/>
              <a:gd name="connsiteY1828" fmla="*/ 2489818 h 11849802"/>
              <a:gd name="connsiteX1829" fmla="*/ 649359 w 6576949"/>
              <a:gd name="connsiteY1829" fmla="*/ 2274610 h 11849802"/>
              <a:gd name="connsiteX1830" fmla="*/ 742493 w 6576949"/>
              <a:gd name="connsiteY1830" fmla="*/ 2220551 h 11849802"/>
              <a:gd name="connsiteX1831" fmla="*/ 835626 w 6576949"/>
              <a:gd name="connsiteY1831" fmla="*/ 2166491 h 11849802"/>
              <a:gd name="connsiteX1832" fmla="*/ 928759 w 6576949"/>
              <a:gd name="connsiteY1832" fmla="*/ 2220551 h 11849802"/>
              <a:gd name="connsiteX1833" fmla="*/ 1021892 w 6576949"/>
              <a:gd name="connsiteY1833" fmla="*/ 2274610 h 11849802"/>
              <a:gd name="connsiteX1834" fmla="*/ 1021892 w 6576949"/>
              <a:gd name="connsiteY1834" fmla="*/ 2489818 h 11849802"/>
              <a:gd name="connsiteX1835" fmla="*/ 928759 w 6576949"/>
              <a:gd name="connsiteY1835" fmla="*/ 2543877 h 11849802"/>
              <a:gd name="connsiteX1836" fmla="*/ 835626 w 6576949"/>
              <a:gd name="connsiteY1836" fmla="*/ 2597936 h 11849802"/>
              <a:gd name="connsiteX1837" fmla="*/ 742493 w 6576949"/>
              <a:gd name="connsiteY1837" fmla="*/ 2543877 h 11849802"/>
              <a:gd name="connsiteX1838" fmla="*/ 649359 w 6576949"/>
              <a:gd name="connsiteY1838" fmla="*/ 2489818 h 11849802"/>
              <a:gd name="connsiteX1839" fmla="*/ 649359 w 6576949"/>
              <a:gd name="connsiteY1839" fmla="*/ 1781383 h 11849802"/>
              <a:gd name="connsiteX1840" fmla="*/ 649359 w 6576949"/>
              <a:gd name="connsiteY1840" fmla="*/ 1566176 h 11849802"/>
              <a:gd name="connsiteX1841" fmla="*/ 742493 w 6576949"/>
              <a:gd name="connsiteY1841" fmla="*/ 1512116 h 11849802"/>
              <a:gd name="connsiteX1842" fmla="*/ 835626 w 6576949"/>
              <a:gd name="connsiteY1842" fmla="*/ 1458057 h 11849802"/>
              <a:gd name="connsiteX1843" fmla="*/ 928759 w 6576949"/>
              <a:gd name="connsiteY1843" fmla="*/ 1512116 h 11849802"/>
              <a:gd name="connsiteX1844" fmla="*/ 1021892 w 6576949"/>
              <a:gd name="connsiteY1844" fmla="*/ 1566176 h 11849802"/>
              <a:gd name="connsiteX1845" fmla="*/ 1021892 w 6576949"/>
              <a:gd name="connsiteY1845" fmla="*/ 1781383 h 11849802"/>
              <a:gd name="connsiteX1846" fmla="*/ 928759 w 6576949"/>
              <a:gd name="connsiteY1846" fmla="*/ 1835442 h 11849802"/>
              <a:gd name="connsiteX1847" fmla="*/ 835626 w 6576949"/>
              <a:gd name="connsiteY1847" fmla="*/ 1889502 h 11849802"/>
              <a:gd name="connsiteX1848" fmla="*/ 742493 w 6576949"/>
              <a:gd name="connsiteY1848" fmla="*/ 1835442 h 11849802"/>
              <a:gd name="connsiteX1849" fmla="*/ 649359 w 6576949"/>
              <a:gd name="connsiteY1849" fmla="*/ 1781383 h 11849802"/>
              <a:gd name="connsiteX1850" fmla="*/ 1039901 w 6576949"/>
              <a:gd name="connsiteY1850" fmla="*/ 1104355 h 11849802"/>
              <a:gd name="connsiteX1851" fmla="*/ 1133034 w 6576949"/>
              <a:gd name="connsiteY1851" fmla="*/ 1158414 h 11849802"/>
              <a:gd name="connsiteX1852" fmla="*/ 1226168 w 6576949"/>
              <a:gd name="connsiteY1852" fmla="*/ 1212473 h 11849802"/>
              <a:gd name="connsiteX1853" fmla="*/ 1226168 w 6576949"/>
              <a:gd name="connsiteY1853" fmla="*/ 1427681 h 11849802"/>
              <a:gd name="connsiteX1854" fmla="*/ 1133034 w 6576949"/>
              <a:gd name="connsiteY1854" fmla="*/ 1481740 h 11849802"/>
              <a:gd name="connsiteX1855" fmla="*/ 1039901 w 6576949"/>
              <a:gd name="connsiteY1855" fmla="*/ 1535799 h 11849802"/>
              <a:gd name="connsiteX1856" fmla="*/ 946768 w 6576949"/>
              <a:gd name="connsiteY1856" fmla="*/ 1481225 h 11849802"/>
              <a:gd name="connsiteX1857" fmla="*/ 853635 w 6576949"/>
              <a:gd name="connsiteY1857" fmla="*/ 1427166 h 11849802"/>
              <a:gd name="connsiteX1858" fmla="*/ 853635 w 6576949"/>
              <a:gd name="connsiteY1858" fmla="*/ 1211958 h 11849802"/>
              <a:gd name="connsiteX1859" fmla="*/ 946768 w 6576949"/>
              <a:gd name="connsiteY1859" fmla="*/ 1158414 h 11849802"/>
              <a:gd name="connsiteX1860" fmla="*/ 1039901 w 6576949"/>
              <a:gd name="connsiteY1860" fmla="*/ 1104355 h 11849802"/>
              <a:gd name="connsiteX1861" fmla="*/ 1448967 w 6576949"/>
              <a:gd name="connsiteY1861" fmla="*/ 1104355 h 11849802"/>
              <a:gd name="connsiteX1862" fmla="*/ 1542100 w 6576949"/>
              <a:gd name="connsiteY1862" fmla="*/ 1158414 h 11849802"/>
              <a:gd name="connsiteX1863" fmla="*/ 1635233 w 6576949"/>
              <a:gd name="connsiteY1863" fmla="*/ 1212473 h 11849802"/>
              <a:gd name="connsiteX1864" fmla="*/ 1635233 w 6576949"/>
              <a:gd name="connsiteY1864" fmla="*/ 1427681 h 11849802"/>
              <a:gd name="connsiteX1865" fmla="*/ 1542100 w 6576949"/>
              <a:gd name="connsiteY1865" fmla="*/ 1481740 h 11849802"/>
              <a:gd name="connsiteX1866" fmla="*/ 1448967 w 6576949"/>
              <a:gd name="connsiteY1866" fmla="*/ 1535799 h 11849802"/>
              <a:gd name="connsiteX1867" fmla="*/ 1355834 w 6576949"/>
              <a:gd name="connsiteY1867" fmla="*/ 1481740 h 11849802"/>
              <a:gd name="connsiteX1868" fmla="*/ 1262700 w 6576949"/>
              <a:gd name="connsiteY1868" fmla="*/ 1427681 h 11849802"/>
              <a:gd name="connsiteX1869" fmla="*/ 1262700 w 6576949"/>
              <a:gd name="connsiteY1869" fmla="*/ 1212473 h 11849802"/>
              <a:gd name="connsiteX1870" fmla="*/ 1355834 w 6576949"/>
              <a:gd name="connsiteY1870" fmla="*/ 1158414 h 11849802"/>
              <a:gd name="connsiteX1871" fmla="*/ 1448967 w 6576949"/>
              <a:gd name="connsiteY1871" fmla="*/ 1104355 h 11849802"/>
              <a:gd name="connsiteX1872" fmla="*/ 1857518 w 6576949"/>
              <a:gd name="connsiteY1872" fmla="*/ 1104355 h 11849802"/>
              <a:gd name="connsiteX1873" fmla="*/ 1950651 w 6576949"/>
              <a:gd name="connsiteY1873" fmla="*/ 1158414 h 11849802"/>
              <a:gd name="connsiteX1874" fmla="*/ 2043784 w 6576949"/>
              <a:gd name="connsiteY1874" fmla="*/ 1212473 h 11849802"/>
              <a:gd name="connsiteX1875" fmla="*/ 2043784 w 6576949"/>
              <a:gd name="connsiteY1875" fmla="*/ 1427681 h 11849802"/>
              <a:gd name="connsiteX1876" fmla="*/ 1950651 w 6576949"/>
              <a:gd name="connsiteY1876" fmla="*/ 1481740 h 11849802"/>
              <a:gd name="connsiteX1877" fmla="*/ 1857518 w 6576949"/>
              <a:gd name="connsiteY1877" fmla="*/ 1534770 h 11849802"/>
              <a:gd name="connsiteX1878" fmla="*/ 1764384 w 6576949"/>
              <a:gd name="connsiteY1878" fmla="*/ 1480710 h 11849802"/>
              <a:gd name="connsiteX1879" fmla="*/ 1671251 w 6576949"/>
              <a:gd name="connsiteY1879" fmla="*/ 1426651 h 11849802"/>
              <a:gd name="connsiteX1880" fmla="*/ 1671251 w 6576949"/>
              <a:gd name="connsiteY1880" fmla="*/ 1211444 h 11849802"/>
              <a:gd name="connsiteX1881" fmla="*/ 1764384 w 6576949"/>
              <a:gd name="connsiteY1881" fmla="*/ 1157384 h 11849802"/>
              <a:gd name="connsiteX1882" fmla="*/ 1857518 w 6576949"/>
              <a:gd name="connsiteY1882" fmla="*/ 1104355 h 11849802"/>
              <a:gd name="connsiteX1883" fmla="*/ 2266583 w 6576949"/>
              <a:gd name="connsiteY1883" fmla="*/ 1104355 h 11849802"/>
              <a:gd name="connsiteX1884" fmla="*/ 2359716 w 6576949"/>
              <a:gd name="connsiteY1884" fmla="*/ 1158414 h 11849802"/>
              <a:gd name="connsiteX1885" fmla="*/ 2452850 w 6576949"/>
              <a:gd name="connsiteY1885" fmla="*/ 1212473 h 11849802"/>
              <a:gd name="connsiteX1886" fmla="*/ 2452850 w 6576949"/>
              <a:gd name="connsiteY1886" fmla="*/ 1427681 h 11849802"/>
              <a:gd name="connsiteX1887" fmla="*/ 2359716 w 6576949"/>
              <a:gd name="connsiteY1887" fmla="*/ 1481740 h 11849802"/>
              <a:gd name="connsiteX1888" fmla="*/ 2266583 w 6576949"/>
              <a:gd name="connsiteY1888" fmla="*/ 1535799 h 11849802"/>
              <a:gd name="connsiteX1889" fmla="*/ 2173450 w 6576949"/>
              <a:gd name="connsiteY1889" fmla="*/ 1481740 h 11849802"/>
              <a:gd name="connsiteX1890" fmla="*/ 2080317 w 6576949"/>
              <a:gd name="connsiteY1890" fmla="*/ 1427681 h 11849802"/>
              <a:gd name="connsiteX1891" fmla="*/ 2080317 w 6576949"/>
              <a:gd name="connsiteY1891" fmla="*/ 1212473 h 11849802"/>
              <a:gd name="connsiteX1892" fmla="*/ 2173450 w 6576949"/>
              <a:gd name="connsiteY1892" fmla="*/ 1158414 h 11849802"/>
              <a:gd name="connsiteX1893" fmla="*/ 2266583 w 6576949"/>
              <a:gd name="connsiteY1893" fmla="*/ 1104355 h 11849802"/>
              <a:gd name="connsiteX1894" fmla="*/ 2675134 w 6576949"/>
              <a:gd name="connsiteY1894" fmla="*/ 1104355 h 11849802"/>
              <a:gd name="connsiteX1895" fmla="*/ 2768267 w 6576949"/>
              <a:gd name="connsiteY1895" fmla="*/ 1158414 h 11849802"/>
              <a:gd name="connsiteX1896" fmla="*/ 2861400 w 6576949"/>
              <a:gd name="connsiteY1896" fmla="*/ 1212473 h 11849802"/>
              <a:gd name="connsiteX1897" fmla="*/ 2861400 w 6576949"/>
              <a:gd name="connsiteY1897" fmla="*/ 1427681 h 11849802"/>
              <a:gd name="connsiteX1898" fmla="*/ 2768267 w 6576949"/>
              <a:gd name="connsiteY1898" fmla="*/ 1481225 h 11849802"/>
              <a:gd name="connsiteX1899" fmla="*/ 2675134 w 6576949"/>
              <a:gd name="connsiteY1899" fmla="*/ 1535285 h 11849802"/>
              <a:gd name="connsiteX1900" fmla="*/ 2582001 w 6576949"/>
              <a:gd name="connsiteY1900" fmla="*/ 1481225 h 11849802"/>
              <a:gd name="connsiteX1901" fmla="*/ 2488868 w 6576949"/>
              <a:gd name="connsiteY1901" fmla="*/ 1427166 h 11849802"/>
              <a:gd name="connsiteX1902" fmla="*/ 2488868 w 6576949"/>
              <a:gd name="connsiteY1902" fmla="*/ 1211958 h 11849802"/>
              <a:gd name="connsiteX1903" fmla="*/ 2582001 w 6576949"/>
              <a:gd name="connsiteY1903" fmla="*/ 1157899 h 11849802"/>
              <a:gd name="connsiteX1904" fmla="*/ 2675134 w 6576949"/>
              <a:gd name="connsiteY1904" fmla="*/ 1104355 h 11849802"/>
              <a:gd name="connsiteX1905" fmla="*/ 3084200 w 6576949"/>
              <a:gd name="connsiteY1905" fmla="*/ 1104355 h 11849802"/>
              <a:gd name="connsiteX1906" fmla="*/ 3177333 w 6576949"/>
              <a:gd name="connsiteY1906" fmla="*/ 1158414 h 11849802"/>
              <a:gd name="connsiteX1907" fmla="*/ 3270466 w 6576949"/>
              <a:gd name="connsiteY1907" fmla="*/ 1212473 h 11849802"/>
              <a:gd name="connsiteX1908" fmla="*/ 3270466 w 6576949"/>
              <a:gd name="connsiteY1908" fmla="*/ 1427681 h 11849802"/>
              <a:gd name="connsiteX1909" fmla="*/ 3177333 w 6576949"/>
              <a:gd name="connsiteY1909" fmla="*/ 1481740 h 11849802"/>
              <a:gd name="connsiteX1910" fmla="*/ 3084200 w 6576949"/>
              <a:gd name="connsiteY1910" fmla="*/ 1535799 h 11849802"/>
              <a:gd name="connsiteX1911" fmla="*/ 2991066 w 6576949"/>
              <a:gd name="connsiteY1911" fmla="*/ 1481740 h 11849802"/>
              <a:gd name="connsiteX1912" fmla="*/ 2897933 w 6576949"/>
              <a:gd name="connsiteY1912" fmla="*/ 1427681 h 11849802"/>
              <a:gd name="connsiteX1913" fmla="*/ 2897933 w 6576949"/>
              <a:gd name="connsiteY1913" fmla="*/ 1212473 h 11849802"/>
              <a:gd name="connsiteX1914" fmla="*/ 2991066 w 6576949"/>
              <a:gd name="connsiteY1914" fmla="*/ 1158414 h 11849802"/>
              <a:gd name="connsiteX1915" fmla="*/ 3084200 w 6576949"/>
              <a:gd name="connsiteY1915" fmla="*/ 1104355 h 11849802"/>
              <a:gd name="connsiteX1916" fmla="*/ 3492751 w 6576949"/>
              <a:gd name="connsiteY1916" fmla="*/ 1104355 h 11849802"/>
              <a:gd name="connsiteX1917" fmla="*/ 3585884 w 6576949"/>
              <a:gd name="connsiteY1917" fmla="*/ 1158414 h 11849802"/>
              <a:gd name="connsiteX1918" fmla="*/ 3679017 w 6576949"/>
              <a:gd name="connsiteY1918" fmla="*/ 1212473 h 11849802"/>
              <a:gd name="connsiteX1919" fmla="*/ 3679017 w 6576949"/>
              <a:gd name="connsiteY1919" fmla="*/ 1427681 h 11849802"/>
              <a:gd name="connsiteX1920" fmla="*/ 3585884 w 6576949"/>
              <a:gd name="connsiteY1920" fmla="*/ 1481740 h 11849802"/>
              <a:gd name="connsiteX1921" fmla="*/ 3492751 w 6576949"/>
              <a:gd name="connsiteY1921" fmla="*/ 1535799 h 11849802"/>
              <a:gd name="connsiteX1922" fmla="*/ 3399618 w 6576949"/>
              <a:gd name="connsiteY1922" fmla="*/ 1481740 h 11849802"/>
              <a:gd name="connsiteX1923" fmla="*/ 3306484 w 6576949"/>
              <a:gd name="connsiteY1923" fmla="*/ 1427681 h 11849802"/>
              <a:gd name="connsiteX1924" fmla="*/ 3306484 w 6576949"/>
              <a:gd name="connsiteY1924" fmla="*/ 1212473 h 11849802"/>
              <a:gd name="connsiteX1925" fmla="*/ 3399618 w 6576949"/>
              <a:gd name="connsiteY1925" fmla="*/ 1158414 h 11849802"/>
              <a:gd name="connsiteX1926" fmla="*/ 3492751 w 6576949"/>
              <a:gd name="connsiteY1926" fmla="*/ 1104355 h 11849802"/>
              <a:gd name="connsiteX1927" fmla="*/ 3901816 w 6576949"/>
              <a:gd name="connsiteY1927" fmla="*/ 1104355 h 11849802"/>
              <a:gd name="connsiteX1928" fmla="*/ 3994949 w 6576949"/>
              <a:gd name="connsiteY1928" fmla="*/ 1158414 h 11849802"/>
              <a:gd name="connsiteX1929" fmla="*/ 4088082 w 6576949"/>
              <a:gd name="connsiteY1929" fmla="*/ 1212473 h 11849802"/>
              <a:gd name="connsiteX1930" fmla="*/ 4088082 w 6576949"/>
              <a:gd name="connsiteY1930" fmla="*/ 1427681 h 11849802"/>
              <a:gd name="connsiteX1931" fmla="*/ 3994949 w 6576949"/>
              <a:gd name="connsiteY1931" fmla="*/ 1481740 h 11849802"/>
              <a:gd name="connsiteX1932" fmla="*/ 3901816 w 6576949"/>
              <a:gd name="connsiteY1932" fmla="*/ 1535799 h 11849802"/>
              <a:gd name="connsiteX1933" fmla="*/ 3808683 w 6576949"/>
              <a:gd name="connsiteY1933" fmla="*/ 1481740 h 11849802"/>
              <a:gd name="connsiteX1934" fmla="*/ 3715035 w 6576949"/>
              <a:gd name="connsiteY1934" fmla="*/ 1427166 h 11849802"/>
              <a:gd name="connsiteX1935" fmla="*/ 3715035 w 6576949"/>
              <a:gd name="connsiteY1935" fmla="*/ 1211958 h 11849802"/>
              <a:gd name="connsiteX1936" fmla="*/ 3808168 w 6576949"/>
              <a:gd name="connsiteY1936" fmla="*/ 1157899 h 11849802"/>
              <a:gd name="connsiteX1937" fmla="*/ 3901816 w 6576949"/>
              <a:gd name="connsiteY1937" fmla="*/ 1104355 h 11849802"/>
              <a:gd name="connsiteX1938" fmla="*/ 4310367 w 6576949"/>
              <a:gd name="connsiteY1938" fmla="*/ 1104355 h 11849802"/>
              <a:gd name="connsiteX1939" fmla="*/ 4403500 w 6576949"/>
              <a:gd name="connsiteY1939" fmla="*/ 1158414 h 11849802"/>
              <a:gd name="connsiteX1940" fmla="*/ 4496634 w 6576949"/>
              <a:gd name="connsiteY1940" fmla="*/ 1212473 h 11849802"/>
              <a:gd name="connsiteX1941" fmla="*/ 4496634 w 6576949"/>
              <a:gd name="connsiteY1941" fmla="*/ 1427681 h 11849802"/>
              <a:gd name="connsiteX1942" fmla="*/ 4403500 w 6576949"/>
              <a:gd name="connsiteY1942" fmla="*/ 1481740 h 11849802"/>
              <a:gd name="connsiteX1943" fmla="*/ 4310367 w 6576949"/>
              <a:gd name="connsiteY1943" fmla="*/ 1535799 h 11849802"/>
              <a:gd name="connsiteX1944" fmla="*/ 4217234 w 6576949"/>
              <a:gd name="connsiteY1944" fmla="*/ 1481740 h 11849802"/>
              <a:gd name="connsiteX1945" fmla="*/ 4124101 w 6576949"/>
              <a:gd name="connsiteY1945" fmla="*/ 1427681 h 11849802"/>
              <a:gd name="connsiteX1946" fmla="*/ 4124101 w 6576949"/>
              <a:gd name="connsiteY1946" fmla="*/ 1212473 h 11849802"/>
              <a:gd name="connsiteX1947" fmla="*/ 4217234 w 6576949"/>
              <a:gd name="connsiteY1947" fmla="*/ 1158414 h 11849802"/>
              <a:gd name="connsiteX1948" fmla="*/ 4310367 w 6576949"/>
              <a:gd name="connsiteY1948" fmla="*/ 1104355 h 11849802"/>
              <a:gd name="connsiteX1949" fmla="*/ 4718918 w 6576949"/>
              <a:gd name="connsiteY1949" fmla="*/ 1104355 h 11849802"/>
              <a:gd name="connsiteX1950" fmla="*/ 4812051 w 6576949"/>
              <a:gd name="connsiteY1950" fmla="*/ 1158414 h 11849802"/>
              <a:gd name="connsiteX1951" fmla="*/ 4905184 w 6576949"/>
              <a:gd name="connsiteY1951" fmla="*/ 1212473 h 11849802"/>
              <a:gd name="connsiteX1952" fmla="*/ 4905184 w 6576949"/>
              <a:gd name="connsiteY1952" fmla="*/ 1427681 h 11849802"/>
              <a:gd name="connsiteX1953" fmla="*/ 4812051 w 6576949"/>
              <a:gd name="connsiteY1953" fmla="*/ 1481740 h 11849802"/>
              <a:gd name="connsiteX1954" fmla="*/ 4718918 w 6576949"/>
              <a:gd name="connsiteY1954" fmla="*/ 1535799 h 11849802"/>
              <a:gd name="connsiteX1955" fmla="*/ 4625785 w 6576949"/>
              <a:gd name="connsiteY1955" fmla="*/ 1481225 h 11849802"/>
              <a:gd name="connsiteX1956" fmla="*/ 4532652 w 6576949"/>
              <a:gd name="connsiteY1956" fmla="*/ 1427166 h 11849802"/>
              <a:gd name="connsiteX1957" fmla="*/ 4532652 w 6576949"/>
              <a:gd name="connsiteY1957" fmla="*/ 1211958 h 11849802"/>
              <a:gd name="connsiteX1958" fmla="*/ 4625785 w 6576949"/>
              <a:gd name="connsiteY1958" fmla="*/ 1158414 h 11849802"/>
              <a:gd name="connsiteX1959" fmla="*/ 4718918 w 6576949"/>
              <a:gd name="connsiteY1959" fmla="*/ 1104355 h 11849802"/>
              <a:gd name="connsiteX1960" fmla="*/ 5127984 w 6576949"/>
              <a:gd name="connsiteY1960" fmla="*/ 1104355 h 11849802"/>
              <a:gd name="connsiteX1961" fmla="*/ 5221117 w 6576949"/>
              <a:gd name="connsiteY1961" fmla="*/ 1158414 h 11849802"/>
              <a:gd name="connsiteX1962" fmla="*/ 5314250 w 6576949"/>
              <a:gd name="connsiteY1962" fmla="*/ 1212473 h 11849802"/>
              <a:gd name="connsiteX1963" fmla="*/ 5314250 w 6576949"/>
              <a:gd name="connsiteY1963" fmla="*/ 1427681 h 11849802"/>
              <a:gd name="connsiteX1964" fmla="*/ 5221117 w 6576949"/>
              <a:gd name="connsiteY1964" fmla="*/ 1481740 h 11849802"/>
              <a:gd name="connsiteX1965" fmla="*/ 5127984 w 6576949"/>
              <a:gd name="connsiteY1965" fmla="*/ 1535799 h 11849802"/>
              <a:gd name="connsiteX1966" fmla="*/ 5034851 w 6576949"/>
              <a:gd name="connsiteY1966" fmla="*/ 1481740 h 11849802"/>
              <a:gd name="connsiteX1967" fmla="*/ 4941718 w 6576949"/>
              <a:gd name="connsiteY1967" fmla="*/ 1427681 h 11849802"/>
              <a:gd name="connsiteX1968" fmla="*/ 4941718 w 6576949"/>
              <a:gd name="connsiteY1968" fmla="*/ 1212473 h 11849802"/>
              <a:gd name="connsiteX1969" fmla="*/ 5034851 w 6576949"/>
              <a:gd name="connsiteY1969" fmla="*/ 1158414 h 11849802"/>
              <a:gd name="connsiteX1970" fmla="*/ 5127984 w 6576949"/>
              <a:gd name="connsiteY1970" fmla="*/ 1104355 h 11849802"/>
              <a:gd name="connsiteX1971" fmla="*/ 5536535 w 6576949"/>
              <a:gd name="connsiteY1971" fmla="*/ 1104355 h 11849802"/>
              <a:gd name="connsiteX1972" fmla="*/ 5629668 w 6576949"/>
              <a:gd name="connsiteY1972" fmla="*/ 1158414 h 11849802"/>
              <a:gd name="connsiteX1973" fmla="*/ 5722801 w 6576949"/>
              <a:gd name="connsiteY1973" fmla="*/ 1212473 h 11849802"/>
              <a:gd name="connsiteX1974" fmla="*/ 5722801 w 6576949"/>
              <a:gd name="connsiteY1974" fmla="*/ 1427681 h 11849802"/>
              <a:gd name="connsiteX1975" fmla="*/ 5629668 w 6576949"/>
              <a:gd name="connsiteY1975" fmla="*/ 1481740 h 11849802"/>
              <a:gd name="connsiteX1976" fmla="*/ 5536535 w 6576949"/>
              <a:gd name="connsiteY1976" fmla="*/ 1535799 h 11849802"/>
              <a:gd name="connsiteX1977" fmla="*/ 5443402 w 6576949"/>
              <a:gd name="connsiteY1977" fmla="*/ 1481740 h 11849802"/>
              <a:gd name="connsiteX1978" fmla="*/ 5350269 w 6576949"/>
              <a:gd name="connsiteY1978" fmla="*/ 1427681 h 11849802"/>
              <a:gd name="connsiteX1979" fmla="*/ 5350269 w 6576949"/>
              <a:gd name="connsiteY1979" fmla="*/ 1212473 h 11849802"/>
              <a:gd name="connsiteX1980" fmla="*/ 5443402 w 6576949"/>
              <a:gd name="connsiteY1980" fmla="*/ 1158414 h 11849802"/>
              <a:gd name="connsiteX1981" fmla="*/ 5536535 w 6576949"/>
              <a:gd name="connsiteY1981" fmla="*/ 1104355 h 11849802"/>
              <a:gd name="connsiteX1982" fmla="*/ 5723316 w 6576949"/>
              <a:gd name="connsiteY1982" fmla="*/ 1920393 h 11849802"/>
              <a:gd name="connsiteX1983" fmla="*/ 5723316 w 6576949"/>
              <a:gd name="connsiteY1983" fmla="*/ 2135600 h 11849802"/>
              <a:gd name="connsiteX1984" fmla="*/ 5630182 w 6576949"/>
              <a:gd name="connsiteY1984" fmla="*/ 2189660 h 11849802"/>
              <a:gd name="connsiteX1985" fmla="*/ 5537049 w 6576949"/>
              <a:gd name="connsiteY1985" fmla="*/ 2243719 h 11849802"/>
              <a:gd name="connsiteX1986" fmla="*/ 5443916 w 6576949"/>
              <a:gd name="connsiteY1986" fmla="*/ 2189660 h 11849802"/>
              <a:gd name="connsiteX1987" fmla="*/ 5350783 w 6576949"/>
              <a:gd name="connsiteY1987" fmla="*/ 2135600 h 11849802"/>
              <a:gd name="connsiteX1988" fmla="*/ 5350783 w 6576949"/>
              <a:gd name="connsiteY1988" fmla="*/ 1920393 h 11849802"/>
              <a:gd name="connsiteX1989" fmla="*/ 5443916 w 6576949"/>
              <a:gd name="connsiteY1989" fmla="*/ 1866334 h 11849802"/>
              <a:gd name="connsiteX1990" fmla="*/ 5537049 w 6576949"/>
              <a:gd name="connsiteY1990" fmla="*/ 1812274 h 11849802"/>
              <a:gd name="connsiteX1991" fmla="*/ 5630182 w 6576949"/>
              <a:gd name="connsiteY1991" fmla="*/ 1866334 h 11849802"/>
              <a:gd name="connsiteX1992" fmla="*/ 5723316 w 6576949"/>
              <a:gd name="connsiteY1992" fmla="*/ 1920393 h 11849802"/>
              <a:gd name="connsiteX1993" fmla="*/ 5723316 w 6576949"/>
              <a:gd name="connsiteY1993" fmla="*/ 2628827 h 11849802"/>
              <a:gd name="connsiteX1994" fmla="*/ 5723316 w 6576949"/>
              <a:gd name="connsiteY1994" fmla="*/ 2844035 h 11849802"/>
              <a:gd name="connsiteX1995" fmla="*/ 5630182 w 6576949"/>
              <a:gd name="connsiteY1995" fmla="*/ 2898094 h 11849802"/>
              <a:gd name="connsiteX1996" fmla="*/ 5537049 w 6576949"/>
              <a:gd name="connsiteY1996" fmla="*/ 2952154 h 11849802"/>
              <a:gd name="connsiteX1997" fmla="*/ 5443916 w 6576949"/>
              <a:gd name="connsiteY1997" fmla="*/ 2898094 h 11849802"/>
              <a:gd name="connsiteX1998" fmla="*/ 5350783 w 6576949"/>
              <a:gd name="connsiteY1998" fmla="*/ 2844035 h 11849802"/>
              <a:gd name="connsiteX1999" fmla="*/ 5350783 w 6576949"/>
              <a:gd name="connsiteY1999" fmla="*/ 2628827 h 11849802"/>
              <a:gd name="connsiteX2000" fmla="*/ 5443916 w 6576949"/>
              <a:gd name="connsiteY2000" fmla="*/ 2574768 h 11849802"/>
              <a:gd name="connsiteX2001" fmla="*/ 5537049 w 6576949"/>
              <a:gd name="connsiteY2001" fmla="*/ 2520709 h 11849802"/>
              <a:gd name="connsiteX2002" fmla="*/ 5630182 w 6576949"/>
              <a:gd name="connsiteY2002" fmla="*/ 2574768 h 11849802"/>
              <a:gd name="connsiteX2003" fmla="*/ 5723316 w 6576949"/>
              <a:gd name="connsiteY2003" fmla="*/ 2628827 h 11849802"/>
              <a:gd name="connsiteX2004" fmla="*/ 5723316 w 6576949"/>
              <a:gd name="connsiteY2004" fmla="*/ 3337262 h 11849802"/>
              <a:gd name="connsiteX2005" fmla="*/ 5723316 w 6576949"/>
              <a:gd name="connsiteY2005" fmla="*/ 3552469 h 11849802"/>
              <a:gd name="connsiteX2006" fmla="*/ 5630182 w 6576949"/>
              <a:gd name="connsiteY2006" fmla="*/ 3606529 h 11849802"/>
              <a:gd name="connsiteX2007" fmla="*/ 5536535 w 6576949"/>
              <a:gd name="connsiteY2007" fmla="*/ 3660588 h 11849802"/>
              <a:gd name="connsiteX2008" fmla="*/ 5443402 w 6576949"/>
              <a:gd name="connsiteY2008" fmla="*/ 3606529 h 11849802"/>
              <a:gd name="connsiteX2009" fmla="*/ 5350269 w 6576949"/>
              <a:gd name="connsiteY2009" fmla="*/ 3552469 h 11849802"/>
              <a:gd name="connsiteX2010" fmla="*/ 5350269 w 6576949"/>
              <a:gd name="connsiteY2010" fmla="*/ 3337262 h 11849802"/>
              <a:gd name="connsiteX2011" fmla="*/ 5443402 w 6576949"/>
              <a:gd name="connsiteY2011" fmla="*/ 3283203 h 11849802"/>
              <a:gd name="connsiteX2012" fmla="*/ 5536535 w 6576949"/>
              <a:gd name="connsiteY2012" fmla="*/ 3229143 h 11849802"/>
              <a:gd name="connsiteX2013" fmla="*/ 5629668 w 6576949"/>
              <a:gd name="connsiteY2013" fmla="*/ 3283203 h 11849802"/>
              <a:gd name="connsiteX2014" fmla="*/ 5723316 w 6576949"/>
              <a:gd name="connsiteY2014" fmla="*/ 3337262 h 11849802"/>
              <a:gd name="connsiteX2015" fmla="*/ 5723316 w 6576949"/>
              <a:gd name="connsiteY2015" fmla="*/ 4045696 h 11849802"/>
              <a:gd name="connsiteX2016" fmla="*/ 5723316 w 6576949"/>
              <a:gd name="connsiteY2016" fmla="*/ 4260904 h 11849802"/>
              <a:gd name="connsiteX2017" fmla="*/ 5630182 w 6576949"/>
              <a:gd name="connsiteY2017" fmla="*/ 4314963 h 11849802"/>
              <a:gd name="connsiteX2018" fmla="*/ 5537049 w 6576949"/>
              <a:gd name="connsiteY2018" fmla="*/ 4369022 h 11849802"/>
              <a:gd name="connsiteX2019" fmla="*/ 5443916 w 6576949"/>
              <a:gd name="connsiteY2019" fmla="*/ 4314963 h 11849802"/>
              <a:gd name="connsiteX2020" fmla="*/ 5350783 w 6576949"/>
              <a:gd name="connsiteY2020" fmla="*/ 4260904 h 11849802"/>
              <a:gd name="connsiteX2021" fmla="*/ 5350783 w 6576949"/>
              <a:gd name="connsiteY2021" fmla="*/ 4045696 h 11849802"/>
              <a:gd name="connsiteX2022" fmla="*/ 5443916 w 6576949"/>
              <a:gd name="connsiteY2022" fmla="*/ 3991637 h 11849802"/>
              <a:gd name="connsiteX2023" fmla="*/ 5537049 w 6576949"/>
              <a:gd name="connsiteY2023" fmla="*/ 3937578 h 11849802"/>
              <a:gd name="connsiteX2024" fmla="*/ 5630182 w 6576949"/>
              <a:gd name="connsiteY2024" fmla="*/ 3991637 h 11849802"/>
              <a:gd name="connsiteX2025" fmla="*/ 5723316 w 6576949"/>
              <a:gd name="connsiteY2025" fmla="*/ 4045696 h 11849802"/>
              <a:gd name="connsiteX2026" fmla="*/ 5723316 w 6576949"/>
              <a:gd name="connsiteY2026" fmla="*/ 4754131 h 11849802"/>
              <a:gd name="connsiteX2027" fmla="*/ 5723316 w 6576949"/>
              <a:gd name="connsiteY2027" fmla="*/ 4969338 h 11849802"/>
              <a:gd name="connsiteX2028" fmla="*/ 5630182 w 6576949"/>
              <a:gd name="connsiteY2028" fmla="*/ 5023398 h 11849802"/>
              <a:gd name="connsiteX2029" fmla="*/ 5537049 w 6576949"/>
              <a:gd name="connsiteY2029" fmla="*/ 5077457 h 11849802"/>
              <a:gd name="connsiteX2030" fmla="*/ 5443916 w 6576949"/>
              <a:gd name="connsiteY2030" fmla="*/ 5023398 h 11849802"/>
              <a:gd name="connsiteX2031" fmla="*/ 5350783 w 6576949"/>
              <a:gd name="connsiteY2031" fmla="*/ 4969338 h 11849802"/>
              <a:gd name="connsiteX2032" fmla="*/ 5350783 w 6576949"/>
              <a:gd name="connsiteY2032" fmla="*/ 4754131 h 11849802"/>
              <a:gd name="connsiteX2033" fmla="*/ 5443916 w 6576949"/>
              <a:gd name="connsiteY2033" fmla="*/ 4700072 h 11849802"/>
              <a:gd name="connsiteX2034" fmla="*/ 5537049 w 6576949"/>
              <a:gd name="connsiteY2034" fmla="*/ 4646012 h 11849802"/>
              <a:gd name="connsiteX2035" fmla="*/ 5630182 w 6576949"/>
              <a:gd name="connsiteY2035" fmla="*/ 4700072 h 11849802"/>
              <a:gd name="connsiteX2036" fmla="*/ 5723316 w 6576949"/>
              <a:gd name="connsiteY2036" fmla="*/ 4754131 h 11849802"/>
              <a:gd name="connsiteX2037" fmla="*/ 5723316 w 6576949"/>
              <a:gd name="connsiteY2037" fmla="*/ 5463080 h 11849802"/>
              <a:gd name="connsiteX2038" fmla="*/ 5723316 w 6576949"/>
              <a:gd name="connsiteY2038" fmla="*/ 5678288 h 11849802"/>
              <a:gd name="connsiteX2039" fmla="*/ 5630182 w 6576949"/>
              <a:gd name="connsiteY2039" fmla="*/ 5732347 h 11849802"/>
              <a:gd name="connsiteX2040" fmla="*/ 5537049 w 6576949"/>
              <a:gd name="connsiteY2040" fmla="*/ 5786406 h 11849802"/>
              <a:gd name="connsiteX2041" fmla="*/ 5443916 w 6576949"/>
              <a:gd name="connsiteY2041" fmla="*/ 5732347 h 11849802"/>
              <a:gd name="connsiteX2042" fmla="*/ 5350783 w 6576949"/>
              <a:gd name="connsiteY2042" fmla="*/ 5678288 h 11849802"/>
              <a:gd name="connsiteX2043" fmla="*/ 5350783 w 6576949"/>
              <a:gd name="connsiteY2043" fmla="*/ 5463080 h 11849802"/>
              <a:gd name="connsiteX2044" fmla="*/ 5443916 w 6576949"/>
              <a:gd name="connsiteY2044" fmla="*/ 5409021 h 11849802"/>
              <a:gd name="connsiteX2045" fmla="*/ 5537049 w 6576949"/>
              <a:gd name="connsiteY2045" fmla="*/ 5354961 h 11849802"/>
              <a:gd name="connsiteX2046" fmla="*/ 5630182 w 6576949"/>
              <a:gd name="connsiteY2046" fmla="*/ 5409021 h 11849802"/>
              <a:gd name="connsiteX2047" fmla="*/ 5723316 w 6576949"/>
              <a:gd name="connsiteY2047" fmla="*/ 5463080 h 11849802"/>
              <a:gd name="connsiteX2048" fmla="*/ 5723316 w 6576949"/>
              <a:gd name="connsiteY2048" fmla="*/ 6171514 h 11849802"/>
              <a:gd name="connsiteX2049" fmla="*/ 5723316 w 6576949"/>
              <a:gd name="connsiteY2049" fmla="*/ 6386722 h 11849802"/>
              <a:gd name="connsiteX2050" fmla="*/ 5630182 w 6576949"/>
              <a:gd name="connsiteY2050" fmla="*/ 6440781 h 11849802"/>
              <a:gd name="connsiteX2051" fmla="*/ 5537049 w 6576949"/>
              <a:gd name="connsiteY2051" fmla="*/ 6494841 h 11849802"/>
              <a:gd name="connsiteX2052" fmla="*/ 5443916 w 6576949"/>
              <a:gd name="connsiteY2052" fmla="*/ 6440781 h 11849802"/>
              <a:gd name="connsiteX2053" fmla="*/ 5350783 w 6576949"/>
              <a:gd name="connsiteY2053" fmla="*/ 6386722 h 11849802"/>
              <a:gd name="connsiteX2054" fmla="*/ 5350783 w 6576949"/>
              <a:gd name="connsiteY2054" fmla="*/ 6171514 h 11849802"/>
              <a:gd name="connsiteX2055" fmla="*/ 5443916 w 6576949"/>
              <a:gd name="connsiteY2055" fmla="*/ 6117455 h 11849802"/>
              <a:gd name="connsiteX2056" fmla="*/ 5537049 w 6576949"/>
              <a:gd name="connsiteY2056" fmla="*/ 6063396 h 11849802"/>
              <a:gd name="connsiteX2057" fmla="*/ 5630182 w 6576949"/>
              <a:gd name="connsiteY2057" fmla="*/ 6117455 h 11849802"/>
              <a:gd name="connsiteX2058" fmla="*/ 5723316 w 6576949"/>
              <a:gd name="connsiteY2058" fmla="*/ 6171514 h 11849802"/>
              <a:gd name="connsiteX2059" fmla="*/ 5723316 w 6576949"/>
              <a:gd name="connsiteY2059" fmla="*/ 6879949 h 11849802"/>
              <a:gd name="connsiteX2060" fmla="*/ 5723316 w 6576949"/>
              <a:gd name="connsiteY2060" fmla="*/ 7095156 h 11849802"/>
              <a:gd name="connsiteX2061" fmla="*/ 5630182 w 6576949"/>
              <a:gd name="connsiteY2061" fmla="*/ 7149216 h 11849802"/>
              <a:gd name="connsiteX2062" fmla="*/ 5536535 w 6576949"/>
              <a:gd name="connsiteY2062" fmla="*/ 7202760 h 11849802"/>
              <a:gd name="connsiteX2063" fmla="*/ 5443402 w 6576949"/>
              <a:gd name="connsiteY2063" fmla="*/ 7148701 h 11849802"/>
              <a:gd name="connsiteX2064" fmla="*/ 5350269 w 6576949"/>
              <a:gd name="connsiteY2064" fmla="*/ 7094642 h 11849802"/>
              <a:gd name="connsiteX2065" fmla="*/ 5350269 w 6576949"/>
              <a:gd name="connsiteY2065" fmla="*/ 6879434 h 11849802"/>
              <a:gd name="connsiteX2066" fmla="*/ 5443402 w 6576949"/>
              <a:gd name="connsiteY2066" fmla="*/ 6825375 h 11849802"/>
              <a:gd name="connsiteX2067" fmla="*/ 5536535 w 6576949"/>
              <a:gd name="connsiteY2067" fmla="*/ 6771315 h 11849802"/>
              <a:gd name="connsiteX2068" fmla="*/ 5629668 w 6576949"/>
              <a:gd name="connsiteY2068" fmla="*/ 6825375 h 11849802"/>
              <a:gd name="connsiteX2069" fmla="*/ 5723316 w 6576949"/>
              <a:gd name="connsiteY2069" fmla="*/ 6879949 h 11849802"/>
              <a:gd name="connsiteX2070" fmla="*/ 5723316 w 6576949"/>
              <a:gd name="connsiteY2070" fmla="*/ 7588383 h 11849802"/>
              <a:gd name="connsiteX2071" fmla="*/ 5723316 w 6576949"/>
              <a:gd name="connsiteY2071" fmla="*/ 7803591 h 11849802"/>
              <a:gd name="connsiteX2072" fmla="*/ 5630182 w 6576949"/>
              <a:gd name="connsiteY2072" fmla="*/ 7857650 h 11849802"/>
              <a:gd name="connsiteX2073" fmla="*/ 5537049 w 6576949"/>
              <a:gd name="connsiteY2073" fmla="*/ 7911709 h 11849802"/>
              <a:gd name="connsiteX2074" fmla="*/ 5443916 w 6576949"/>
              <a:gd name="connsiteY2074" fmla="*/ 7857650 h 11849802"/>
              <a:gd name="connsiteX2075" fmla="*/ 5350783 w 6576949"/>
              <a:gd name="connsiteY2075" fmla="*/ 7803591 h 11849802"/>
              <a:gd name="connsiteX2076" fmla="*/ 5350783 w 6576949"/>
              <a:gd name="connsiteY2076" fmla="*/ 7588383 h 11849802"/>
              <a:gd name="connsiteX2077" fmla="*/ 5443916 w 6576949"/>
              <a:gd name="connsiteY2077" fmla="*/ 7534324 h 11849802"/>
              <a:gd name="connsiteX2078" fmla="*/ 5537049 w 6576949"/>
              <a:gd name="connsiteY2078" fmla="*/ 7480265 h 11849802"/>
              <a:gd name="connsiteX2079" fmla="*/ 5630182 w 6576949"/>
              <a:gd name="connsiteY2079" fmla="*/ 7534324 h 11849802"/>
              <a:gd name="connsiteX2080" fmla="*/ 5723316 w 6576949"/>
              <a:gd name="connsiteY2080" fmla="*/ 7588383 h 11849802"/>
              <a:gd name="connsiteX2081" fmla="*/ 5723316 w 6576949"/>
              <a:gd name="connsiteY2081" fmla="*/ 8296818 h 11849802"/>
              <a:gd name="connsiteX2082" fmla="*/ 5723316 w 6576949"/>
              <a:gd name="connsiteY2082" fmla="*/ 8512025 h 11849802"/>
              <a:gd name="connsiteX2083" fmla="*/ 5630182 w 6576949"/>
              <a:gd name="connsiteY2083" fmla="*/ 8566085 h 11849802"/>
              <a:gd name="connsiteX2084" fmla="*/ 5537049 w 6576949"/>
              <a:gd name="connsiteY2084" fmla="*/ 8620144 h 11849802"/>
              <a:gd name="connsiteX2085" fmla="*/ 5443916 w 6576949"/>
              <a:gd name="connsiteY2085" fmla="*/ 8566085 h 11849802"/>
              <a:gd name="connsiteX2086" fmla="*/ 5350783 w 6576949"/>
              <a:gd name="connsiteY2086" fmla="*/ 8512025 h 11849802"/>
              <a:gd name="connsiteX2087" fmla="*/ 5350783 w 6576949"/>
              <a:gd name="connsiteY2087" fmla="*/ 8296818 h 11849802"/>
              <a:gd name="connsiteX2088" fmla="*/ 5443916 w 6576949"/>
              <a:gd name="connsiteY2088" fmla="*/ 8242758 h 11849802"/>
              <a:gd name="connsiteX2089" fmla="*/ 5537049 w 6576949"/>
              <a:gd name="connsiteY2089" fmla="*/ 8188699 h 11849802"/>
              <a:gd name="connsiteX2090" fmla="*/ 5630182 w 6576949"/>
              <a:gd name="connsiteY2090" fmla="*/ 8242758 h 11849802"/>
              <a:gd name="connsiteX2091" fmla="*/ 5723316 w 6576949"/>
              <a:gd name="connsiteY2091" fmla="*/ 8296818 h 11849802"/>
              <a:gd name="connsiteX2092" fmla="*/ 5723316 w 6576949"/>
              <a:gd name="connsiteY2092" fmla="*/ 9005252 h 11849802"/>
              <a:gd name="connsiteX2093" fmla="*/ 5723316 w 6576949"/>
              <a:gd name="connsiteY2093" fmla="*/ 9220460 h 11849802"/>
              <a:gd name="connsiteX2094" fmla="*/ 5630182 w 6576949"/>
              <a:gd name="connsiteY2094" fmla="*/ 9274519 h 11849802"/>
              <a:gd name="connsiteX2095" fmla="*/ 5537049 w 6576949"/>
              <a:gd name="connsiteY2095" fmla="*/ 9328578 h 11849802"/>
              <a:gd name="connsiteX2096" fmla="*/ 5443916 w 6576949"/>
              <a:gd name="connsiteY2096" fmla="*/ 9274519 h 11849802"/>
              <a:gd name="connsiteX2097" fmla="*/ 5350783 w 6576949"/>
              <a:gd name="connsiteY2097" fmla="*/ 9220460 h 11849802"/>
              <a:gd name="connsiteX2098" fmla="*/ 5350783 w 6576949"/>
              <a:gd name="connsiteY2098" fmla="*/ 9005252 h 11849802"/>
              <a:gd name="connsiteX2099" fmla="*/ 5443916 w 6576949"/>
              <a:gd name="connsiteY2099" fmla="*/ 8951193 h 11849802"/>
              <a:gd name="connsiteX2100" fmla="*/ 5537049 w 6576949"/>
              <a:gd name="connsiteY2100" fmla="*/ 8897133 h 11849802"/>
              <a:gd name="connsiteX2101" fmla="*/ 5630182 w 6576949"/>
              <a:gd name="connsiteY2101" fmla="*/ 8951193 h 11849802"/>
              <a:gd name="connsiteX2102" fmla="*/ 5723316 w 6576949"/>
              <a:gd name="connsiteY2102" fmla="*/ 9005252 h 11849802"/>
              <a:gd name="connsiteX2103" fmla="*/ 5723316 w 6576949"/>
              <a:gd name="connsiteY2103" fmla="*/ 9713686 h 11849802"/>
              <a:gd name="connsiteX2104" fmla="*/ 5723316 w 6576949"/>
              <a:gd name="connsiteY2104" fmla="*/ 9928894 h 11849802"/>
              <a:gd name="connsiteX2105" fmla="*/ 5630182 w 6576949"/>
              <a:gd name="connsiteY2105" fmla="*/ 9982953 h 11849802"/>
              <a:gd name="connsiteX2106" fmla="*/ 5537049 w 6576949"/>
              <a:gd name="connsiteY2106" fmla="*/ 10037013 h 11849802"/>
              <a:gd name="connsiteX2107" fmla="*/ 5443916 w 6576949"/>
              <a:gd name="connsiteY2107" fmla="*/ 9982953 h 11849802"/>
              <a:gd name="connsiteX2108" fmla="*/ 5350783 w 6576949"/>
              <a:gd name="connsiteY2108" fmla="*/ 9928894 h 11849802"/>
              <a:gd name="connsiteX2109" fmla="*/ 5350783 w 6576949"/>
              <a:gd name="connsiteY2109" fmla="*/ 9713686 h 11849802"/>
              <a:gd name="connsiteX2110" fmla="*/ 5443916 w 6576949"/>
              <a:gd name="connsiteY2110" fmla="*/ 9659627 h 11849802"/>
              <a:gd name="connsiteX2111" fmla="*/ 5537049 w 6576949"/>
              <a:gd name="connsiteY2111" fmla="*/ 9605568 h 11849802"/>
              <a:gd name="connsiteX2112" fmla="*/ 5630182 w 6576949"/>
              <a:gd name="connsiteY2112" fmla="*/ 9659627 h 11849802"/>
              <a:gd name="connsiteX2113" fmla="*/ 5723316 w 6576949"/>
              <a:gd name="connsiteY2113" fmla="*/ 9713686 h 11849802"/>
              <a:gd name="connsiteX2114" fmla="*/ 5332259 w 6576949"/>
              <a:gd name="connsiteY2114" fmla="*/ 10390715 h 11849802"/>
              <a:gd name="connsiteX2115" fmla="*/ 5239126 w 6576949"/>
              <a:gd name="connsiteY2115" fmla="*/ 10336655 h 11849802"/>
              <a:gd name="connsiteX2116" fmla="*/ 5145993 w 6576949"/>
              <a:gd name="connsiteY2116" fmla="*/ 10282596 h 11849802"/>
              <a:gd name="connsiteX2117" fmla="*/ 5145993 w 6576949"/>
              <a:gd name="connsiteY2117" fmla="*/ 10067389 h 11849802"/>
              <a:gd name="connsiteX2118" fmla="*/ 5239126 w 6576949"/>
              <a:gd name="connsiteY2118" fmla="*/ 10013330 h 11849802"/>
              <a:gd name="connsiteX2119" fmla="*/ 5332259 w 6576949"/>
              <a:gd name="connsiteY2119" fmla="*/ 9959270 h 11849802"/>
              <a:gd name="connsiteX2120" fmla="*/ 5425392 w 6576949"/>
              <a:gd name="connsiteY2120" fmla="*/ 10013330 h 11849802"/>
              <a:gd name="connsiteX2121" fmla="*/ 5518526 w 6576949"/>
              <a:gd name="connsiteY2121" fmla="*/ 10067389 h 11849802"/>
              <a:gd name="connsiteX2122" fmla="*/ 5518526 w 6576949"/>
              <a:gd name="connsiteY2122" fmla="*/ 10282596 h 11849802"/>
              <a:gd name="connsiteX2123" fmla="*/ 5425392 w 6576949"/>
              <a:gd name="connsiteY2123" fmla="*/ 10336655 h 11849802"/>
              <a:gd name="connsiteX2124" fmla="*/ 5332259 w 6576949"/>
              <a:gd name="connsiteY2124" fmla="*/ 10390715 h 11849802"/>
              <a:gd name="connsiteX2125" fmla="*/ 4923708 w 6576949"/>
              <a:gd name="connsiteY2125" fmla="*/ 10390715 h 11849802"/>
              <a:gd name="connsiteX2126" fmla="*/ 4830575 w 6576949"/>
              <a:gd name="connsiteY2126" fmla="*/ 10336655 h 11849802"/>
              <a:gd name="connsiteX2127" fmla="*/ 4737442 w 6576949"/>
              <a:gd name="connsiteY2127" fmla="*/ 10282596 h 11849802"/>
              <a:gd name="connsiteX2128" fmla="*/ 4737442 w 6576949"/>
              <a:gd name="connsiteY2128" fmla="*/ 10067389 h 11849802"/>
              <a:gd name="connsiteX2129" fmla="*/ 4830575 w 6576949"/>
              <a:gd name="connsiteY2129" fmla="*/ 10013330 h 11849802"/>
              <a:gd name="connsiteX2130" fmla="*/ 4923708 w 6576949"/>
              <a:gd name="connsiteY2130" fmla="*/ 9959270 h 11849802"/>
              <a:gd name="connsiteX2131" fmla="*/ 5016841 w 6576949"/>
              <a:gd name="connsiteY2131" fmla="*/ 10013844 h 11849802"/>
              <a:gd name="connsiteX2132" fmla="*/ 5109974 w 6576949"/>
              <a:gd name="connsiteY2132" fmla="*/ 10067904 h 11849802"/>
              <a:gd name="connsiteX2133" fmla="*/ 5109974 w 6576949"/>
              <a:gd name="connsiteY2133" fmla="*/ 10283111 h 11849802"/>
              <a:gd name="connsiteX2134" fmla="*/ 5016841 w 6576949"/>
              <a:gd name="connsiteY2134" fmla="*/ 10337171 h 11849802"/>
              <a:gd name="connsiteX2135" fmla="*/ 4923708 w 6576949"/>
              <a:gd name="connsiteY2135" fmla="*/ 10390715 h 11849802"/>
              <a:gd name="connsiteX2136" fmla="*/ 4514643 w 6576949"/>
              <a:gd name="connsiteY2136" fmla="*/ 10390715 h 11849802"/>
              <a:gd name="connsiteX2137" fmla="*/ 4421510 w 6576949"/>
              <a:gd name="connsiteY2137" fmla="*/ 10336655 h 11849802"/>
              <a:gd name="connsiteX2138" fmla="*/ 4328376 w 6576949"/>
              <a:gd name="connsiteY2138" fmla="*/ 10282596 h 11849802"/>
              <a:gd name="connsiteX2139" fmla="*/ 4328376 w 6576949"/>
              <a:gd name="connsiteY2139" fmla="*/ 10067389 h 11849802"/>
              <a:gd name="connsiteX2140" fmla="*/ 4421510 w 6576949"/>
              <a:gd name="connsiteY2140" fmla="*/ 10013330 h 11849802"/>
              <a:gd name="connsiteX2141" fmla="*/ 4514643 w 6576949"/>
              <a:gd name="connsiteY2141" fmla="*/ 9959270 h 11849802"/>
              <a:gd name="connsiteX2142" fmla="*/ 4607776 w 6576949"/>
              <a:gd name="connsiteY2142" fmla="*/ 10013330 h 11849802"/>
              <a:gd name="connsiteX2143" fmla="*/ 4700909 w 6576949"/>
              <a:gd name="connsiteY2143" fmla="*/ 10067389 h 11849802"/>
              <a:gd name="connsiteX2144" fmla="*/ 4700909 w 6576949"/>
              <a:gd name="connsiteY2144" fmla="*/ 10282596 h 11849802"/>
              <a:gd name="connsiteX2145" fmla="*/ 4607776 w 6576949"/>
              <a:gd name="connsiteY2145" fmla="*/ 10336655 h 11849802"/>
              <a:gd name="connsiteX2146" fmla="*/ 4514643 w 6576949"/>
              <a:gd name="connsiteY2146" fmla="*/ 10390715 h 11849802"/>
              <a:gd name="connsiteX2147" fmla="*/ 4106092 w 6576949"/>
              <a:gd name="connsiteY2147" fmla="*/ 10390715 h 11849802"/>
              <a:gd name="connsiteX2148" fmla="*/ 4012959 w 6576949"/>
              <a:gd name="connsiteY2148" fmla="*/ 10336655 h 11849802"/>
              <a:gd name="connsiteX2149" fmla="*/ 3919825 w 6576949"/>
              <a:gd name="connsiteY2149" fmla="*/ 10282596 h 11849802"/>
              <a:gd name="connsiteX2150" fmla="*/ 3919825 w 6576949"/>
              <a:gd name="connsiteY2150" fmla="*/ 10067389 h 11849802"/>
              <a:gd name="connsiteX2151" fmla="*/ 4012959 w 6576949"/>
              <a:gd name="connsiteY2151" fmla="*/ 10013330 h 11849802"/>
              <a:gd name="connsiteX2152" fmla="*/ 4106092 w 6576949"/>
              <a:gd name="connsiteY2152" fmla="*/ 9959270 h 11849802"/>
              <a:gd name="connsiteX2153" fmla="*/ 4199225 w 6576949"/>
              <a:gd name="connsiteY2153" fmla="*/ 10013330 h 11849802"/>
              <a:gd name="connsiteX2154" fmla="*/ 4292358 w 6576949"/>
              <a:gd name="connsiteY2154" fmla="*/ 10067389 h 11849802"/>
              <a:gd name="connsiteX2155" fmla="*/ 4292358 w 6576949"/>
              <a:gd name="connsiteY2155" fmla="*/ 10282596 h 11849802"/>
              <a:gd name="connsiteX2156" fmla="*/ 4199225 w 6576949"/>
              <a:gd name="connsiteY2156" fmla="*/ 10336655 h 11849802"/>
              <a:gd name="connsiteX2157" fmla="*/ 4106092 w 6576949"/>
              <a:gd name="connsiteY2157" fmla="*/ 10390715 h 11849802"/>
              <a:gd name="connsiteX2158" fmla="*/ 3697026 w 6576949"/>
              <a:gd name="connsiteY2158" fmla="*/ 10390715 h 11849802"/>
              <a:gd name="connsiteX2159" fmla="*/ 3603893 w 6576949"/>
              <a:gd name="connsiteY2159" fmla="*/ 10336655 h 11849802"/>
              <a:gd name="connsiteX2160" fmla="*/ 3510760 w 6576949"/>
              <a:gd name="connsiteY2160" fmla="*/ 10282596 h 11849802"/>
              <a:gd name="connsiteX2161" fmla="*/ 3510760 w 6576949"/>
              <a:gd name="connsiteY2161" fmla="*/ 10067389 h 11849802"/>
              <a:gd name="connsiteX2162" fmla="*/ 3603893 w 6576949"/>
              <a:gd name="connsiteY2162" fmla="*/ 10013330 h 11849802"/>
              <a:gd name="connsiteX2163" fmla="*/ 3697026 w 6576949"/>
              <a:gd name="connsiteY2163" fmla="*/ 9959270 h 11849802"/>
              <a:gd name="connsiteX2164" fmla="*/ 3790159 w 6576949"/>
              <a:gd name="connsiteY2164" fmla="*/ 10013330 h 11849802"/>
              <a:gd name="connsiteX2165" fmla="*/ 3883293 w 6576949"/>
              <a:gd name="connsiteY2165" fmla="*/ 10067389 h 11849802"/>
              <a:gd name="connsiteX2166" fmla="*/ 3883293 w 6576949"/>
              <a:gd name="connsiteY2166" fmla="*/ 10282596 h 11849802"/>
              <a:gd name="connsiteX2167" fmla="*/ 3790159 w 6576949"/>
              <a:gd name="connsiteY2167" fmla="*/ 10336655 h 11849802"/>
              <a:gd name="connsiteX2168" fmla="*/ 3697026 w 6576949"/>
              <a:gd name="connsiteY2168" fmla="*/ 10390715 h 11849802"/>
              <a:gd name="connsiteX2169" fmla="*/ 3288475 w 6576949"/>
              <a:gd name="connsiteY2169" fmla="*/ 10390715 h 11849802"/>
              <a:gd name="connsiteX2170" fmla="*/ 3195342 w 6576949"/>
              <a:gd name="connsiteY2170" fmla="*/ 10336655 h 11849802"/>
              <a:gd name="connsiteX2171" fmla="*/ 3102209 w 6576949"/>
              <a:gd name="connsiteY2171" fmla="*/ 10282596 h 11849802"/>
              <a:gd name="connsiteX2172" fmla="*/ 3102209 w 6576949"/>
              <a:gd name="connsiteY2172" fmla="*/ 10067389 h 11849802"/>
              <a:gd name="connsiteX2173" fmla="*/ 3195342 w 6576949"/>
              <a:gd name="connsiteY2173" fmla="*/ 10013844 h 11849802"/>
              <a:gd name="connsiteX2174" fmla="*/ 3288475 w 6576949"/>
              <a:gd name="connsiteY2174" fmla="*/ 9959785 h 11849802"/>
              <a:gd name="connsiteX2175" fmla="*/ 3381608 w 6576949"/>
              <a:gd name="connsiteY2175" fmla="*/ 10013844 h 11849802"/>
              <a:gd name="connsiteX2176" fmla="*/ 3474741 w 6576949"/>
              <a:gd name="connsiteY2176" fmla="*/ 10067904 h 11849802"/>
              <a:gd name="connsiteX2177" fmla="*/ 3474741 w 6576949"/>
              <a:gd name="connsiteY2177" fmla="*/ 10283111 h 11849802"/>
              <a:gd name="connsiteX2178" fmla="*/ 3381608 w 6576949"/>
              <a:gd name="connsiteY2178" fmla="*/ 10337171 h 11849802"/>
              <a:gd name="connsiteX2179" fmla="*/ 3288475 w 6576949"/>
              <a:gd name="connsiteY2179" fmla="*/ 10390715 h 11849802"/>
              <a:gd name="connsiteX2180" fmla="*/ 2879410 w 6576949"/>
              <a:gd name="connsiteY2180" fmla="*/ 10390715 h 11849802"/>
              <a:gd name="connsiteX2181" fmla="*/ 2786277 w 6576949"/>
              <a:gd name="connsiteY2181" fmla="*/ 10336655 h 11849802"/>
              <a:gd name="connsiteX2182" fmla="*/ 2693143 w 6576949"/>
              <a:gd name="connsiteY2182" fmla="*/ 10282596 h 11849802"/>
              <a:gd name="connsiteX2183" fmla="*/ 2693143 w 6576949"/>
              <a:gd name="connsiteY2183" fmla="*/ 10067389 h 11849802"/>
              <a:gd name="connsiteX2184" fmla="*/ 2786277 w 6576949"/>
              <a:gd name="connsiteY2184" fmla="*/ 10013330 h 11849802"/>
              <a:gd name="connsiteX2185" fmla="*/ 2879410 w 6576949"/>
              <a:gd name="connsiteY2185" fmla="*/ 9959270 h 11849802"/>
              <a:gd name="connsiteX2186" fmla="*/ 2972543 w 6576949"/>
              <a:gd name="connsiteY2186" fmla="*/ 10013330 h 11849802"/>
              <a:gd name="connsiteX2187" fmla="*/ 3065676 w 6576949"/>
              <a:gd name="connsiteY2187" fmla="*/ 10067389 h 11849802"/>
              <a:gd name="connsiteX2188" fmla="*/ 3065676 w 6576949"/>
              <a:gd name="connsiteY2188" fmla="*/ 10282596 h 11849802"/>
              <a:gd name="connsiteX2189" fmla="*/ 2972543 w 6576949"/>
              <a:gd name="connsiteY2189" fmla="*/ 10336655 h 11849802"/>
              <a:gd name="connsiteX2190" fmla="*/ 2879410 w 6576949"/>
              <a:gd name="connsiteY2190" fmla="*/ 10390715 h 11849802"/>
              <a:gd name="connsiteX2191" fmla="*/ 2470859 w 6576949"/>
              <a:gd name="connsiteY2191" fmla="*/ 10390715 h 11849802"/>
              <a:gd name="connsiteX2192" fmla="*/ 2377726 w 6576949"/>
              <a:gd name="connsiteY2192" fmla="*/ 10336655 h 11849802"/>
              <a:gd name="connsiteX2193" fmla="*/ 2284592 w 6576949"/>
              <a:gd name="connsiteY2193" fmla="*/ 10282596 h 11849802"/>
              <a:gd name="connsiteX2194" fmla="*/ 2284592 w 6576949"/>
              <a:gd name="connsiteY2194" fmla="*/ 10067389 h 11849802"/>
              <a:gd name="connsiteX2195" fmla="*/ 2377726 w 6576949"/>
              <a:gd name="connsiteY2195" fmla="*/ 10013330 h 11849802"/>
              <a:gd name="connsiteX2196" fmla="*/ 2470859 w 6576949"/>
              <a:gd name="connsiteY2196" fmla="*/ 9959270 h 11849802"/>
              <a:gd name="connsiteX2197" fmla="*/ 2563992 w 6576949"/>
              <a:gd name="connsiteY2197" fmla="*/ 10013330 h 11849802"/>
              <a:gd name="connsiteX2198" fmla="*/ 2657125 w 6576949"/>
              <a:gd name="connsiteY2198" fmla="*/ 10067389 h 11849802"/>
              <a:gd name="connsiteX2199" fmla="*/ 2657125 w 6576949"/>
              <a:gd name="connsiteY2199" fmla="*/ 10282596 h 11849802"/>
              <a:gd name="connsiteX2200" fmla="*/ 2563992 w 6576949"/>
              <a:gd name="connsiteY2200" fmla="*/ 10336655 h 11849802"/>
              <a:gd name="connsiteX2201" fmla="*/ 2470859 w 6576949"/>
              <a:gd name="connsiteY2201" fmla="*/ 10390715 h 11849802"/>
              <a:gd name="connsiteX2202" fmla="*/ 2061793 w 6576949"/>
              <a:gd name="connsiteY2202" fmla="*/ 10390715 h 11849802"/>
              <a:gd name="connsiteX2203" fmla="*/ 1968660 w 6576949"/>
              <a:gd name="connsiteY2203" fmla="*/ 10336655 h 11849802"/>
              <a:gd name="connsiteX2204" fmla="*/ 1875527 w 6576949"/>
              <a:gd name="connsiteY2204" fmla="*/ 10282596 h 11849802"/>
              <a:gd name="connsiteX2205" fmla="*/ 1875527 w 6576949"/>
              <a:gd name="connsiteY2205" fmla="*/ 10067389 h 11849802"/>
              <a:gd name="connsiteX2206" fmla="*/ 1968660 w 6576949"/>
              <a:gd name="connsiteY2206" fmla="*/ 10013330 h 11849802"/>
              <a:gd name="connsiteX2207" fmla="*/ 2061793 w 6576949"/>
              <a:gd name="connsiteY2207" fmla="*/ 9959270 h 11849802"/>
              <a:gd name="connsiteX2208" fmla="*/ 2154926 w 6576949"/>
              <a:gd name="connsiteY2208" fmla="*/ 10013330 h 11849802"/>
              <a:gd name="connsiteX2209" fmla="*/ 2248059 w 6576949"/>
              <a:gd name="connsiteY2209" fmla="*/ 10067389 h 11849802"/>
              <a:gd name="connsiteX2210" fmla="*/ 2248059 w 6576949"/>
              <a:gd name="connsiteY2210" fmla="*/ 10282596 h 11849802"/>
              <a:gd name="connsiteX2211" fmla="*/ 2154926 w 6576949"/>
              <a:gd name="connsiteY2211" fmla="*/ 10336655 h 11849802"/>
              <a:gd name="connsiteX2212" fmla="*/ 2061793 w 6576949"/>
              <a:gd name="connsiteY2212" fmla="*/ 10390715 h 11849802"/>
              <a:gd name="connsiteX2213" fmla="*/ 1653242 w 6576949"/>
              <a:gd name="connsiteY2213" fmla="*/ 10390715 h 11849802"/>
              <a:gd name="connsiteX2214" fmla="*/ 1560109 w 6576949"/>
              <a:gd name="connsiteY2214" fmla="*/ 10336655 h 11849802"/>
              <a:gd name="connsiteX2215" fmla="*/ 1466976 w 6576949"/>
              <a:gd name="connsiteY2215" fmla="*/ 10282596 h 11849802"/>
              <a:gd name="connsiteX2216" fmla="*/ 1466976 w 6576949"/>
              <a:gd name="connsiteY2216" fmla="*/ 10067389 h 11849802"/>
              <a:gd name="connsiteX2217" fmla="*/ 1560109 w 6576949"/>
              <a:gd name="connsiteY2217" fmla="*/ 10013330 h 11849802"/>
              <a:gd name="connsiteX2218" fmla="*/ 1653242 w 6576949"/>
              <a:gd name="connsiteY2218" fmla="*/ 9959270 h 11849802"/>
              <a:gd name="connsiteX2219" fmla="*/ 1746375 w 6576949"/>
              <a:gd name="connsiteY2219" fmla="*/ 10013330 h 11849802"/>
              <a:gd name="connsiteX2220" fmla="*/ 1839508 w 6576949"/>
              <a:gd name="connsiteY2220" fmla="*/ 10067389 h 11849802"/>
              <a:gd name="connsiteX2221" fmla="*/ 1839508 w 6576949"/>
              <a:gd name="connsiteY2221" fmla="*/ 10282596 h 11849802"/>
              <a:gd name="connsiteX2222" fmla="*/ 1746375 w 6576949"/>
              <a:gd name="connsiteY2222" fmla="*/ 10336655 h 11849802"/>
              <a:gd name="connsiteX2223" fmla="*/ 1653242 w 6576949"/>
              <a:gd name="connsiteY2223" fmla="*/ 10390715 h 11849802"/>
              <a:gd name="connsiteX2224" fmla="*/ 1244177 w 6576949"/>
              <a:gd name="connsiteY2224" fmla="*/ 10390715 h 11849802"/>
              <a:gd name="connsiteX2225" fmla="*/ 1151043 w 6576949"/>
              <a:gd name="connsiteY2225" fmla="*/ 10336655 h 11849802"/>
              <a:gd name="connsiteX2226" fmla="*/ 1057910 w 6576949"/>
              <a:gd name="connsiteY2226" fmla="*/ 10282596 h 11849802"/>
              <a:gd name="connsiteX2227" fmla="*/ 1057910 w 6576949"/>
              <a:gd name="connsiteY2227" fmla="*/ 10067389 h 11849802"/>
              <a:gd name="connsiteX2228" fmla="*/ 1151043 w 6576949"/>
              <a:gd name="connsiteY2228" fmla="*/ 10013330 h 11849802"/>
              <a:gd name="connsiteX2229" fmla="*/ 1244177 w 6576949"/>
              <a:gd name="connsiteY2229" fmla="*/ 9959270 h 11849802"/>
              <a:gd name="connsiteX2230" fmla="*/ 1337824 w 6576949"/>
              <a:gd name="connsiteY2230" fmla="*/ 10013844 h 11849802"/>
              <a:gd name="connsiteX2231" fmla="*/ 1430958 w 6576949"/>
              <a:gd name="connsiteY2231" fmla="*/ 10067904 h 11849802"/>
              <a:gd name="connsiteX2232" fmla="*/ 1430958 w 6576949"/>
              <a:gd name="connsiteY2232" fmla="*/ 10283111 h 11849802"/>
              <a:gd name="connsiteX2233" fmla="*/ 1337824 w 6576949"/>
              <a:gd name="connsiteY2233" fmla="*/ 10337171 h 11849802"/>
              <a:gd name="connsiteX2234" fmla="*/ 1244177 w 6576949"/>
              <a:gd name="connsiteY2234" fmla="*/ 10390715 h 11849802"/>
              <a:gd name="connsiteX2235" fmla="*/ 853635 w 6576949"/>
              <a:gd name="connsiteY2235" fmla="*/ 9928894 h 11849802"/>
              <a:gd name="connsiteX2236" fmla="*/ 853635 w 6576949"/>
              <a:gd name="connsiteY2236" fmla="*/ 9713686 h 11849802"/>
              <a:gd name="connsiteX2237" fmla="*/ 946768 w 6576949"/>
              <a:gd name="connsiteY2237" fmla="*/ 9659627 h 11849802"/>
              <a:gd name="connsiteX2238" fmla="*/ 1039901 w 6576949"/>
              <a:gd name="connsiteY2238" fmla="*/ 9605568 h 11849802"/>
              <a:gd name="connsiteX2239" fmla="*/ 1133034 w 6576949"/>
              <a:gd name="connsiteY2239" fmla="*/ 9659627 h 11849802"/>
              <a:gd name="connsiteX2240" fmla="*/ 1226168 w 6576949"/>
              <a:gd name="connsiteY2240" fmla="*/ 9713686 h 11849802"/>
              <a:gd name="connsiteX2241" fmla="*/ 1226168 w 6576949"/>
              <a:gd name="connsiteY2241" fmla="*/ 9928894 h 11849802"/>
              <a:gd name="connsiteX2242" fmla="*/ 1133034 w 6576949"/>
              <a:gd name="connsiteY2242" fmla="*/ 9982953 h 11849802"/>
              <a:gd name="connsiteX2243" fmla="*/ 1039901 w 6576949"/>
              <a:gd name="connsiteY2243" fmla="*/ 10037013 h 11849802"/>
              <a:gd name="connsiteX2244" fmla="*/ 946768 w 6576949"/>
              <a:gd name="connsiteY2244" fmla="*/ 9982953 h 11849802"/>
              <a:gd name="connsiteX2245" fmla="*/ 853635 w 6576949"/>
              <a:gd name="connsiteY2245" fmla="*/ 9928894 h 11849802"/>
              <a:gd name="connsiteX2246" fmla="*/ 853635 w 6576949"/>
              <a:gd name="connsiteY2246" fmla="*/ 9220460 h 11849802"/>
              <a:gd name="connsiteX2247" fmla="*/ 853635 w 6576949"/>
              <a:gd name="connsiteY2247" fmla="*/ 9005252 h 11849802"/>
              <a:gd name="connsiteX2248" fmla="*/ 946768 w 6576949"/>
              <a:gd name="connsiteY2248" fmla="*/ 8951193 h 11849802"/>
              <a:gd name="connsiteX2249" fmla="*/ 1039901 w 6576949"/>
              <a:gd name="connsiteY2249" fmla="*/ 8897133 h 11849802"/>
              <a:gd name="connsiteX2250" fmla="*/ 1133034 w 6576949"/>
              <a:gd name="connsiteY2250" fmla="*/ 8951193 h 11849802"/>
              <a:gd name="connsiteX2251" fmla="*/ 1226168 w 6576949"/>
              <a:gd name="connsiteY2251" fmla="*/ 9005252 h 11849802"/>
              <a:gd name="connsiteX2252" fmla="*/ 1226168 w 6576949"/>
              <a:gd name="connsiteY2252" fmla="*/ 9220460 h 11849802"/>
              <a:gd name="connsiteX2253" fmla="*/ 1133034 w 6576949"/>
              <a:gd name="connsiteY2253" fmla="*/ 9274519 h 11849802"/>
              <a:gd name="connsiteX2254" fmla="*/ 1039901 w 6576949"/>
              <a:gd name="connsiteY2254" fmla="*/ 9328578 h 11849802"/>
              <a:gd name="connsiteX2255" fmla="*/ 946768 w 6576949"/>
              <a:gd name="connsiteY2255" fmla="*/ 9274519 h 11849802"/>
              <a:gd name="connsiteX2256" fmla="*/ 853635 w 6576949"/>
              <a:gd name="connsiteY2256" fmla="*/ 9220460 h 11849802"/>
              <a:gd name="connsiteX2257" fmla="*/ 853635 w 6576949"/>
              <a:gd name="connsiteY2257" fmla="*/ 8512025 h 11849802"/>
              <a:gd name="connsiteX2258" fmla="*/ 853635 w 6576949"/>
              <a:gd name="connsiteY2258" fmla="*/ 8296818 h 11849802"/>
              <a:gd name="connsiteX2259" fmla="*/ 946768 w 6576949"/>
              <a:gd name="connsiteY2259" fmla="*/ 8242758 h 11849802"/>
              <a:gd name="connsiteX2260" fmla="*/ 1039901 w 6576949"/>
              <a:gd name="connsiteY2260" fmla="*/ 8188699 h 11849802"/>
              <a:gd name="connsiteX2261" fmla="*/ 1133034 w 6576949"/>
              <a:gd name="connsiteY2261" fmla="*/ 8242758 h 11849802"/>
              <a:gd name="connsiteX2262" fmla="*/ 1226168 w 6576949"/>
              <a:gd name="connsiteY2262" fmla="*/ 8296818 h 11849802"/>
              <a:gd name="connsiteX2263" fmla="*/ 1226168 w 6576949"/>
              <a:gd name="connsiteY2263" fmla="*/ 8512025 h 11849802"/>
              <a:gd name="connsiteX2264" fmla="*/ 1133034 w 6576949"/>
              <a:gd name="connsiteY2264" fmla="*/ 8566085 h 11849802"/>
              <a:gd name="connsiteX2265" fmla="*/ 1039901 w 6576949"/>
              <a:gd name="connsiteY2265" fmla="*/ 8620144 h 11849802"/>
              <a:gd name="connsiteX2266" fmla="*/ 946768 w 6576949"/>
              <a:gd name="connsiteY2266" fmla="*/ 8566085 h 11849802"/>
              <a:gd name="connsiteX2267" fmla="*/ 853635 w 6576949"/>
              <a:gd name="connsiteY2267" fmla="*/ 8512025 h 11849802"/>
              <a:gd name="connsiteX2268" fmla="*/ 853635 w 6576949"/>
              <a:gd name="connsiteY2268" fmla="*/ 7803591 h 11849802"/>
              <a:gd name="connsiteX2269" fmla="*/ 853635 w 6576949"/>
              <a:gd name="connsiteY2269" fmla="*/ 7588383 h 11849802"/>
              <a:gd name="connsiteX2270" fmla="*/ 946768 w 6576949"/>
              <a:gd name="connsiteY2270" fmla="*/ 7534324 h 11849802"/>
              <a:gd name="connsiteX2271" fmla="*/ 1039901 w 6576949"/>
              <a:gd name="connsiteY2271" fmla="*/ 7480265 h 11849802"/>
              <a:gd name="connsiteX2272" fmla="*/ 1133034 w 6576949"/>
              <a:gd name="connsiteY2272" fmla="*/ 7534324 h 11849802"/>
              <a:gd name="connsiteX2273" fmla="*/ 1226168 w 6576949"/>
              <a:gd name="connsiteY2273" fmla="*/ 7588383 h 11849802"/>
              <a:gd name="connsiteX2274" fmla="*/ 1226168 w 6576949"/>
              <a:gd name="connsiteY2274" fmla="*/ 7803591 h 11849802"/>
              <a:gd name="connsiteX2275" fmla="*/ 1133034 w 6576949"/>
              <a:gd name="connsiteY2275" fmla="*/ 7857650 h 11849802"/>
              <a:gd name="connsiteX2276" fmla="*/ 1039901 w 6576949"/>
              <a:gd name="connsiteY2276" fmla="*/ 7911709 h 11849802"/>
              <a:gd name="connsiteX2277" fmla="*/ 946768 w 6576949"/>
              <a:gd name="connsiteY2277" fmla="*/ 7857650 h 11849802"/>
              <a:gd name="connsiteX2278" fmla="*/ 853635 w 6576949"/>
              <a:gd name="connsiteY2278" fmla="*/ 7803591 h 11849802"/>
              <a:gd name="connsiteX2279" fmla="*/ 853635 w 6576949"/>
              <a:gd name="connsiteY2279" fmla="*/ 7095156 h 11849802"/>
              <a:gd name="connsiteX2280" fmla="*/ 853635 w 6576949"/>
              <a:gd name="connsiteY2280" fmla="*/ 6879949 h 11849802"/>
              <a:gd name="connsiteX2281" fmla="*/ 946768 w 6576949"/>
              <a:gd name="connsiteY2281" fmla="*/ 6825890 h 11849802"/>
              <a:gd name="connsiteX2282" fmla="*/ 1039901 w 6576949"/>
              <a:gd name="connsiteY2282" fmla="*/ 6771831 h 11849802"/>
              <a:gd name="connsiteX2283" fmla="*/ 1133034 w 6576949"/>
              <a:gd name="connsiteY2283" fmla="*/ 6825890 h 11849802"/>
              <a:gd name="connsiteX2284" fmla="*/ 1226168 w 6576949"/>
              <a:gd name="connsiteY2284" fmla="*/ 6879949 h 11849802"/>
              <a:gd name="connsiteX2285" fmla="*/ 1226168 w 6576949"/>
              <a:gd name="connsiteY2285" fmla="*/ 7095156 h 11849802"/>
              <a:gd name="connsiteX2286" fmla="*/ 1133034 w 6576949"/>
              <a:gd name="connsiteY2286" fmla="*/ 7149216 h 11849802"/>
              <a:gd name="connsiteX2287" fmla="*/ 1039901 w 6576949"/>
              <a:gd name="connsiteY2287" fmla="*/ 7203275 h 11849802"/>
              <a:gd name="connsiteX2288" fmla="*/ 946768 w 6576949"/>
              <a:gd name="connsiteY2288" fmla="*/ 7149216 h 11849802"/>
              <a:gd name="connsiteX2289" fmla="*/ 853635 w 6576949"/>
              <a:gd name="connsiteY2289" fmla="*/ 7095156 h 11849802"/>
              <a:gd name="connsiteX2290" fmla="*/ 853635 w 6576949"/>
              <a:gd name="connsiteY2290" fmla="*/ 6386722 h 11849802"/>
              <a:gd name="connsiteX2291" fmla="*/ 853635 w 6576949"/>
              <a:gd name="connsiteY2291" fmla="*/ 6171514 h 11849802"/>
              <a:gd name="connsiteX2292" fmla="*/ 946768 w 6576949"/>
              <a:gd name="connsiteY2292" fmla="*/ 6117455 h 11849802"/>
              <a:gd name="connsiteX2293" fmla="*/ 1039901 w 6576949"/>
              <a:gd name="connsiteY2293" fmla="*/ 6063396 h 11849802"/>
              <a:gd name="connsiteX2294" fmla="*/ 1133034 w 6576949"/>
              <a:gd name="connsiteY2294" fmla="*/ 6117455 h 11849802"/>
              <a:gd name="connsiteX2295" fmla="*/ 1226168 w 6576949"/>
              <a:gd name="connsiteY2295" fmla="*/ 6171514 h 11849802"/>
              <a:gd name="connsiteX2296" fmla="*/ 1226168 w 6576949"/>
              <a:gd name="connsiteY2296" fmla="*/ 6386722 h 11849802"/>
              <a:gd name="connsiteX2297" fmla="*/ 1133034 w 6576949"/>
              <a:gd name="connsiteY2297" fmla="*/ 6440781 h 11849802"/>
              <a:gd name="connsiteX2298" fmla="*/ 1039901 w 6576949"/>
              <a:gd name="connsiteY2298" fmla="*/ 6494841 h 11849802"/>
              <a:gd name="connsiteX2299" fmla="*/ 946768 w 6576949"/>
              <a:gd name="connsiteY2299" fmla="*/ 6440781 h 11849802"/>
              <a:gd name="connsiteX2300" fmla="*/ 853635 w 6576949"/>
              <a:gd name="connsiteY2300" fmla="*/ 6386722 h 11849802"/>
              <a:gd name="connsiteX2301" fmla="*/ 853635 w 6576949"/>
              <a:gd name="connsiteY2301" fmla="*/ 5678288 h 11849802"/>
              <a:gd name="connsiteX2302" fmla="*/ 853635 w 6576949"/>
              <a:gd name="connsiteY2302" fmla="*/ 5463080 h 11849802"/>
              <a:gd name="connsiteX2303" fmla="*/ 946768 w 6576949"/>
              <a:gd name="connsiteY2303" fmla="*/ 5409021 h 11849802"/>
              <a:gd name="connsiteX2304" fmla="*/ 1039901 w 6576949"/>
              <a:gd name="connsiteY2304" fmla="*/ 5354961 h 11849802"/>
              <a:gd name="connsiteX2305" fmla="*/ 1133034 w 6576949"/>
              <a:gd name="connsiteY2305" fmla="*/ 5409021 h 11849802"/>
              <a:gd name="connsiteX2306" fmla="*/ 1226168 w 6576949"/>
              <a:gd name="connsiteY2306" fmla="*/ 5463080 h 11849802"/>
              <a:gd name="connsiteX2307" fmla="*/ 1226168 w 6576949"/>
              <a:gd name="connsiteY2307" fmla="*/ 5678288 h 11849802"/>
              <a:gd name="connsiteX2308" fmla="*/ 1133034 w 6576949"/>
              <a:gd name="connsiteY2308" fmla="*/ 5732347 h 11849802"/>
              <a:gd name="connsiteX2309" fmla="*/ 1039901 w 6576949"/>
              <a:gd name="connsiteY2309" fmla="*/ 5786406 h 11849802"/>
              <a:gd name="connsiteX2310" fmla="*/ 946768 w 6576949"/>
              <a:gd name="connsiteY2310" fmla="*/ 5732347 h 11849802"/>
              <a:gd name="connsiteX2311" fmla="*/ 853635 w 6576949"/>
              <a:gd name="connsiteY2311" fmla="*/ 5678288 h 11849802"/>
              <a:gd name="connsiteX2312" fmla="*/ 853635 w 6576949"/>
              <a:gd name="connsiteY2312" fmla="*/ 4969853 h 11849802"/>
              <a:gd name="connsiteX2313" fmla="*/ 853635 w 6576949"/>
              <a:gd name="connsiteY2313" fmla="*/ 4754646 h 11849802"/>
              <a:gd name="connsiteX2314" fmla="*/ 946768 w 6576949"/>
              <a:gd name="connsiteY2314" fmla="*/ 4700586 h 11849802"/>
              <a:gd name="connsiteX2315" fmla="*/ 1039901 w 6576949"/>
              <a:gd name="connsiteY2315" fmla="*/ 4646527 h 11849802"/>
              <a:gd name="connsiteX2316" fmla="*/ 1133034 w 6576949"/>
              <a:gd name="connsiteY2316" fmla="*/ 4700586 h 11849802"/>
              <a:gd name="connsiteX2317" fmla="*/ 1226168 w 6576949"/>
              <a:gd name="connsiteY2317" fmla="*/ 4754646 h 11849802"/>
              <a:gd name="connsiteX2318" fmla="*/ 1226168 w 6576949"/>
              <a:gd name="connsiteY2318" fmla="*/ 4969853 h 11849802"/>
              <a:gd name="connsiteX2319" fmla="*/ 1133034 w 6576949"/>
              <a:gd name="connsiteY2319" fmla="*/ 5023912 h 11849802"/>
              <a:gd name="connsiteX2320" fmla="*/ 1039901 w 6576949"/>
              <a:gd name="connsiteY2320" fmla="*/ 5077972 h 11849802"/>
              <a:gd name="connsiteX2321" fmla="*/ 946768 w 6576949"/>
              <a:gd name="connsiteY2321" fmla="*/ 5023398 h 11849802"/>
              <a:gd name="connsiteX2322" fmla="*/ 853635 w 6576949"/>
              <a:gd name="connsiteY2322" fmla="*/ 4969853 h 11849802"/>
              <a:gd name="connsiteX2323" fmla="*/ 853635 w 6576949"/>
              <a:gd name="connsiteY2323" fmla="*/ 4261419 h 11849802"/>
              <a:gd name="connsiteX2324" fmla="*/ 853635 w 6576949"/>
              <a:gd name="connsiteY2324" fmla="*/ 4046211 h 11849802"/>
              <a:gd name="connsiteX2325" fmla="*/ 946768 w 6576949"/>
              <a:gd name="connsiteY2325" fmla="*/ 3992152 h 11849802"/>
              <a:gd name="connsiteX2326" fmla="*/ 1039901 w 6576949"/>
              <a:gd name="connsiteY2326" fmla="*/ 3938093 h 11849802"/>
              <a:gd name="connsiteX2327" fmla="*/ 1133034 w 6576949"/>
              <a:gd name="connsiteY2327" fmla="*/ 3992152 h 11849802"/>
              <a:gd name="connsiteX2328" fmla="*/ 1226168 w 6576949"/>
              <a:gd name="connsiteY2328" fmla="*/ 4046211 h 11849802"/>
              <a:gd name="connsiteX2329" fmla="*/ 1226168 w 6576949"/>
              <a:gd name="connsiteY2329" fmla="*/ 4261419 h 11849802"/>
              <a:gd name="connsiteX2330" fmla="*/ 1133034 w 6576949"/>
              <a:gd name="connsiteY2330" fmla="*/ 4315478 h 11849802"/>
              <a:gd name="connsiteX2331" fmla="*/ 1039901 w 6576949"/>
              <a:gd name="connsiteY2331" fmla="*/ 4369537 h 11849802"/>
              <a:gd name="connsiteX2332" fmla="*/ 946768 w 6576949"/>
              <a:gd name="connsiteY2332" fmla="*/ 4314963 h 11849802"/>
              <a:gd name="connsiteX2333" fmla="*/ 853635 w 6576949"/>
              <a:gd name="connsiteY2333" fmla="*/ 4261419 h 11849802"/>
              <a:gd name="connsiteX2334" fmla="*/ 853635 w 6576949"/>
              <a:gd name="connsiteY2334" fmla="*/ 3552984 h 11849802"/>
              <a:gd name="connsiteX2335" fmla="*/ 853635 w 6576949"/>
              <a:gd name="connsiteY2335" fmla="*/ 3337777 h 11849802"/>
              <a:gd name="connsiteX2336" fmla="*/ 946768 w 6576949"/>
              <a:gd name="connsiteY2336" fmla="*/ 3283717 h 11849802"/>
              <a:gd name="connsiteX2337" fmla="*/ 1039901 w 6576949"/>
              <a:gd name="connsiteY2337" fmla="*/ 3229658 h 11849802"/>
              <a:gd name="connsiteX2338" fmla="*/ 1133034 w 6576949"/>
              <a:gd name="connsiteY2338" fmla="*/ 3283717 h 11849802"/>
              <a:gd name="connsiteX2339" fmla="*/ 1226168 w 6576949"/>
              <a:gd name="connsiteY2339" fmla="*/ 3337777 h 11849802"/>
              <a:gd name="connsiteX2340" fmla="*/ 1226168 w 6576949"/>
              <a:gd name="connsiteY2340" fmla="*/ 3552984 h 11849802"/>
              <a:gd name="connsiteX2341" fmla="*/ 1133034 w 6576949"/>
              <a:gd name="connsiteY2341" fmla="*/ 3607043 h 11849802"/>
              <a:gd name="connsiteX2342" fmla="*/ 1039901 w 6576949"/>
              <a:gd name="connsiteY2342" fmla="*/ 3660588 h 11849802"/>
              <a:gd name="connsiteX2343" fmla="*/ 946768 w 6576949"/>
              <a:gd name="connsiteY2343" fmla="*/ 3606529 h 11849802"/>
              <a:gd name="connsiteX2344" fmla="*/ 853635 w 6576949"/>
              <a:gd name="connsiteY2344" fmla="*/ 3552984 h 11849802"/>
              <a:gd name="connsiteX2345" fmla="*/ 853635 w 6576949"/>
              <a:gd name="connsiteY2345" fmla="*/ 2844035 h 11849802"/>
              <a:gd name="connsiteX2346" fmla="*/ 853635 w 6576949"/>
              <a:gd name="connsiteY2346" fmla="*/ 2628827 h 11849802"/>
              <a:gd name="connsiteX2347" fmla="*/ 946768 w 6576949"/>
              <a:gd name="connsiteY2347" fmla="*/ 2574768 h 11849802"/>
              <a:gd name="connsiteX2348" fmla="*/ 1039901 w 6576949"/>
              <a:gd name="connsiteY2348" fmla="*/ 2520709 h 11849802"/>
              <a:gd name="connsiteX2349" fmla="*/ 1133034 w 6576949"/>
              <a:gd name="connsiteY2349" fmla="*/ 2574768 h 11849802"/>
              <a:gd name="connsiteX2350" fmla="*/ 1226168 w 6576949"/>
              <a:gd name="connsiteY2350" fmla="*/ 2628827 h 11849802"/>
              <a:gd name="connsiteX2351" fmla="*/ 1226168 w 6576949"/>
              <a:gd name="connsiteY2351" fmla="*/ 2844035 h 11849802"/>
              <a:gd name="connsiteX2352" fmla="*/ 1133034 w 6576949"/>
              <a:gd name="connsiteY2352" fmla="*/ 2898094 h 11849802"/>
              <a:gd name="connsiteX2353" fmla="*/ 1039901 w 6576949"/>
              <a:gd name="connsiteY2353" fmla="*/ 2952154 h 11849802"/>
              <a:gd name="connsiteX2354" fmla="*/ 946768 w 6576949"/>
              <a:gd name="connsiteY2354" fmla="*/ 2898094 h 11849802"/>
              <a:gd name="connsiteX2355" fmla="*/ 853635 w 6576949"/>
              <a:gd name="connsiteY2355" fmla="*/ 2844035 h 11849802"/>
              <a:gd name="connsiteX2356" fmla="*/ 853635 w 6576949"/>
              <a:gd name="connsiteY2356" fmla="*/ 2135600 h 11849802"/>
              <a:gd name="connsiteX2357" fmla="*/ 853635 w 6576949"/>
              <a:gd name="connsiteY2357" fmla="*/ 1920393 h 11849802"/>
              <a:gd name="connsiteX2358" fmla="*/ 946768 w 6576949"/>
              <a:gd name="connsiteY2358" fmla="*/ 1866334 h 11849802"/>
              <a:gd name="connsiteX2359" fmla="*/ 1039901 w 6576949"/>
              <a:gd name="connsiteY2359" fmla="*/ 1812274 h 11849802"/>
              <a:gd name="connsiteX2360" fmla="*/ 1133034 w 6576949"/>
              <a:gd name="connsiteY2360" fmla="*/ 1866334 h 11849802"/>
              <a:gd name="connsiteX2361" fmla="*/ 1226168 w 6576949"/>
              <a:gd name="connsiteY2361" fmla="*/ 1920393 h 11849802"/>
              <a:gd name="connsiteX2362" fmla="*/ 1226168 w 6576949"/>
              <a:gd name="connsiteY2362" fmla="*/ 2135600 h 11849802"/>
              <a:gd name="connsiteX2363" fmla="*/ 1133034 w 6576949"/>
              <a:gd name="connsiteY2363" fmla="*/ 2189660 h 11849802"/>
              <a:gd name="connsiteX2364" fmla="*/ 1039901 w 6576949"/>
              <a:gd name="connsiteY2364" fmla="*/ 2243719 h 11849802"/>
              <a:gd name="connsiteX2365" fmla="*/ 946768 w 6576949"/>
              <a:gd name="connsiteY2365" fmla="*/ 2189660 h 11849802"/>
              <a:gd name="connsiteX2366" fmla="*/ 853635 w 6576949"/>
              <a:gd name="connsiteY2366" fmla="*/ 2135600 h 11849802"/>
              <a:gd name="connsiteX2367" fmla="*/ 1244177 w 6576949"/>
              <a:gd name="connsiteY2367" fmla="*/ 1458572 h 11849802"/>
              <a:gd name="connsiteX2368" fmla="*/ 1337310 w 6576949"/>
              <a:gd name="connsiteY2368" fmla="*/ 1512631 h 11849802"/>
              <a:gd name="connsiteX2369" fmla="*/ 1430443 w 6576949"/>
              <a:gd name="connsiteY2369" fmla="*/ 1566690 h 11849802"/>
              <a:gd name="connsiteX2370" fmla="*/ 1430443 w 6576949"/>
              <a:gd name="connsiteY2370" fmla="*/ 1781383 h 11849802"/>
              <a:gd name="connsiteX2371" fmla="*/ 1337824 w 6576949"/>
              <a:gd name="connsiteY2371" fmla="*/ 1835442 h 11849802"/>
              <a:gd name="connsiteX2372" fmla="*/ 1244177 w 6576949"/>
              <a:gd name="connsiteY2372" fmla="*/ 1889502 h 11849802"/>
              <a:gd name="connsiteX2373" fmla="*/ 1151043 w 6576949"/>
              <a:gd name="connsiteY2373" fmla="*/ 1835442 h 11849802"/>
              <a:gd name="connsiteX2374" fmla="*/ 1057910 w 6576949"/>
              <a:gd name="connsiteY2374" fmla="*/ 1781383 h 11849802"/>
              <a:gd name="connsiteX2375" fmla="*/ 1057910 w 6576949"/>
              <a:gd name="connsiteY2375" fmla="*/ 1566176 h 11849802"/>
              <a:gd name="connsiteX2376" fmla="*/ 1151043 w 6576949"/>
              <a:gd name="connsiteY2376" fmla="*/ 1512116 h 11849802"/>
              <a:gd name="connsiteX2377" fmla="*/ 1244177 w 6576949"/>
              <a:gd name="connsiteY2377" fmla="*/ 1458572 h 11849802"/>
              <a:gd name="connsiteX2378" fmla="*/ 1653242 w 6576949"/>
              <a:gd name="connsiteY2378" fmla="*/ 1458572 h 11849802"/>
              <a:gd name="connsiteX2379" fmla="*/ 1746375 w 6576949"/>
              <a:gd name="connsiteY2379" fmla="*/ 1512631 h 11849802"/>
              <a:gd name="connsiteX2380" fmla="*/ 1839508 w 6576949"/>
              <a:gd name="connsiteY2380" fmla="*/ 1566690 h 11849802"/>
              <a:gd name="connsiteX2381" fmla="*/ 1839508 w 6576949"/>
              <a:gd name="connsiteY2381" fmla="*/ 1781383 h 11849802"/>
              <a:gd name="connsiteX2382" fmla="*/ 1746375 w 6576949"/>
              <a:gd name="connsiteY2382" fmla="*/ 1835442 h 11849802"/>
              <a:gd name="connsiteX2383" fmla="*/ 1653242 w 6576949"/>
              <a:gd name="connsiteY2383" fmla="*/ 1889502 h 11849802"/>
              <a:gd name="connsiteX2384" fmla="*/ 1560109 w 6576949"/>
              <a:gd name="connsiteY2384" fmla="*/ 1835442 h 11849802"/>
              <a:gd name="connsiteX2385" fmla="*/ 1466976 w 6576949"/>
              <a:gd name="connsiteY2385" fmla="*/ 1781383 h 11849802"/>
              <a:gd name="connsiteX2386" fmla="*/ 1466976 w 6576949"/>
              <a:gd name="connsiteY2386" fmla="*/ 1566176 h 11849802"/>
              <a:gd name="connsiteX2387" fmla="*/ 1560109 w 6576949"/>
              <a:gd name="connsiteY2387" fmla="*/ 1512116 h 11849802"/>
              <a:gd name="connsiteX2388" fmla="*/ 1653242 w 6576949"/>
              <a:gd name="connsiteY2388" fmla="*/ 1458572 h 11849802"/>
              <a:gd name="connsiteX2389" fmla="*/ 2061793 w 6576949"/>
              <a:gd name="connsiteY2389" fmla="*/ 1458572 h 11849802"/>
              <a:gd name="connsiteX2390" fmla="*/ 2154926 w 6576949"/>
              <a:gd name="connsiteY2390" fmla="*/ 1512631 h 11849802"/>
              <a:gd name="connsiteX2391" fmla="*/ 2248059 w 6576949"/>
              <a:gd name="connsiteY2391" fmla="*/ 1566690 h 11849802"/>
              <a:gd name="connsiteX2392" fmla="*/ 2248059 w 6576949"/>
              <a:gd name="connsiteY2392" fmla="*/ 1781383 h 11849802"/>
              <a:gd name="connsiteX2393" fmla="*/ 2154926 w 6576949"/>
              <a:gd name="connsiteY2393" fmla="*/ 1835442 h 11849802"/>
              <a:gd name="connsiteX2394" fmla="*/ 2061793 w 6576949"/>
              <a:gd name="connsiteY2394" fmla="*/ 1889502 h 11849802"/>
              <a:gd name="connsiteX2395" fmla="*/ 1968660 w 6576949"/>
              <a:gd name="connsiteY2395" fmla="*/ 1835442 h 11849802"/>
              <a:gd name="connsiteX2396" fmla="*/ 1875527 w 6576949"/>
              <a:gd name="connsiteY2396" fmla="*/ 1781383 h 11849802"/>
              <a:gd name="connsiteX2397" fmla="*/ 1875527 w 6576949"/>
              <a:gd name="connsiteY2397" fmla="*/ 1566176 h 11849802"/>
              <a:gd name="connsiteX2398" fmla="*/ 1968660 w 6576949"/>
              <a:gd name="connsiteY2398" fmla="*/ 1512116 h 11849802"/>
              <a:gd name="connsiteX2399" fmla="*/ 2061793 w 6576949"/>
              <a:gd name="connsiteY2399" fmla="*/ 1458572 h 11849802"/>
              <a:gd name="connsiteX2400" fmla="*/ 2470859 w 6576949"/>
              <a:gd name="connsiteY2400" fmla="*/ 1458572 h 11849802"/>
              <a:gd name="connsiteX2401" fmla="*/ 2563992 w 6576949"/>
              <a:gd name="connsiteY2401" fmla="*/ 1512631 h 11849802"/>
              <a:gd name="connsiteX2402" fmla="*/ 2657125 w 6576949"/>
              <a:gd name="connsiteY2402" fmla="*/ 1566690 h 11849802"/>
              <a:gd name="connsiteX2403" fmla="*/ 2657125 w 6576949"/>
              <a:gd name="connsiteY2403" fmla="*/ 1781383 h 11849802"/>
              <a:gd name="connsiteX2404" fmla="*/ 2563992 w 6576949"/>
              <a:gd name="connsiteY2404" fmla="*/ 1835442 h 11849802"/>
              <a:gd name="connsiteX2405" fmla="*/ 2470859 w 6576949"/>
              <a:gd name="connsiteY2405" fmla="*/ 1889502 h 11849802"/>
              <a:gd name="connsiteX2406" fmla="*/ 2377726 w 6576949"/>
              <a:gd name="connsiteY2406" fmla="*/ 1835442 h 11849802"/>
              <a:gd name="connsiteX2407" fmla="*/ 2284592 w 6576949"/>
              <a:gd name="connsiteY2407" fmla="*/ 1781383 h 11849802"/>
              <a:gd name="connsiteX2408" fmla="*/ 2284592 w 6576949"/>
              <a:gd name="connsiteY2408" fmla="*/ 1566176 h 11849802"/>
              <a:gd name="connsiteX2409" fmla="*/ 2377726 w 6576949"/>
              <a:gd name="connsiteY2409" fmla="*/ 1512116 h 11849802"/>
              <a:gd name="connsiteX2410" fmla="*/ 2470859 w 6576949"/>
              <a:gd name="connsiteY2410" fmla="*/ 1458572 h 11849802"/>
              <a:gd name="connsiteX2411" fmla="*/ 2879410 w 6576949"/>
              <a:gd name="connsiteY2411" fmla="*/ 1458572 h 11849802"/>
              <a:gd name="connsiteX2412" fmla="*/ 2972543 w 6576949"/>
              <a:gd name="connsiteY2412" fmla="*/ 1512631 h 11849802"/>
              <a:gd name="connsiteX2413" fmla="*/ 3065676 w 6576949"/>
              <a:gd name="connsiteY2413" fmla="*/ 1566690 h 11849802"/>
              <a:gd name="connsiteX2414" fmla="*/ 3065676 w 6576949"/>
              <a:gd name="connsiteY2414" fmla="*/ 1781383 h 11849802"/>
              <a:gd name="connsiteX2415" fmla="*/ 2972543 w 6576949"/>
              <a:gd name="connsiteY2415" fmla="*/ 1835442 h 11849802"/>
              <a:gd name="connsiteX2416" fmla="*/ 2879410 w 6576949"/>
              <a:gd name="connsiteY2416" fmla="*/ 1889502 h 11849802"/>
              <a:gd name="connsiteX2417" fmla="*/ 2786277 w 6576949"/>
              <a:gd name="connsiteY2417" fmla="*/ 1835442 h 11849802"/>
              <a:gd name="connsiteX2418" fmla="*/ 2693143 w 6576949"/>
              <a:gd name="connsiteY2418" fmla="*/ 1781383 h 11849802"/>
              <a:gd name="connsiteX2419" fmla="*/ 2693143 w 6576949"/>
              <a:gd name="connsiteY2419" fmla="*/ 1566176 h 11849802"/>
              <a:gd name="connsiteX2420" fmla="*/ 2786277 w 6576949"/>
              <a:gd name="connsiteY2420" fmla="*/ 1512116 h 11849802"/>
              <a:gd name="connsiteX2421" fmla="*/ 2879410 w 6576949"/>
              <a:gd name="connsiteY2421" fmla="*/ 1458572 h 11849802"/>
              <a:gd name="connsiteX2422" fmla="*/ 3288475 w 6576949"/>
              <a:gd name="connsiteY2422" fmla="*/ 1458572 h 11849802"/>
              <a:gd name="connsiteX2423" fmla="*/ 3381608 w 6576949"/>
              <a:gd name="connsiteY2423" fmla="*/ 1512631 h 11849802"/>
              <a:gd name="connsiteX2424" fmla="*/ 3474741 w 6576949"/>
              <a:gd name="connsiteY2424" fmla="*/ 1566690 h 11849802"/>
              <a:gd name="connsiteX2425" fmla="*/ 3474741 w 6576949"/>
              <a:gd name="connsiteY2425" fmla="*/ 1781383 h 11849802"/>
              <a:gd name="connsiteX2426" fmla="*/ 3381608 w 6576949"/>
              <a:gd name="connsiteY2426" fmla="*/ 1835442 h 11849802"/>
              <a:gd name="connsiteX2427" fmla="*/ 3288475 w 6576949"/>
              <a:gd name="connsiteY2427" fmla="*/ 1889502 h 11849802"/>
              <a:gd name="connsiteX2428" fmla="*/ 3195342 w 6576949"/>
              <a:gd name="connsiteY2428" fmla="*/ 1835442 h 11849802"/>
              <a:gd name="connsiteX2429" fmla="*/ 3102209 w 6576949"/>
              <a:gd name="connsiteY2429" fmla="*/ 1781383 h 11849802"/>
              <a:gd name="connsiteX2430" fmla="*/ 3102209 w 6576949"/>
              <a:gd name="connsiteY2430" fmla="*/ 1566176 h 11849802"/>
              <a:gd name="connsiteX2431" fmla="*/ 3195342 w 6576949"/>
              <a:gd name="connsiteY2431" fmla="*/ 1512116 h 11849802"/>
              <a:gd name="connsiteX2432" fmla="*/ 3288475 w 6576949"/>
              <a:gd name="connsiteY2432" fmla="*/ 1458572 h 11849802"/>
              <a:gd name="connsiteX2433" fmla="*/ 3697026 w 6576949"/>
              <a:gd name="connsiteY2433" fmla="*/ 1458572 h 11849802"/>
              <a:gd name="connsiteX2434" fmla="*/ 3790159 w 6576949"/>
              <a:gd name="connsiteY2434" fmla="*/ 1512631 h 11849802"/>
              <a:gd name="connsiteX2435" fmla="*/ 3883293 w 6576949"/>
              <a:gd name="connsiteY2435" fmla="*/ 1566690 h 11849802"/>
              <a:gd name="connsiteX2436" fmla="*/ 3883293 w 6576949"/>
              <a:gd name="connsiteY2436" fmla="*/ 1781383 h 11849802"/>
              <a:gd name="connsiteX2437" fmla="*/ 3790159 w 6576949"/>
              <a:gd name="connsiteY2437" fmla="*/ 1835442 h 11849802"/>
              <a:gd name="connsiteX2438" fmla="*/ 3697026 w 6576949"/>
              <a:gd name="connsiteY2438" fmla="*/ 1889502 h 11849802"/>
              <a:gd name="connsiteX2439" fmla="*/ 3603893 w 6576949"/>
              <a:gd name="connsiteY2439" fmla="*/ 1835442 h 11849802"/>
              <a:gd name="connsiteX2440" fmla="*/ 3510760 w 6576949"/>
              <a:gd name="connsiteY2440" fmla="*/ 1781383 h 11849802"/>
              <a:gd name="connsiteX2441" fmla="*/ 3510760 w 6576949"/>
              <a:gd name="connsiteY2441" fmla="*/ 1566176 h 11849802"/>
              <a:gd name="connsiteX2442" fmla="*/ 3603893 w 6576949"/>
              <a:gd name="connsiteY2442" fmla="*/ 1512116 h 11849802"/>
              <a:gd name="connsiteX2443" fmla="*/ 3697026 w 6576949"/>
              <a:gd name="connsiteY2443" fmla="*/ 1458572 h 11849802"/>
              <a:gd name="connsiteX2444" fmla="*/ 4106092 w 6576949"/>
              <a:gd name="connsiteY2444" fmla="*/ 1458572 h 11849802"/>
              <a:gd name="connsiteX2445" fmla="*/ 4199225 w 6576949"/>
              <a:gd name="connsiteY2445" fmla="*/ 1512631 h 11849802"/>
              <a:gd name="connsiteX2446" fmla="*/ 4292358 w 6576949"/>
              <a:gd name="connsiteY2446" fmla="*/ 1566690 h 11849802"/>
              <a:gd name="connsiteX2447" fmla="*/ 4292358 w 6576949"/>
              <a:gd name="connsiteY2447" fmla="*/ 1781383 h 11849802"/>
              <a:gd name="connsiteX2448" fmla="*/ 4199225 w 6576949"/>
              <a:gd name="connsiteY2448" fmla="*/ 1835442 h 11849802"/>
              <a:gd name="connsiteX2449" fmla="*/ 4106092 w 6576949"/>
              <a:gd name="connsiteY2449" fmla="*/ 1889502 h 11849802"/>
              <a:gd name="connsiteX2450" fmla="*/ 4012959 w 6576949"/>
              <a:gd name="connsiteY2450" fmla="*/ 1835442 h 11849802"/>
              <a:gd name="connsiteX2451" fmla="*/ 3919825 w 6576949"/>
              <a:gd name="connsiteY2451" fmla="*/ 1781383 h 11849802"/>
              <a:gd name="connsiteX2452" fmla="*/ 3919825 w 6576949"/>
              <a:gd name="connsiteY2452" fmla="*/ 1566176 h 11849802"/>
              <a:gd name="connsiteX2453" fmla="*/ 4012959 w 6576949"/>
              <a:gd name="connsiteY2453" fmla="*/ 1512116 h 11849802"/>
              <a:gd name="connsiteX2454" fmla="*/ 4106092 w 6576949"/>
              <a:gd name="connsiteY2454" fmla="*/ 1458572 h 11849802"/>
              <a:gd name="connsiteX2455" fmla="*/ 4514643 w 6576949"/>
              <a:gd name="connsiteY2455" fmla="*/ 1458572 h 11849802"/>
              <a:gd name="connsiteX2456" fmla="*/ 4607776 w 6576949"/>
              <a:gd name="connsiteY2456" fmla="*/ 1512631 h 11849802"/>
              <a:gd name="connsiteX2457" fmla="*/ 4700909 w 6576949"/>
              <a:gd name="connsiteY2457" fmla="*/ 1566690 h 11849802"/>
              <a:gd name="connsiteX2458" fmla="*/ 4700909 w 6576949"/>
              <a:gd name="connsiteY2458" fmla="*/ 1781383 h 11849802"/>
              <a:gd name="connsiteX2459" fmla="*/ 4607776 w 6576949"/>
              <a:gd name="connsiteY2459" fmla="*/ 1835442 h 11849802"/>
              <a:gd name="connsiteX2460" fmla="*/ 4514643 w 6576949"/>
              <a:gd name="connsiteY2460" fmla="*/ 1889502 h 11849802"/>
              <a:gd name="connsiteX2461" fmla="*/ 4421510 w 6576949"/>
              <a:gd name="connsiteY2461" fmla="*/ 1835442 h 11849802"/>
              <a:gd name="connsiteX2462" fmla="*/ 4328376 w 6576949"/>
              <a:gd name="connsiteY2462" fmla="*/ 1781383 h 11849802"/>
              <a:gd name="connsiteX2463" fmla="*/ 4328376 w 6576949"/>
              <a:gd name="connsiteY2463" fmla="*/ 1566176 h 11849802"/>
              <a:gd name="connsiteX2464" fmla="*/ 4421510 w 6576949"/>
              <a:gd name="connsiteY2464" fmla="*/ 1512116 h 11849802"/>
              <a:gd name="connsiteX2465" fmla="*/ 4514643 w 6576949"/>
              <a:gd name="connsiteY2465" fmla="*/ 1458572 h 11849802"/>
              <a:gd name="connsiteX2466" fmla="*/ 4923708 w 6576949"/>
              <a:gd name="connsiteY2466" fmla="*/ 1458572 h 11849802"/>
              <a:gd name="connsiteX2467" fmla="*/ 5016841 w 6576949"/>
              <a:gd name="connsiteY2467" fmla="*/ 1512631 h 11849802"/>
              <a:gd name="connsiteX2468" fmla="*/ 5109974 w 6576949"/>
              <a:gd name="connsiteY2468" fmla="*/ 1566690 h 11849802"/>
              <a:gd name="connsiteX2469" fmla="*/ 5109974 w 6576949"/>
              <a:gd name="connsiteY2469" fmla="*/ 1781383 h 11849802"/>
              <a:gd name="connsiteX2470" fmla="*/ 5016841 w 6576949"/>
              <a:gd name="connsiteY2470" fmla="*/ 1835442 h 11849802"/>
              <a:gd name="connsiteX2471" fmla="*/ 4923708 w 6576949"/>
              <a:gd name="connsiteY2471" fmla="*/ 1889502 h 11849802"/>
              <a:gd name="connsiteX2472" fmla="*/ 4830575 w 6576949"/>
              <a:gd name="connsiteY2472" fmla="*/ 1835442 h 11849802"/>
              <a:gd name="connsiteX2473" fmla="*/ 4736927 w 6576949"/>
              <a:gd name="connsiteY2473" fmla="*/ 1781383 h 11849802"/>
              <a:gd name="connsiteX2474" fmla="*/ 4736927 w 6576949"/>
              <a:gd name="connsiteY2474" fmla="*/ 1566176 h 11849802"/>
              <a:gd name="connsiteX2475" fmla="*/ 4830061 w 6576949"/>
              <a:gd name="connsiteY2475" fmla="*/ 1512116 h 11849802"/>
              <a:gd name="connsiteX2476" fmla="*/ 4923708 w 6576949"/>
              <a:gd name="connsiteY2476" fmla="*/ 1458572 h 11849802"/>
              <a:gd name="connsiteX2477" fmla="*/ 5332259 w 6576949"/>
              <a:gd name="connsiteY2477" fmla="*/ 1458572 h 11849802"/>
              <a:gd name="connsiteX2478" fmla="*/ 5425392 w 6576949"/>
              <a:gd name="connsiteY2478" fmla="*/ 1512631 h 11849802"/>
              <a:gd name="connsiteX2479" fmla="*/ 5518526 w 6576949"/>
              <a:gd name="connsiteY2479" fmla="*/ 1566690 h 11849802"/>
              <a:gd name="connsiteX2480" fmla="*/ 5518526 w 6576949"/>
              <a:gd name="connsiteY2480" fmla="*/ 1781383 h 11849802"/>
              <a:gd name="connsiteX2481" fmla="*/ 5425392 w 6576949"/>
              <a:gd name="connsiteY2481" fmla="*/ 1835442 h 11849802"/>
              <a:gd name="connsiteX2482" fmla="*/ 5332259 w 6576949"/>
              <a:gd name="connsiteY2482" fmla="*/ 1889502 h 11849802"/>
              <a:gd name="connsiteX2483" fmla="*/ 5239126 w 6576949"/>
              <a:gd name="connsiteY2483" fmla="*/ 1835442 h 11849802"/>
              <a:gd name="connsiteX2484" fmla="*/ 5145993 w 6576949"/>
              <a:gd name="connsiteY2484" fmla="*/ 1781383 h 11849802"/>
              <a:gd name="connsiteX2485" fmla="*/ 5145993 w 6576949"/>
              <a:gd name="connsiteY2485" fmla="*/ 1566176 h 11849802"/>
              <a:gd name="connsiteX2486" fmla="*/ 5239126 w 6576949"/>
              <a:gd name="connsiteY2486" fmla="*/ 1512116 h 11849802"/>
              <a:gd name="connsiteX2487" fmla="*/ 5332259 w 6576949"/>
              <a:gd name="connsiteY2487" fmla="*/ 1458572 h 11849802"/>
              <a:gd name="connsiteX2488" fmla="*/ 5518526 w 6576949"/>
              <a:gd name="connsiteY2488" fmla="*/ 2274610 h 11849802"/>
              <a:gd name="connsiteX2489" fmla="*/ 5518526 w 6576949"/>
              <a:gd name="connsiteY2489" fmla="*/ 2489818 h 11849802"/>
              <a:gd name="connsiteX2490" fmla="*/ 5425392 w 6576949"/>
              <a:gd name="connsiteY2490" fmla="*/ 2543877 h 11849802"/>
              <a:gd name="connsiteX2491" fmla="*/ 5332259 w 6576949"/>
              <a:gd name="connsiteY2491" fmla="*/ 2597936 h 11849802"/>
              <a:gd name="connsiteX2492" fmla="*/ 5239126 w 6576949"/>
              <a:gd name="connsiteY2492" fmla="*/ 2543877 h 11849802"/>
              <a:gd name="connsiteX2493" fmla="*/ 5145993 w 6576949"/>
              <a:gd name="connsiteY2493" fmla="*/ 2489818 h 11849802"/>
              <a:gd name="connsiteX2494" fmla="*/ 5145993 w 6576949"/>
              <a:gd name="connsiteY2494" fmla="*/ 2274610 h 11849802"/>
              <a:gd name="connsiteX2495" fmla="*/ 5239126 w 6576949"/>
              <a:gd name="connsiteY2495" fmla="*/ 2220551 h 11849802"/>
              <a:gd name="connsiteX2496" fmla="*/ 5332259 w 6576949"/>
              <a:gd name="connsiteY2496" fmla="*/ 2166491 h 11849802"/>
              <a:gd name="connsiteX2497" fmla="*/ 5425392 w 6576949"/>
              <a:gd name="connsiteY2497" fmla="*/ 2220551 h 11849802"/>
              <a:gd name="connsiteX2498" fmla="*/ 5518526 w 6576949"/>
              <a:gd name="connsiteY2498" fmla="*/ 2274610 h 11849802"/>
              <a:gd name="connsiteX2499" fmla="*/ 5518526 w 6576949"/>
              <a:gd name="connsiteY2499" fmla="*/ 2983045 h 11849802"/>
              <a:gd name="connsiteX2500" fmla="*/ 5518526 w 6576949"/>
              <a:gd name="connsiteY2500" fmla="*/ 3198252 h 11849802"/>
              <a:gd name="connsiteX2501" fmla="*/ 5425392 w 6576949"/>
              <a:gd name="connsiteY2501" fmla="*/ 3252311 h 11849802"/>
              <a:gd name="connsiteX2502" fmla="*/ 5332259 w 6576949"/>
              <a:gd name="connsiteY2502" fmla="*/ 3306371 h 11849802"/>
              <a:gd name="connsiteX2503" fmla="*/ 5239126 w 6576949"/>
              <a:gd name="connsiteY2503" fmla="*/ 3252311 h 11849802"/>
              <a:gd name="connsiteX2504" fmla="*/ 5145993 w 6576949"/>
              <a:gd name="connsiteY2504" fmla="*/ 3198252 h 11849802"/>
              <a:gd name="connsiteX2505" fmla="*/ 5145993 w 6576949"/>
              <a:gd name="connsiteY2505" fmla="*/ 2983045 h 11849802"/>
              <a:gd name="connsiteX2506" fmla="*/ 5239126 w 6576949"/>
              <a:gd name="connsiteY2506" fmla="*/ 2928985 h 11849802"/>
              <a:gd name="connsiteX2507" fmla="*/ 5332259 w 6576949"/>
              <a:gd name="connsiteY2507" fmla="*/ 2874926 h 11849802"/>
              <a:gd name="connsiteX2508" fmla="*/ 5425392 w 6576949"/>
              <a:gd name="connsiteY2508" fmla="*/ 2928985 h 11849802"/>
              <a:gd name="connsiteX2509" fmla="*/ 5518526 w 6576949"/>
              <a:gd name="connsiteY2509" fmla="*/ 2983045 h 11849802"/>
              <a:gd name="connsiteX2510" fmla="*/ 5518526 w 6576949"/>
              <a:gd name="connsiteY2510" fmla="*/ 3691479 h 11849802"/>
              <a:gd name="connsiteX2511" fmla="*/ 5518526 w 6576949"/>
              <a:gd name="connsiteY2511" fmla="*/ 3906686 h 11849802"/>
              <a:gd name="connsiteX2512" fmla="*/ 5425392 w 6576949"/>
              <a:gd name="connsiteY2512" fmla="*/ 3960746 h 11849802"/>
              <a:gd name="connsiteX2513" fmla="*/ 5332259 w 6576949"/>
              <a:gd name="connsiteY2513" fmla="*/ 4014805 h 11849802"/>
              <a:gd name="connsiteX2514" fmla="*/ 5239126 w 6576949"/>
              <a:gd name="connsiteY2514" fmla="*/ 3960746 h 11849802"/>
              <a:gd name="connsiteX2515" fmla="*/ 5145993 w 6576949"/>
              <a:gd name="connsiteY2515" fmla="*/ 3906686 h 11849802"/>
              <a:gd name="connsiteX2516" fmla="*/ 5145993 w 6576949"/>
              <a:gd name="connsiteY2516" fmla="*/ 3691479 h 11849802"/>
              <a:gd name="connsiteX2517" fmla="*/ 5239126 w 6576949"/>
              <a:gd name="connsiteY2517" fmla="*/ 3637420 h 11849802"/>
              <a:gd name="connsiteX2518" fmla="*/ 5332259 w 6576949"/>
              <a:gd name="connsiteY2518" fmla="*/ 3583360 h 11849802"/>
              <a:gd name="connsiteX2519" fmla="*/ 5425392 w 6576949"/>
              <a:gd name="connsiteY2519" fmla="*/ 3637420 h 11849802"/>
              <a:gd name="connsiteX2520" fmla="*/ 5518526 w 6576949"/>
              <a:gd name="connsiteY2520" fmla="*/ 3691479 h 11849802"/>
              <a:gd name="connsiteX2521" fmla="*/ 5518526 w 6576949"/>
              <a:gd name="connsiteY2521" fmla="*/ 4399913 h 11849802"/>
              <a:gd name="connsiteX2522" fmla="*/ 5518526 w 6576949"/>
              <a:gd name="connsiteY2522" fmla="*/ 4615121 h 11849802"/>
              <a:gd name="connsiteX2523" fmla="*/ 5425392 w 6576949"/>
              <a:gd name="connsiteY2523" fmla="*/ 4669181 h 11849802"/>
              <a:gd name="connsiteX2524" fmla="*/ 5332259 w 6576949"/>
              <a:gd name="connsiteY2524" fmla="*/ 4723240 h 11849802"/>
              <a:gd name="connsiteX2525" fmla="*/ 5239126 w 6576949"/>
              <a:gd name="connsiteY2525" fmla="*/ 4669181 h 11849802"/>
              <a:gd name="connsiteX2526" fmla="*/ 5145993 w 6576949"/>
              <a:gd name="connsiteY2526" fmla="*/ 4615121 h 11849802"/>
              <a:gd name="connsiteX2527" fmla="*/ 5145993 w 6576949"/>
              <a:gd name="connsiteY2527" fmla="*/ 4399913 h 11849802"/>
              <a:gd name="connsiteX2528" fmla="*/ 5239126 w 6576949"/>
              <a:gd name="connsiteY2528" fmla="*/ 4345854 h 11849802"/>
              <a:gd name="connsiteX2529" fmla="*/ 5332259 w 6576949"/>
              <a:gd name="connsiteY2529" fmla="*/ 4291795 h 11849802"/>
              <a:gd name="connsiteX2530" fmla="*/ 5425392 w 6576949"/>
              <a:gd name="connsiteY2530" fmla="*/ 4345854 h 11849802"/>
              <a:gd name="connsiteX2531" fmla="*/ 5518526 w 6576949"/>
              <a:gd name="connsiteY2531" fmla="*/ 4399913 h 11849802"/>
              <a:gd name="connsiteX2532" fmla="*/ 5518526 w 6576949"/>
              <a:gd name="connsiteY2532" fmla="*/ 5108348 h 11849802"/>
              <a:gd name="connsiteX2533" fmla="*/ 5518526 w 6576949"/>
              <a:gd name="connsiteY2533" fmla="*/ 5323556 h 11849802"/>
              <a:gd name="connsiteX2534" fmla="*/ 5425392 w 6576949"/>
              <a:gd name="connsiteY2534" fmla="*/ 5377615 h 11849802"/>
              <a:gd name="connsiteX2535" fmla="*/ 5332259 w 6576949"/>
              <a:gd name="connsiteY2535" fmla="*/ 5431674 h 11849802"/>
              <a:gd name="connsiteX2536" fmla="*/ 5239126 w 6576949"/>
              <a:gd name="connsiteY2536" fmla="*/ 5377615 h 11849802"/>
              <a:gd name="connsiteX2537" fmla="*/ 5145993 w 6576949"/>
              <a:gd name="connsiteY2537" fmla="*/ 5323556 h 11849802"/>
              <a:gd name="connsiteX2538" fmla="*/ 5145993 w 6576949"/>
              <a:gd name="connsiteY2538" fmla="*/ 5108348 h 11849802"/>
              <a:gd name="connsiteX2539" fmla="*/ 5239126 w 6576949"/>
              <a:gd name="connsiteY2539" fmla="*/ 5054289 h 11849802"/>
              <a:gd name="connsiteX2540" fmla="*/ 5332259 w 6576949"/>
              <a:gd name="connsiteY2540" fmla="*/ 5000229 h 11849802"/>
              <a:gd name="connsiteX2541" fmla="*/ 5425392 w 6576949"/>
              <a:gd name="connsiteY2541" fmla="*/ 5054289 h 11849802"/>
              <a:gd name="connsiteX2542" fmla="*/ 5518526 w 6576949"/>
              <a:gd name="connsiteY2542" fmla="*/ 5108348 h 11849802"/>
              <a:gd name="connsiteX2543" fmla="*/ 5518526 w 6576949"/>
              <a:gd name="connsiteY2543" fmla="*/ 5817297 h 11849802"/>
              <a:gd name="connsiteX2544" fmla="*/ 5518526 w 6576949"/>
              <a:gd name="connsiteY2544" fmla="*/ 6032505 h 11849802"/>
              <a:gd name="connsiteX2545" fmla="*/ 5425392 w 6576949"/>
              <a:gd name="connsiteY2545" fmla="*/ 6086564 h 11849802"/>
              <a:gd name="connsiteX2546" fmla="*/ 5332259 w 6576949"/>
              <a:gd name="connsiteY2546" fmla="*/ 6140623 h 11849802"/>
              <a:gd name="connsiteX2547" fmla="*/ 5239126 w 6576949"/>
              <a:gd name="connsiteY2547" fmla="*/ 6086564 h 11849802"/>
              <a:gd name="connsiteX2548" fmla="*/ 5145993 w 6576949"/>
              <a:gd name="connsiteY2548" fmla="*/ 6032505 h 11849802"/>
              <a:gd name="connsiteX2549" fmla="*/ 5145993 w 6576949"/>
              <a:gd name="connsiteY2549" fmla="*/ 5817297 h 11849802"/>
              <a:gd name="connsiteX2550" fmla="*/ 5239126 w 6576949"/>
              <a:gd name="connsiteY2550" fmla="*/ 5763238 h 11849802"/>
              <a:gd name="connsiteX2551" fmla="*/ 5332259 w 6576949"/>
              <a:gd name="connsiteY2551" fmla="*/ 5709179 h 11849802"/>
              <a:gd name="connsiteX2552" fmla="*/ 5425392 w 6576949"/>
              <a:gd name="connsiteY2552" fmla="*/ 5763238 h 11849802"/>
              <a:gd name="connsiteX2553" fmla="*/ 5518526 w 6576949"/>
              <a:gd name="connsiteY2553" fmla="*/ 5817297 h 11849802"/>
              <a:gd name="connsiteX2554" fmla="*/ 5518526 w 6576949"/>
              <a:gd name="connsiteY2554" fmla="*/ 6525732 h 11849802"/>
              <a:gd name="connsiteX2555" fmla="*/ 5518526 w 6576949"/>
              <a:gd name="connsiteY2555" fmla="*/ 6740940 h 11849802"/>
              <a:gd name="connsiteX2556" fmla="*/ 5425392 w 6576949"/>
              <a:gd name="connsiteY2556" fmla="*/ 6794999 h 11849802"/>
              <a:gd name="connsiteX2557" fmla="*/ 5332259 w 6576949"/>
              <a:gd name="connsiteY2557" fmla="*/ 6849058 h 11849802"/>
              <a:gd name="connsiteX2558" fmla="*/ 5239126 w 6576949"/>
              <a:gd name="connsiteY2558" fmla="*/ 6794999 h 11849802"/>
              <a:gd name="connsiteX2559" fmla="*/ 5145993 w 6576949"/>
              <a:gd name="connsiteY2559" fmla="*/ 6740940 h 11849802"/>
              <a:gd name="connsiteX2560" fmla="*/ 5145993 w 6576949"/>
              <a:gd name="connsiteY2560" fmla="*/ 6525732 h 11849802"/>
              <a:gd name="connsiteX2561" fmla="*/ 5239126 w 6576949"/>
              <a:gd name="connsiteY2561" fmla="*/ 6471672 h 11849802"/>
              <a:gd name="connsiteX2562" fmla="*/ 5332259 w 6576949"/>
              <a:gd name="connsiteY2562" fmla="*/ 6417613 h 11849802"/>
              <a:gd name="connsiteX2563" fmla="*/ 5425392 w 6576949"/>
              <a:gd name="connsiteY2563" fmla="*/ 6471672 h 11849802"/>
              <a:gd name="connsiteX2564" fmla="*/ 5518526 w 6576949"/>
              <a:gd name="connsiteY2564" fmla="*/ 6525732 h 11849802"/>
              <a:gd name="connsiteX2565" fmla="*/ 5518526 w 6576949"/>
              <a:gd name="connsiteY2565" fmla="*/ 7234166 h 11849802"/>
              <a:gd name="connsiteX2566" fmla="*/ 5518526 w 6576949"/>
              <a:gd name="connsiteY2566" fmla="*/ 7449374 h 11849802"/>
              <a:gd name="connsiteX2567" fmla="*/ 5425392 w 6576949"/>
              <a:gd name="connsiteY2567" fmla="*/ 7503433 h 11849802"/>
              <a:gd name="connsiteX2568" fmla="*/ 5332259 w 6576949"/>
              <a:gd name="connsiteY2568" fmla="*/ 7557492 h 11849802"/>
              <a:gd name="connsiteX2569" fmla="*/ 5239126 w 6576949"/>
              <a:gd name="connsiteY2569" fmla="*/ 7503433 h 11849802"/>
              <a:gd name="connsiteX2570" fmla="*/ 5145993 w 6576949"/>
              <a:gd name="connsiteY2570" fmla="*/ 7449374 h 11849802"/>
              <a:gd name="connsiteX2571" fmla="*/ 5145993 w 6576949"/>
              <a:gd name="connsiteY2571" fmla="*/ 7234166 h 11849802"/>
              <a:gd name="connsiteX2572" fmla="*/ 5239126 w 6576949"/>
              <a:gd name="connsiteY2572" fmla="*/ 7180107 h 11849802"/>
              <a:gd name="connsiteX2573" fmla="*/ 5332259 w 6576949"/>
              <a:gd name="connsiteY2573" fmla="*/ 7126047 h 11849802"/>
              <a:gd name="connsiteX2574" fmla="*/ 5425392 w 6576949"/>
              <a:gd name="connsiteY2574" fmla="*/ 7180107 h 11849802"/>
              <a:gd name="connsiteX2575" fmla="*/ 5518526 w 6576949"/>
              <a:gd name="connsiteY2575" fmla="*/ 7234166 h 11849802"/>
              <a:gd name="connsiteX2576" fmla="*/ 5518526 w 6576949"/>
              <a:gd name="connsiteY2576" fmla="*/ 7942600 h 11849802"/>
              <a:gd name="connsiteX2577" fmla="*/ 5518526 w 6576949"/>
              <a:gd name="connsiteY2577" fmla="*/ 8157808 h 11849802"/>
              <a:gd name="connsiteX2578" fmla="*/ 5425392 w 6576949"/>
              <a:gd name="connsiteY2578" fmla="*/ 8211867 h 11849802"/>
              <a:gd name="connsiteX2579" fmla="*/ 5332259 w 6576949"/>
              <a:gd name="connsiteY2579" fmla="*/ 8265927 h 11849802"/>
              <a:gd name="connsiteX2580" fmla="*/ 5239126 w 6576949"/>
              <a:gd name="connsiteY2580" fmla="*/ 8211867 h 11849802"/>
              <a:gd name="connsiteX2581" fmla="*/ 5145993 w 6576949"/>
              <a:gd name="connsiteY2581" fmla="*/ 8157808 h 11849802"/>
              <a:gd name="connsiteX2582" fmla="*/ 5145993 w 6576949"/>
              <a:gd name="connsiteY2582" fmla="*/ 7942600 h 11849802"/>
              <a:gd name="connsiteX2583" fmla="*/ 5239126 w 6576949"/>
              <a:gd name="connsiteY2583" fmla="*/ 7888541 h 11849802"/>
              <a:gd name="connsiteX2584" fmla="*/ 5332259 w 6576949"/>
              <a:gd name="connsiteY2584" fmla="*/ 7834482 h 11849802"/>
              <a:gd name="connsiteX2585" fmla="*/ 5425392 w 6576949"/>
              <a:gd name="connsiteY2585" fmla="*/ 7888541 h 11849802"/>
              <a:gd name="connsiteX2586" fmla="*/ 5518526 w 6576949"/>
              <a:gd name="connsiteY2586" fmla="*/ 7942600 h 11849802"/>
              <a:gd name="connsiteX2587" fmla="*/ 5518526 w 6576949"/>
              <a:gd name="connsiteY2587" fmla="*/ 8651035 h 11849802"/>
              <a:gd name="connsiteX2588" fmla="*/ 5518526 w 6576949"/>
              <a:gd name="connsiteY2588" fmla="*/ 8866242 h 11849802"/>
              <a:gd name="connsiteX2589" fmla="*/ 5425392 w 6576949"/>
              <a:gd name="connsiteY2589" fmla="*/ 8920302 h 11849802"/>
              <a:gd name="connsiteX2590" fmla="*/ 5332259 w 6576949"/>
              <a:gd name="connsiteY2590" fmla="*/ 8974361 h 11849802"/>
              <a:gd name="connsiteX2591" fmla="*/ 5239126 w 6576949"/>
              <a:gd name="connsiteY2591" fmla="*/ 8920302 h 11849802"/>
              <a:gd name="connsiteX2592" fmla="*/ 5145993 w 6576949"/>
              <a:gd name="connsiteY2592" fmla="*/ 8866242 h 11849802"/>
              <a:gd name="connsiteX2593" fmla="*/ 5145993 w 6576949"/>
              <a:gd name="connsiteY2593" fmla="*/ 8651035 h 11849802"/>
              <a:gd name="connsiteX2594" fmla="*/ 5239126 w 6576949"/>
              <a:gd name="connsiteY2594" fmla="*/ 8596976 h 11849802"/>
              <a:gd name="connsiteX2595" fmla="*/ 5332259 w 6576949"/>
              <a:gd name="connsiteY2595" fmla="*/ 8542916 h 11849802"/>
              <a:gd name="connsiteX2596" fmla="*/ 5425392 w 6576949"/>
              <a:gd name="connsiteY2596" fmla="*/ 8596976 h 11849802"/>
              <a:gd name="connsiteX2597" fmla="*/ 5518526 w 6576949"/>
              <a:gd name="connsiteY2597" fmla="*/ 8651035 h 11849802"/>
              <a:gd name="connsiteX2598" fmla="*/ 5518526 w 6576949"/>
              <a:gd name="connsiteY2598" fmla="*/ 9359469 h 11849802"/>
              <a:gd name="connsiteX2599" fmla="*/ 5518526 w 6576949"/>
              <a:gd name="connsiteY2599" fmla="*/ 9574677 h 11849802"/>
              <a:gd name="connsiteX2600" fmla="*/ 5425392 w 6576949"/>
              <a:gd name="connsiteY2600" fmla="*/ 9628736 h 11849802"/>
              <a:gd name="connsiteX2601" fmla="*/ 5332259 w 6576949"/>
              <a:gd name="connsiteY2601" fmla="*/ 9682795 h 11849802"/>
              <a:gd name="connsiteX2602" fmla="*/ 5239126 w 6576949"/>
              <a:gd name="connsiteY2602" fmla="*/ 9628736 h 11849802"/>
              <a:gd name="connsiteX2603" fmla="*/ 5145993 w 6576949"/>
              <a:gd name="connsiteY2603" fmla="*/ 9574677 h 11849802"/>
              <a:gd name="connsiteX2604" fmla="*/ 5145993 w 6576949"/>
              <a:gd name="connsiteY2604" fmla="*/ 9359469 h 11849802"/>
              <a:gd name="connsiteX2605" fmla="*/ 5239126 w 6576949"/>
              <a:gd name="connsiteY2605" fmla="*/ 9305410 h 11849802"/>
              <a:gd name="connsiteX2606" fmla="*/ 5332259 w 6576949"/>
              <a:gd name="connsiteY2606" fmla="*/ 9251351 h 11849802"/>
              <a:gd name="connsiteX2607" fmla="*/ 5425392 w 6576949"/>
              <a:gd name="connsiteY2607" fmla="*/ 9305410 h 11849802"/>
              <a:gd name="connsiteX2608" fmla="*/ 5518526 w 6576949"/>
              <a:gd name="connsiteY2608" fmla="*/ 9359469 h 11849802"/>
              <a:gd name="connsiteX2609" fmla="*/ 5127984 w 6576949"/>
              <a:gd name="connsiteY2609" fmla="*/ 10036498 h 11849802"/>
              <a:gd name="connsiteX2610" fmla="*/ 5034851 w 6576949"/>
              <a:gd name="connsiteY2610" fmla="*/ 9982439 h 11849802"/>
              <a:gd name="connsiteX2611" fmla="*/ 4941718 w 6576949"/>
              <a:gd name="connsiteY2611" fmla="*/ 9928379 h 11849802"/>
              <a:gd name="connsiteX2612" fmla="*/ 4941718 w 6576949"/>
              <a:gd name="connsiteY2612" fmla="*/ 9713171 h 11849802"/>
              <a:gd name="connsiteX2613" fmla="*/ 5034851 w 6576949"/>
              <a:gd name="connsiteY2613" fmla="*/ 9659112 h 11849802"/>
              <a:gd name="connsiteX2614" fmla="*/ 5127984 w 6576949"/>
              <a:gd name="connsiteY2614" fmla="*/ 9605053 h 11849802"/>
              <a:gd name="connsiteX2615" fmla="*/ 5221117 w 6576949"/>
              <a:gd name="connsiteY2615" fmla="*/ 9659112 h 11849802"/>
              <a:gd name="connsiteX2616" fmla="*/ 5314250 w 6576949"/>
              <a:gd name="connsiteY2616" fmla="*/ 9713171 h 11849802"/>
              <a:gd name="connsiteX2617" fmla="*/ 5314250 w 6576949"/>
              <a:gd name="connsiteY2617" fmla="*/ 9928379 h 11849802"/>
              <a:gd name="connsiteX2618" fmla="*/ 5221117 w 6576949"/>
              <a:gd name="connsiteY2618" fmla="*/ 9982439 h 11849802"/>
              <a:gd name="connsiteX2619" fmla="*/ 5127984 w 6576949"/>
              <a:gd name="connsiteY2619" fmla="*/ 10036498 h 11849802"/>
              <a:gd name="connsiteX2620" fmla="*/ 4718918 w 6576949"/>
              <a:gd name="connsiteY2620" fmla="*/ 10036498 h 11849802"/>
              <a:gd name="connsiteX2621" fmla="*/ 4625785 w 6576949"/>
              <a:gd name="connsiteY2621" fmla="*/ 9982953 h 11849802"/>
              <a:gd name="connsiteX2622" fmla="*/ 4532652 w 6576949"/>
              <a:gd name="connsiteY2622" fmla="*/ 9928894 h 11849802"/>
              <a:gd name="connsiteX2623" fmla="*/ 4532652 w 6576949"/>
              <a:gd name="connsiteY2623" fmla="*/ 9713686 h 11849802"/>
              <a:gd name="connsiteX2624" fmla="*/ 4625785 w 6576949"/>
              <a:gd name="connsiteY2624" fmla="*/ 9659627 h 11849802"/>
              <a:gd name="connsiteX2625" fmla="*/ 4718918 w 6576949"/>
              <a:gd name="connsiteY2625" fmla="*/ 9605568 h 11849802"/>
              <a:gd name="connsiteX2626" fmla="*/ 4812051 w 6576949"/>
              <a:gd name="connsiteY2626" fmla="*/ 9659627 h 11849802"/>
              <a:gd name="connsiteX2627" fmla="*/ 4905184 w 6576949"/>
              <a:gd name="connsiteY2627" fmla="*/ 9713686 h 11849802"/>
              <a:gd name="connsiteX2628" fmla="*/ 4905184 w 6576949"/>
              <a:gd name="connsiteY2628" fmla="*/ 9928894 h 11849802"/>
              <a:gd name="connsiteX2629" fmla="*/ 4812051 w 6576949"/>
              <a:gd name="connsiteY2629" fmla="*/ 9982953 h 11849802"/>
              <a:gd name="connsiteX2630" fmla="*/ 4718918 w 6576949"/>
              <a:gd name="connsiteY2630" fmla="*/ 10036498 h 11849802"/>
              <a:gd name="connsiteX2631" fmla="*/ 4310367 w 6576949"/>
              <a:gd name="connsiteY2631" fmla="*/ 10036498 h 11849802"/>
              <a:gd name="connsiteX2632" fmla="*/ 4217234 w 6576949"/>
              <a:gd name="connsiteY2632" fmla="*/ 9982439 h 11849802"/>
              <a:gd name="connsiteX2633" fmla="*/ 4124101 w 6576949"/>
              <a:gd name="connsiteY2633" fmla="*/ 9928379 h 11849802"/>
              <a:gd name="connsiteX2634" fmla="*/ 4124101 w 6576949"/>
              <a:gd name="connsiteY2634" fmla="*/ 9713171 h 11849802"/>
              <a:gd name="connsiteX2635" fmla="*/ 4217234 w 6576949"/>
              <a:gd name="connsiteY2635" fmla="*/ 9659112 h 11849802"/>
              <a:gd name="connsiteX2636" fmla="*/ 4310367 w 6576949"/>
              <a:gd name="connsiteY2636" fmla="*/ 9605053 h 11849802"/>
              <a:gd name="connsiteX2637" fmla="*/ 4403500 w 6576949"/>
              <a:gd name="connsiteY2637" fmla="*/ 9659112 h 11849802"/>
              <a:gd name="connsiteX2638" fmla="*/ 4496634 w 6576949"/>
              <a:gd name="connsiteY2638" fmla="*/ 9713171 h 11849802"/>
              <a:gd name="connsiteX2639" fmla="*/ 4496634 w 6576949"/>
              <a:gd name="connsiteY2639" fmla="*/ 9928379 h 11849802"/>
              <a:gd name="connsiteX2640" fmla="*/ 4403500 w 6576949"/>
              <a:gd name="connsiteY2640" fmla="*/ 9982439 h 11849802"/>
              <a:gd name="connsiteX2641" fmla="*/ 4310367 w 6576949"/>
              <a:gd name="connsiteY2641" fmla="*/ 10036498 h 11849802"/>
              <a:gd name="connsiteX2642" fmla="*/ 3901816 w 6576949"/>
              <a:gd name="connsiteY2642" fmla="*/ 10036498 h 11849802"/>
              <a:gd name="connsiteX2643" fmla="*/ 3808683 w 6576949"/>
              <a:gd name="connsiteY2643" fmla="*/ 9982439 h 11849802"/>
              <a:gd name="connsiteX2644" fmla="*/ 3715550 w 6576949"/>
              <a:gd name="connsiteY2644" fmla="*/ 9928379 h 11849802"/>
              <a:gd name="connsiteX2645" fmla="*/ 3715550 w 6576949"/>
              <a:gd name="connsiteY2645" fmla="*/ 9713171 h 11849802"/>
              <a:gd name="connsiteX2646" fmla="*/ 3808683 w 6576949"/>
              <a:gd name="connsiteY2646" fmla="*/ 9659112 h 11849802"/>
              <a:gd name="connsiteX2647" fmla="*/ 3901816 w 6576949"/>
              <a:gd name="connsiteY2647" fmla="*/ 9605053 h 11849802"/>
              <a:gd name="connsiteX2648" fmla="*/ 3994949 w 6576949"/>
              <a:gd name="connsiteY2648" fmla="*/ 9659112 h 11849802"/>
              <a:gd name="connsiteX2649" fmla="*/ 4088082 w 6576949"/>
              <a:gd name="connsiteY2649" fmla="*/ 9713171 h 11849802"/>
              <a:gd name="connsiteX2650" fmla="*/ 4088082 w 6576949"/>
              <a:gd name="connsiteY2650" fmla="*/ 9928379 h 11849802"/>
              <a:gd name="connsiteX2651" fmla="*/ 3994949 w 6576949"/>
              <a:gd name="connsiteY2651" fmla="*/ 9982439 h 11849802"/>
              <a:gd name="connsiteX2652" fmla="*/ 3901816 w 6576949"/>
              <a:gd name="connsiteY2652" fmla="*/ 10036498 h 11849802"/>
              <a:gd name="connsiteX2653" fmla="*/ 3492751 w 6576949"/>
              <a:gd name="connsiteY2653" fmla="*/ 10036498 h 11849802"/>
              <a:gd name="connsiteX2654" fmla="*/ 3399618 w 6576949"/>
              <a:gd name="connsiteY2654" fmla="*/ 9982439 h 11849802"/>
              <a:gd name="connsiteX2655" fmla="*/ 3306484 w 6576949"/>
              <a:gd name="connsiteY2655" fmla="*/ 9928379 h 11849802"/>
              <a:gd name="connsiteX2656" fmla="*/ 3306484 w 6576949"/>
              <a:gd name="connsiteY2656" fmla="*/ 9713171 h 11849802"/>
              <a:gd name="connsiteX2657" fmla="*/ 3399618 w 6576949"/>
              <a:gd name="connsiteY2657" fmla="*/ 9659112 h 11849802"/>
              <a:gd name="connsiteX2658" fmla="*/ 3492751 w 6576949"/>
              <a:gd name="connsiteY2658" fmla="*/ 9605053 h 11849802"/>
              <a:gd name="connsiteX2659" fmla="*/ 3585884 w 6576949"/>
              <a:gd name="connsiteY2659" fmla="*/ 9659112 h 11849802"/>
              <a:gd name="connsiteX2660" fmla="*/ 3679017 w 6576949"/>
              <a:gd name="connsiteY2660" fmla="*/ 9713171 h 11849802"/>
              <a:gd name="connsiteX2661" fmla="*/ 3679017 w 6576949"/>
              <a:gd name="connsiteY2661" fmla="*/ 9928379 h 11849802"/>
              <a:gd name="connsiteX2662" fmla="*/ 3585884 w 6576949"/>
              <a:gd name="connsiteY2662" fmla="*/ 9982439 h 11849802"/>
              <a:gd name="connsiteX2663" fmla="*/ 3492751 w 6576949"/>
              <a:gd name="connsiteY2663" fmla="*/ 10036498 h 11849802"/>
              <a:gd name="connsiteX2664" fmla="*/ 3084200 w 6576949"/>
              <a:gd name="connsiteY2664" fmla="*/ 10036498 h 11849802"/>
              <a:gd name="connsiteX2665" fmla="*/ 2991066 w 6576949"/>
              <a:gd name="connsiteY2665" fmla="*/ 9982439 h 11849802"/>
              <a:gd name="connsiteX2666" fmla="*/ 2897933 w 6576949"/>
              <a:gd name="connsiteY2666" fmla="*/ 9928379 h 11849802"/>
              <a:gd name="connsiteX2667" fmla="*/ 2897933 w 6576949"/>
              <a:gd name="connsiteY2667" fmla="*/ 9713171 h 11849802"/>
              <a:gd name="connsiteX2668" fmla="*/ 2991066 w 6576949"/>
              <a:gd name="connsiteY2668" fmla="*/ 9659112 h 11849802"/>
              <a:gd name="connsiteX2669" fmla="*/ 3084200 w 6576949"/>
              <a:gd name="connsiteY2669" fmla="*/ 9605053 h 11849802"/>
              <a:gd name="connsiteX2670" fmla="*/ 3177333 w 6576949"/>
              <a:gd name="connsiteY2670" fmla="*/ 9659112 h 11849802"/>
              <a:gd name="connsiteX2671" fmla="*/ 3270466 w 6576949"/>
              <a:gd name="connsiteY2671" fmla="*/ 9713171 h 11849802"/>
              <a:gd name="connsiteX2672" fmla="*/ 3270466 w 6576949"/>
              <a:gd name="connsiteY2672" fmla="*/ 9928379 h 11849802"/>
              <a:gd name="connsiteX2673" fmla="*/ 3177333 w 6576949"/>
              <a:gd name="connsiteY2673" fmla="*/ 9982439 h 11849802"/>
              <a:gd name="connsiteX2674" fmla="*/ 3084200 w 6576949"/>
              <a:gd name="connsiteY2674" fmla="*/ 10036498 h 11849802"/>
              <a:gd name="connsiteX2675" fmla="*/ 2675134 w 6576949"/>
              <a:gd name="connsiteY2675" fmla="*/ 10036498 h 11849802"/>
              <a:gd name="connsiteX2676" fmla="*/ 2582001 w 6576949"/>
              <a:gd name="connsiteY2676" fmla="*/ 9982439 h 11849802"/>
              <a:gd name="connsiteX2677" fmla="*/ 2488868 w 6576949"/>
              <a:gd name="connsiteY2677" fmla="*/ 9928379 h 11849802"/>
              <a:gd name="connsiteX2678" fmla="*/ 2488868 w 6576949"/>
              <a:gd name="connsiteY2678" fmla="*/ 9713171 h 11849802"/>
              <a:gd name="connsiteX2679" fmla="*/ 2582001 w 6576949"/>
              <a:gd name="connsiteY2679" fmla="*/ 9659112 h 11849802"/>
              <a:gd name="connsiteX2680" fmla="*/ 2675134 w 6576949"/>
              <a:gd name="connsiteY2680" fmla="*/ 9605053 h 11849802"/>
              <a:gd name="connsiteX2681" fmla="*/ 2768267 w 6576949"/>
              <a:gd name="connsiteY2681" fmla="*/ 9659112 h 11849802"/>
              <a:gd name="connsiteX2682" fmla="*/ 2861400 w 6576949"/>
              <a:gd name="connsiteY2682" fmla="*/ 9713171 h 11849802"/>
              <a:gd name="connsiteX2683" fmla="*/ 2861400 w 6576949"/>
              <a:gd name="connsiteY2683" fmla="*/ 9928379 h 11849802"/>
              <a:gd name="connsiteX2684" fmla="*/ 2768267 w 6576949"/>
              <a:gd name="connsiteY2684" fmla="*/ 9982953 h 11849802"/>
              <a:gd name="connsiteX2685" fmla="*/ 2675134 w 6576949"/>
              <a:gd name="connsiteY2685" fmla="*/ 10036498 h 11849802"/>
              <a:gd name="connsiteX2686" fmla="*/ 2266583 w 6576949"/>
              <a:gd name="connsiteY2686" fmla="*/ 10036498 h 11849802"/>
              <a:gd name="connsiteX2687" fmla="*/ 2173450 w 6576949"/>
              <a:gd name="connsiteY2687" fmla="*/ 9982439 h 11849802"/>
              <a:gd name="connsiteX2688" fmla="*/ 2080317 w 6576949"/>
              <a:gd name="connsiteY2688" fmla="*/ 9928379 h 11849802"/>
              <a:gd name="connsiteX2689" fmla="*/ 2080317 w 6576949"/>
              <a:gd name="connsiteY2689" fmla="*/ 9713171 h 11849802"/>
              <a:gd name="connsiteX2690" fmla="*/ 2173450 w 6576949"/>
              <a:gd name="connsiteY2690" fmla="*/ 9659112 h 11849802"/>
              <a:gd name="connsiteX2691" fmla="*/ 2266583 w 6576949"/>
              <a:gd name="connsiteY2691" fmla="*/ 9605053 h 11849802"/>
              <a:gd name="connsiteX2692" fmla="*/ 2359716 w 6576949"/>
              <a:gd name="connsiteY2692" fmla="*/ 9659112 h 11849802"/>
              <a:gd name="connsiteX2693" fmla="*/ 2452850 w 6576949"/>
              <a:gd name="connsiteY2693" fmla="*/ 9713171 h 11849802"/>
              <a:gd name="connsiteX2694" fmla="*/ 2452850 w 6576949"/>
              <a:gd name="connsiteY2694" fmla="*/ 9928379 h 11849802"/>
              <a:gd name="connsiteX2695" fmla="*/ 2359716 w 6576949"/>
              <a:gd name="connsiteY2695" fmla="*/ 9982439 h 11849802"/>
              <a:gd name="connsiteX2696" fmla="*/ 2266583 w 6576949"/>
              <a:gd name="connsiteY2696" fmla="*/ 10036498 h 11849802"/>
              <a:gd name="connsiteX2697" fmla="*/ 1857518 w 6576949"/>
              <a:gd name="connsiteY2697" fmla="*/ 10036498 h 11849802"/>
              <a:gd name="connsiteX2698" fmla="*/ 1764384 w 6576949"/>
              <a:gd name="connsiteY2698" fmla="*/ 9982439 h 11849802"/>
              <a:gd name="connsiteX2699" fmla="*/ 1671251 w 6576949"/>
              <a:gd name="connsiteY2699" fmla="*/ 9928379 h 11849802"/>
              <a:gd name="connsiteX2700" fmla="*/ 1671251 w 6576949"/>
              <a:gd name="connsiteY2700" fmla="*/ 9713171 h 11849802"/>
              <a:gd name="connsiteX2701" fmla="*/ 1764384 w 6576949"/>
              <a:gd name="connsiteY2701" fmla="*/ 9659112 h 11849802"/>
              <a:gd name="connsiteX2702" fmla="*/ 1857518 w 6576949"/>
              <a:gd name="connsiteY2702" fmla="*/ 9605053 h 11849802"/>
              <a:gd name="connsiteX2703" fmla="*/ 1950651 w 6576949"/>
              <a:gd name="connsiteY2703" fmla="*/ 9659112 h 11849802"/>
              <a:gd name="connsiteX2704" fmla="*/ 2043784 w 6576949"/>
              <a:gd name="connsiteY2704" fmla="*/ 9713171 h 11849802"/>
              <a:gd name="connsiteX2705" fmla="*/ 2043784 w 6576949"/>
              <a:gd name="connsiteY2705" fmla="*/ 9928379 h 11849802"/>
              <a:gd name="connsiteX2706" fmla="*/ 1950651 w 6576949"/>
              <a:gd name="connsiteY2706" fmla="*/ 9982439 h 11849802"/>
              <a:gd name="connsiteX2707" fmla="*/ 1857518 w 6576949"/>
              <a:gd name="connsiteY2707" fmla="*/ 10036498 h 11849802"/>
              <a:gd name="connsiteX2708" fmla="*/ 1448967 w 6576949"/>
              <a:gd name="connsiteY2708" fmla="*/ 10036498 h 11849802"/>
              <a:gd name="connsiteX2709" fmla="*/ 1355834 w 6576949"/>
              <a:gd name="connsiteY2709" fmla="*/ 9982439 h 11849802"/>
              <a:gd name="connsiteX2710" fmla="*/ 1262700 w 6576949"/>
              <a:gd name="connsiteY2710" fmla="*/ 9928379 h 11849802"/>
              <a:gd name="connsiteX2711" fmla="*/ 1262700 w 6576949"/>
              <a:gd name="connsiteY2711" fmla="*/ 9713171 h 11849802"/>
              <a:gd name="connsiteX2712" fmla="*/ 1355834 w 6576949"/>
              <a:gd name="connsiteY2712" fmla="*/ 9659112 h 11849802"/>
              <a:gd name="connsiteX2713" fmla="*/ 1448967 w 6576949"/>
              <a:gd name="connsiteY2713" fmla="*/ 9605053 h 11849802"/>
              <a:gd name="connsiteX2714" fmla="*/ 1542100 w 6576949"/>
              <a:gd name="connsiteY2714" fmla="*/ 9659112 h 11849802"/>
              <a:gd name="connsiteX2715" fmla="*/ 1635233 w 6576949"/>
              <a:gd name="connsiteY2715" fmla="*/ 9713171 h 11849802"/>
              <a:gd name="connsiteX2716" fmla="*/ 1635233 w 6576949"/>
              <a:gd name="connsiteY2716" fmla="*/ 9928379 h 11849802"/>
              <a:gd name="connsiteX2717" fmla="*/ 1542100 w 6576949"/>
              <a:gd name="connsiteY2717" fmla="*/ 9982439 h 11849802"/>
              <a:gd name="connsiteX2718" fmla="*/ 1448967 w 6576949"/>
              <a:gd name="connsiteY2718" fmla="*/ 10036498 h 11849802"/>
              <a:gd name="connsiteX2719" fmla="*/ 1057910 w 6576949"/>
              <a:gd name="connsiteY2719" fmla="*/ 9574677 h 11849802"/>
              <a:gd name="connsiteX2720" fmla="*/ 1057910 w 6576949"/>
              <a:gd name="connsiteY2720" fmla="*/ 9359469 h 11849802"/>
              <a:gd name="connsiteX2721" fmla="*/ 1151043 w 6576949"/>
              <a:gd name="connsiteY2721" fmla="*/ 9305410 h 11849802"/>
              <a:gd name="connsiteX2722" fmla="*/ 1244177 w 6576949"/>
              <a:gd name="connsiteY2722" fmla="*/ 9251351 h 11849802"/>
              <a:gd name="connsiteX2723" fmla="*/ 1337310 w 6576949"/>
              <a:gd name="connsiteY2723" fmla="*/ 9305410 h 11849802"/>
              <a:gd name="connsiteX2724" fmla="*/ 1430443 w 6576949"/>
              <a:gd name="connsiteY2724" fmla="*/ 9359469 h 11849802"/>
              <a:gd name="connsiteX2725" fmla="*/ 1430443 w 6576949"/>
              <a:gd name="connsiteY2725" fmla="*/ 9574677 h 11849802"/>
              <a:gd name="connsiteX2726" fmla="*/ 1337310 w 6576949"/>
              <a:gd name="connsiteY2726" fmla="*/ 9628736 h 11849802"/>
              <a:gd name="connsiteX2727" fmla="*/ 1244177 w 6576949"/>
              <a:gd name="connsiteY2727" fmla="*/ 9682795 h 11849802"/>
              <a:gd name="connsiteX2728" fmla="*/ 1151043 w 6576949"/>
              <a:gd name="connsiteY2728" fmla="*/ 9628736 h 11849802"/>
              <a:gd name="connsiteX2729" fmla="*/ 1057910 w 6576949"/>
              <a:gd name="connsiteY2729" fmla="*/ 9574677 h 11849802"/>
              <a:gd name="connsiteX2730" fmla="*/ 1057910 w 6576949"/>
              <a:gd name="connsiteY2730" fmla="*/ 8866242 h 11849802"/>
              <a:gd name="connsiteX2731" fmla="*/ 1057910 w 6576949"/>
              <a:gd name="connsiteY2731" fmla="*/ 8651035 h 11849802"/>
              <a:gd name="connsiteX2732" fmla="*/ 1151043 w 6576949"/>
              <a:gd name="connsiteY2732" fmla="*/ 8596976 h 11849802"/>
              <a:gd name="connsiteX2733" fmla="*/ 1244177 w 6576949"/>
              <a:gd name="connsiteY2733" fmla="*/ 8542916 h 11849802"/>
              <a:gd name="connsiteX2734" fmla="*/ 1337310 w 6576949"/>
              <a:gd name="connsiteY2734" fmla="*/ 8596976 h 11849802"/>
              <a:gd name="connsiteX2735" fmla="*/ 1430443 w 6576949"/>
              <a:gd name="connsiteY2735" fmla="*/ 8651035 h 11849802"/>
              <a:gd name="connsiteX2736" fmla="*/ 1430443 w 6576949"/>
              <a:gd name="connsiteY2736" fmla="*/ 8866242 h 11849802"/>
              <a:gd name="connsiteX2737" fmla="*/ 1337310 w 6576949"/>
              <a:gd name="connsiteY2737" fmla="*/ 8920302 h 11849802"/>
              <a:gd name="connsiteX2738" fmla="*/ 1244177 w 6576949"/>
              <a:gd name="connsiteY2738" fmla="*/ 8974361 h 11849802"/>
              <a:gd name="connsiteX2739" fmla="*/ 1151043 w 6576949"/>
              <a:gd name="connsiteY2739" fmla="*/ 8920302 h 11849802"/>
              <a:gd name="connsiteX2740" fmla="*/ 1057910 w 6576949"/>
              <a:gd name="connsiteY2740" fmla="*/ 8866242 h 11849802"/>
              <a:gd name="connsiteX2741" fmla="*/ 1057910 w 6576949"/>
              <a:gd name="connsiteY2741" fmla="*/ 8157808 h 11849802"/>
              <a:gd name="connsiteX2742" fmla="*/ 1057910 w 6576949"/>
              <a:gd name="connsiteY2742" fmla="*/ 7942600 h 11849802"/>
              <a:gd name="connsiteX2743" fmla="*/ 1151043 w 6576949"/>
              <a:gd name="connsiteY2743" fmla="*/ 7888541 h 11849802"/>
              <a:gd name="connsiteX2744" fmla="*/ 1244177 w 6576949"/>
              <a:gd name="connsiteY2744" fmla="*/ 7834482 h 11849802"/>
              <a:gd name="connsiteX2745" fmla="*/ 1337310 w 6576949"/>
              <a:gd name="connsiteY2745" fmla="*/ 7888541 h 11849802"/>
              <a:gd name="connsiteX2746" fmla="*/ 1430443 w 6576949"/>
              <a:gd name="connsiteY2746" fmla="*/ 7942600 h 11849802"/>
              <a:gd name="connsiteX2747" fmla="*/ 1430443 w 6576949"/>
              <a:gd name="connsiteY2747" fmla="*/ 8157808 h 11849802"/>
              <a:gd name="connsiteX2748" fmla="*/ 1337824 w 6576949"/>
              <a:gd name="connsiteY2748" fmla="*/ 8211867 h 11849802"/>
              <a:gd name="connsiteX2749" fmla="*/ 1244691 w 6576949"/>
              <a:gd name="connsiteY2749" fmla="*/ 8265927 h 11849802"/>
              <a:gd name="connsiteX2750" fmla="*/ 1151558 w 6576949"/>
              <a:gd name="connsiteY2750" fmla="*/ 8211867 h 11849802"/>
              <a:gd name="connsiteX2751" fmla="*/ 1057910 w 6576949"/>
              <a:gd name="connsiteY2751" fmla="*/ 8157808 h 11849802"/>
              <a:gd name="connsiteX2752" fmla="*/ 1057910 w 6576949"/>
              <a:gd name="connsiteY2752" fmla="*/ 7449374 h 11849802"/>
              <a:gd name="connsiteX2753" fmla="*/ 1057910 w 6576949"/>
              <a:gd name="connsiteY2753" fmla="*/ 7234166 h 11849802"/>
              <a:gd name="connsiteX2754" fmla="*/ 1151043 w 6576949"/>
              <a:gd name="connsiteY2754" fmla="*/ 7180107 h 11849802"/>
              <a:gd name="connsiteX2755" fmla="*/ 1244177 w 6576949"/>
              <a:gd name="connsiteY2755" fmla="*/ 7126047 h 11849802"/>
              <a:gd name="connsiteX2756" fmla="*/ 1337310 w 6576949"/>
              <a:gd name="connsiteY2756" fmla="*/ 7180107 h 11849802"/>
              <a:gd name="connsiteX2757" fmla="*/ 1430443 w 6576949"/>
              <a:gd name="connsiteY2757" fmla="*/ 7234166 h 11849802"/>
              <a:gd name="connsiteX2758" fmla="*/ 1430443 w 6576949"/>
              <a:gd name="connsiteY2758" fmla="*/ 7449374 h 11849802"/>
              <a:gd name="connsiteX2759" fmla="*/ 1337310 w 6576949"/>
              <a:gd name="connsiteY2759" fmla="*/ 7503433 h 11849802"/>
              <a:gd name="connsiteX2760" fmla="*/ 1244177 w 6576949"/>
              <a:gd name="connsiteY2760" fmla="*/ 7557492 h 11849802"/>
              <a:gd name="connsiteX2761" fmla="*/ 1151043 w 6576949"/>
              <a:gd name="connsiteY2761" fmla="*/ 7503433 h 11849802"/>
              <a:gd name="connsiteX2762" fmla="*/ 1057910 w 6576949"/>
              <a:gd name="connsiteY2762" fmla="*/ 7449374 h 11849802"/>
              <a:gd name="connsiteX2763" fmla="*/ 1057910 w 6576949"/>
              <a:gd name="connsiteY2763" fmla="*/ 6740940 h 11849802"/>
              <a:gd name="connsiteX2764" fmla="*/ 1057910 w 6576949"/>
              <a:gd name="connsiteY2764" fmla="*/ 6525732 h 11849802"/>
              <a:gd name="connsiteX2765" fmla="*/ 1151043 w 6576949"/>
              <a:gd name="connsiteY2765" fmla="*/ 6471672 h 11849802"/>
              <a:gd name="connsiteX2766" fmla="*/ 1244177 w 6576949"/>
              <a:gd name="connsiteY2766" fmla="*/ 6417613 h 11849802"/>
              <a:gd name="connsiteX2767" fmla="*/ 1337824 w 6576949"/>
              <a:gd name="connsiteY2767" fmla="*/ 6471672 h 11849802"/>
              <a:gd name="connsiteX2768" fmla="*/ 1430958 w 6576949"/>
              <a:gd name="connsiteY2768" fmla="*/ 6525732 h 11849802"/>
              <a:gd name="connsiteX2769" fmla="*/ 1430958 w 6576949"/>
              <a:gd name="connsiteY2769" fmla="*/ 6740940 h 11849802"/>
              <a:gd name="connsiteX2770" fmla="*/ 1337824 w 6576949"/>
              <a:gd name="connsiteY2770" fmla="*/ 6794999 h 11849802"/>
              <a:gd name="connsiteX2771" fmla="*/ 1244691 w 6576949"/>
              <a:gd name="connsiteY2771" fmla="*/ 6849058 h 11849802"/>
              <a:gd name="connsiteX2772" fmla="*/ 1151558 w 6576949"/>
              <a:gd name="connsiteY2772" fmla="*/ 6794999 h 11849802"/>
              <a:gd name="connsiteX2773" fmla="*/ 1057910 w 6576949"/>
              <a:gd name="connsiteY2773" fmla="*/ 6740940 h 11849802"/>
              <a:gd name="connsiteX2774" fmla="*/ 1057910 w 6576949"/>
              <a:gd name="connsiteY2774" fmla="*/ 6032505 h 11849802"/>
              <a:gd name="connsiteX2775" fmla="*/ 1057910 w 6576949"/>
              <a:gd name="connsiteY2775" fmla="*/ 5817297 h 11849802"/>
              <a:gd name="connsiteX2776" fmla="*/ 1151043 w 6576949"/>
              <a:gd name="connsiteY2776" fmla="*/ 5763238 h 11849802"/>
              <a:gd name="connsiteX2777" fmla="*/ 1244177 w 6576949"/>
              <a:gd name="connsiteY2777" fmla="*/ 5709179 h 11849802"/>
              <a:gd name="connsiteX2778" fmla="*/ 1337310 w 6576949"/>
              <a:gd name="connsiteY2778" fmla="*/ 5763238 h 11849802"/>
              <a:gd name="connsiteX2779" fmla="*/ 1430443 w 6576949"/>
              <a:gd name="connsiteY2779" fmla="*/ 5817297 h 11849802"/>
              <a:gd name="connsiteX2780" fmla="*/ 1430443 w 6576949"/>
              <a:gd name="connsiteY2780" fmla="*/ 6032505 h 11849802"/>
              <a:gd name="connsiteX2781" fmla="*/ 1337310 w 6576949"/>
              <a:gd name="connsiteY2781" fmla="*/ 6086564 h 11849802"/>
              <a:gd name="connsiteX2782" fmla="*/ 1244177 w 6576949"/>
              <a:gd name="connsiteY2782" fmla="*/ 6140623 h 11849802"/>
              <a:gd name="connsiteX2783" fmla="*/ 1151043 w 6576949"/>
              <a:gd name="connsiteY2783" fmla="*/ 6086564 h 11849802"/>
              <a:gd name="connsiteX2784" fmla="*/ 1057910 w 6576949"/>
              <a:gd name="connsiteY2784" fmla="*/ 6032505 h 11849802"/>
              <a:gd name="connsiteX2785" fmla="*/ 1057910 w 6576949"/>
              <a:gd name="connsiteY2785" fmla="*/ 5324070 h 11849802"/>
              <a:gd name="connsiteX2786" fmla="*/ 1057910 w 6576949"/>
              <a:gd name="connsiteY2786" fmla="*/ 5108863 h 11849802"/>
              <a:gd name="connsiteX2787" fmla="*/ 1151043 w 6576949"/>
              <a:gd name="connsiteY2787" fmla="*/ 5054803 h 11849802"/>
              <a:gd name="connsiteX2788" fmla="*/ 1244177 w 6576949"/>
              <a:gd name="connsiteY2788" fmla="*/ 5000744 h 11849802"/>
              <a:gd name="connsiteX2789" fmla="*/ 1337310 w 6576949"/>
              <a:gd name="connsiteY2789" fmla="*/ 5054803 h 11849802"/>
              <a:gd name="connsiteX2790" fmla="*/ 1430443 w 6576949"/>
              <a:gd name="connsiteY2790" fmla="*/ 5108863 h 11849802"/>
              <a:gd name="connsiteX2791" fmla="*/ 1430443 w 6576949"/>
              <a:gd name="connsiteY2791" fmla="*/ 5324070 h 11849802"/>
              <a:gd name="connsiteX2792" fmla="*/ 1337310 w 6576949"/>
              <a:gd name="connsiteY2792" fmla="*/ 5378130 h 11849802"/>
              <a:gd name="connsiteX2793" fmla="*/ 1244177 w 6576949"/>
              <a:gd name="connsiteY2793" fmla="*/ 5432189 h 11849802"/>
              <a:gd name="connsiteX2794" fmla="*/ 1151043 w 6576949"/>
              <a:gd name="connsiteY2794" fmla="*/ 5378130 h 11849802"/>
              <a:gd name="connsiteX2795" fmla="*/ 1057910 w 6576949"/>
              <a:gd name="connsiteY2795" fmla="*/ 5324070 h 11849802"/>
              <a:gd name="connsiteX2796" fmla="*/ 1057910 w 6576949"/>
              <a:gd name="connsiteY2796" fmla="*/ 4615636 h 11849802"/>
              <a:gd name="connsiteX2797" fmla="*/ 1057910 w 6576949"/>
              <a:gd name="connsiteY2797" fmla="*/ 4400428 h 11849802"/>
              <a:gd name="connsiteX2798" fmla="*/ 1151043 w 6576949"/>
              <a:gd name="connsiteY2798" fmla="*/ 4346369 h 11849802"/>
              <a:gd name="connsiteX2799" fmla="*/ 1244177 w 6576949"/>
              <a:gd name="connsiteY2799" fmla="*/ 4292310 h 11849802"/>
              <a:gd name="connsiteX2800" fmla="*/ 1337310 w 6576949"/>
              <a:gd name="connsiteY2800" fmla="*/ 4346369 h 11849802"/>
              <a:gd name="connsiteX2801" fmla="*/ 1430443 w 6576949"/>
              <a:gd name="connsiteY2801" fmla="*/ 4400428 h 11849802"/>
              <a:gd name="connsiteX2802" fmla="*/ 1430443 w 6576949"/>
              <a:gd name="connsiteY2802" fmla="*/ 4615636 h 11849802"/>
              <a:gd name="connsiteX2803" fmla="*/ 1337824 w 6576949"/>
              <a:gd name="connsiteY2803" fmla="*/ 4669181 h 11849802"/>
              <a:gd name="connsiteX2804" fmla="*/ 1244691 w 6576949"/>
              <a:gd name="connsiteY2804" fmla="*/ 4723240 h 11849802"/>
              <a:gd name="connsiteX2805" fmla="*/ 1151558 w 6576949"/>
              <a:gd name="connsiteY2805" fmla="*/ 4669181 h 11849802"/>
              <a:gd name="connsiteX2806" fmla="*/ 1057910 w 6576949"/>
              <a:gd name="connsiteY2806" fmla="*/ 4615636 h 11849802"/>
              <a:gd name="connsiteX2807" fmla="*/ 1057910 w 6576949"/>
              <a:gd name="connsiteY2807" fmla="*/ 3907202 h 11849802"/>
              <a:gd name="connsiteX2808" fmla="*/ 1057910 w 6576949"/>
              <a:gd name="connsiteY2808" fmla="*/ 3691479 h 11849802"/>
              <a:gd name="connsiteX2809" fmla="*/ 1151043 w 6576949"/>
              <a:gd name="connsiteY2809" fmla="*/ 3637420 h 11849802"/>
              <a:gd name="connsiteX2810" fmla="*/ 1244177 w 6576949"/>
              <a:gd name="connsiteY2810" fmla="*/ 3583360 h 11849802"/>
              <a:gd name="connsiteX2811" fmla="*/ 1337310 w 6576949"/>
              <a:gd name="connsiteY2811" fmla="*/ 3637420 h 11849802"/>
              <a:gd name="connsiteX2812" fmla="*/ 1430443 w 6576949"/>
              <a:gd name="connsiteY2812" fmla="*/ 3691479 h 11849802"/>
              <a:gd name="connsiteX2813" fmla="*/ 1430443 w 6576949"/>
              <a:gd name="connsiteY2813" fmla="*/ 3906686 h 11849802"/>
              <a:gd name="connsiteX2814" fmla="*/ 1337824 w 6576949"/>
              <a:gd name="connsiteY2814" fmla="*/ 3960746 h 11849802"/>
              <a:gd name="connsiteX2815" fmla="*/ 1244691 w 6576949"/>
              <a:gd name="connsiteY2815" fmla="*/ 4014805 h 11849802"/>
              <a:gd name="connsiteX2816" fmla="*/ 1151558 w 6576949"/>
              <a:gd name="connsiteY2816" fmla="*/ 3960746 h 11849802"/>
              <a:gd name="connsiteX2817" fmla="*/ 1057910 w 6576949"/>
              <a:gd name="connsiteY2817" fmla="*/ 3907202 h 11849802"/>
              <a:gd name="connsiteX2818" fmla="*/ 1057910 w 6576949"/>
              <a:gd name="connsiteY2818" fmla="*/ 3198767 h 11849802"/>
              <a:gd name="connsiteX2819" fmla="*/ 1057910 w 6576949"/>
              <a:gd name="connsiteY2819" fmla="*/ 2983559 h 11849802"/>
              <a:gd name="connsiteX2820" fmla="*/ 1151043 w 6576949"/>
              <a:gd name="connsiteY2820" fmla="*/ 2929500 h 11849802"/>
              <a:gd name="connsiteX2821" fmla="*/ 1244177 w 6576949"/>
              <a:gd name="connsiteY2821" fmla="*/ 2875441 h 11849802"/>
              <a:gd name="connsiteX2822" fmla="*/ 1337824 w 6576949"/>
              <a:gd name="connsiteY2822" fmla="*/ 2929500 h 11849802"/>
              <a:gd name="connsiteX2823" fmla="*/ 1430958 w 6576949"/>
              <a:gd name="connsiteY2823" fmla="*/ 2983559 h 11849802"/>
              <a:gd name="connsiteX2824" fmla="*/ 1430958 w 6576949"/>
              <a:gd name="connsiteY2824" fmla="*/ 3198767 h 11849802"/>
              <a:gd name="connsiteX2825" fmla="*/ 1337824 w 6576949"/>
              <a:gd name="connsiteY2825" fmla="*/ 3252311 h 11849802"/>
              <a:gd name="connsiteX2826" fmla="*/ 1244691 w 6576949"/>
              <a:gd name="connsiteY2826" fmla="*/ 3306371 h 11849802"/>
              <a:gd name="connsiteX2827" fmla="*/ 1151558 w 6576949"/>
              <a:gd name="connsiteY2827" fmla="*/ 3252311 h 11849802"/>
              <a:gd name="connsiteX2828" fmla="*/ 1057910 w 6576949"/>
              <a:gd name="connsiteY2828" fmla="*/ 3198767 h 11849802"/>
              <a:gd name="connsiteX2829" fmla="*/ 1057910 w 6576949"/>
              <a:gd name="connsiteY2829" fmla="*/ 2489818 h 11849802"/>
              <a:gd name="connsiteX2830" fmla="*/ 1057910 w 6576949"/>
              <a:gd name="connsiteY2830" fmla="*/ 2274610 h 11849802"/>
              <a:gd name="connsiteX2831" fmla="*/ 1151043 w 6576949"/>
              <a:gd name="connsiteY2831" fmla="*/ 2220551 h 11849802"/>
              <a:gd name="connsiteX2832" fmla="*/ 1244177 w 6576949"/>
              <a:gd name="connsiteY2832" fmla="*/ 2166491 h 11849802"/>
              <a:gd name="connsiteX2833" fmla="*/ 1337310 w 6576949"/>
              <a:gd name="connsiteY2833" fmla="*/ 2220551 h 11849802"/>
              <a:gd name="connsiteX2834" fmla="*/ 1430443 w 6576949"/>
              <a:gd name="connsiteY2834" fmla="*/ 2274610 h 11849802"/>
              <a:gd name="connsiteX2835" fmla="*/ 1430443 w 6576949"/>
              <a:gd name="connsiteY2835" fmla="*/ 2489818 h 11849802"/>
              <a:gd name="connsiteX2836" fmla="*/ 1337824 w 6576949"/>
              <a:gd name="connsiteY2836" fmla="*/ 2543877 h 11849802"/>
              <a:gd name="connsiteX2837" fmla="*/ 1244691 w 6576949"/>
              <a:gd name="connsiteY2837" fmla="*/ 2597936 h 11849802"/>
              <a:gd name="connsiteX2838" fmla="*/ 1151558 w 6576949"/>
              <a:gd name="connsiteY2838" fmla="*/ 2543877 h 11849802"/>
              <a:gd name="connsiteX2839" fmla="*/ 1057910 w 6576949"/>
              <a:gd name="connsiteY2839" fmla="*/ 2489818 h 11849802"/>
              <a:gd name="connsiteX2840" fmla="*/ 1448967 w 6576949"/>
              <a:gd name="connsiteY2840" fmla="*/ 1812789 h 11849802"/>
              <a:gd name="connsiteX2841" fmla="*/ 1542100 w 6576949"/>
              <a:gd name="connsiteY2841" fmla="*/ 1866848 h 11849802"/>
              <a:gd name="connsiteX2842" fmla="*/ 1635233 w 6576949"/>
              <a:gd name="connsiteY2842" fmla="*/ 1920908 h 11849802"/>
              <a:gd name="connsiteX2843" fmla="*/ 1635233 w 6576949"/>
              <a:gd name="connsiteY2843" fmla="*/ 2136115 h 11849802"/>
              <a:gd name="connsiteX2844" fmla="*/ 1542100 w 6576949"/>
              <a:gd name="connsiteY2844" fmla="*/ 2190175 h 11849802"/>
              <a:gd name="connsiteX2845" fmla="*/ 1448967 w 6576949"/>
              <a:gd name="connsiteY2845" fmla="*/ 2244234 h 11849802"/>
              <a:gd name="connsiteX2846" fmla="*/ 1355834 w 6576949"/>
              <a:gd name="connsiteY2846" fmla="*/ 2190175 h 11849802"/>
              <a:gd name="connsiteX2847" fmla="*/ 1262700 w 6576949"/>
              <a:gd name="connsiteY2847" fmla="*/ 2136115 h 11849802"/>
              <a:gd name="connsiteX2848" fmla="*/ 1262700 w 6576949"/>
              <a:gd name="connsiteY2848" fmla="*/ 1920393 h 11849802"/>
              <a:gd name="connsiteX2849" fmla="*/ 1355834 w 6576949"/>
              <a:gd name="connsiteY2849" fmla="*/ 1866334 h 11849802"/>
              <a:gd name="connsiteX2850" fmla="*/ 1448967 w 6576949"/>
              <a:gd name="connsiteY2850" fmla="*/ 1812789 h 11849802"/>
              <a:gd name="connsiteX2851" fmla="*/ 1857518 w 6576949"/>
              <a:gd name="connsiteY2851" fmla="*/ 1812789 h 11849802"/>
              <a:gd name="connsiteX2852" fmla="*/ 1950651 w 6576949"/>
              <a:gd name="connsiteY2852" fmla="*/ 1866848 h 11849802"/>
              <a:gd name="connsiteX2853" fmla="*/ 2043784 w 6576949"/>
              <a:gd name="connsiteY2853" fmla="*/ 1920908 h 11849802"/>
              <a:gd name="connsiteX2854" fmla="*/ 2043784 w 6576949"/>
              <a:gd name="connsiteY2854" fmla="*/ 2136115 h 11849802"/>
              <a:gd name="connsiteX2855" fmla="*/ 1950651 w 6576949"/>
              <a:gd name="connsiteY2855" fmla="*/ 2190175 h 11849802"/>
              <a:gd name="connsiteX2856" fmla="*/ 1857518 w 6576949"/>
              <a:gd name="connsiteY2856" fmla="*/ 2243719 h 11849802"/>
              <a:gd name="connsiteX2857" fmla="*/ 1764384 w 6576949"/>
              <a:gd name="connsiteY2857" fmla="*/ 2189660 h 11849802"/>
              <a:gd name="connsiteX2858" fmla="*/ 1671251 w 6576949"/>
              <a:gd name="connsiteY2858" fmla="*/ 2135600 h 11849802"/>
              <a:gd name="connsiteX2859" fmla="*/ 1671251 w 6576949"/>
              <a:gd name="connsiteY2859" fmla="*/ 1920393 h 11849802"/>
              <a:gd name="connsiteX2860" fmla="*/ 1764384 w 6576949"/>
              <a:gd name="connsiteY2860" fmla="*/ 1866334 h 11849802"/>
              <a:gd name="connsiteX2861" fmla="*/ 1857518 w 6576949"/>
              <a:gd name="connsiteY2861" fmla="*/ 1812789 h 11849802"/>
              <a:gd name="connsiteX2862" fmla="*/ 2266583 w 6576949"/>
              <a:gd name="connsiteY2862" fmla="*/ 1812789 h 11849802"/>
              <a:gd name="connsiteX2863" fmla="*/ 2359716 w 6576949"/>
              <a:gd name="connsiteY2863" fmla="*/ 1866848 h 11849802"/>
              <a:gd name="connsiteX2864" fmla="*/ 2452850 w 6576949"/>
              <a:gd name="connsiteY2864" fmla="*/ 1920908 h 11849802"/>
              <a:gd name="connsiteX2865" fmla="*/ 2452850 w 6576949"/>
              <a:gd name="connsiteY2865" fmla="*/ 2136115 h 11849802"/>
              <a:gd name="connsiteX2866" fmla="*/ 2359716 w 6576949"/>
              <a:gd name="connsiteY2866" fmla="*/ 2190175 h 11849802"/>
              <a:gd name="connsiteX2867" fmla="*/ 2266583 w 6576949"/>
              <a:gd name="connsiteY2867" fmla="*/ 2244234 h 11849802"/>
              <a:gd name="connsiteX2868" fmla="*/ 2173450 w 6576949"/>
              <a:gd name="connsiteY2868" fmla="*/ 2190175 h 11849802"/>
              <a:gd name="connsiteX2869" fmla="*/ 2080317 w 6576949"/>
              <a:gd name="connsiteY2869" fmla="*/ 2136115 h 11849802"/>
              <a:gd name="connsiteX2870" fmla="*/ 2080317 w 6576949"/>
              <a:gd name="connsiteY2870" fmla="*/ 1920393 h 11849802"/>
              <a:gd name="connsiteX2871" fmla="*/ 2173450 w 6576949"/>
              <a:gd name="connsiteY2871" fmla="*/ 1866334 h 11849802"/>
              <a:gd name="connsiteX2872" fmla="*/ 2266583 w 6576949"/>
              <a:gd name="connsiteY2872" fmla="*/ 1812789 h 11849802"/>
              <a:gd name="connsiteX2873" fmla="*/ 2675134 w 6576949"/>
              <a:gd name="connsiteY2873" fmla="*/ 1812789 h 11849802"/>
              <a:gd name="connsiteX2874" fmla="*/ 2768267 w 6576949"/>
              <a:gd name="connsiteY2874" fmla="*/ 1866848 h 11849802"/>
              <a:gd name="connsiteX2875" fmla="*/ 2861400 w 6576949"/>
              <a:gd name="connsiteY2875" fmla="*/ 1920908 h 11849802"/>
              <a:gd name="connsiteX2876" fmla="*/ 2861400 w 6576949"/>
              <a:gd name="connsiteY2876" fmla="*/ 2136115 h 11849802"/>
              <a:gd name="connsiteX2877" fmla="*/ 2768267 w 6576949"/>
              <a:gd name="connsiteY2877" fmla="*/ 2189660 h 11849802"/>
              <a:gd name="connsiteX2878" fmla="*/ 2675134 w 6576949"/>
              <a:gd name="connsiteY2878" fmla="*/ 2243719 h 11849802"/>
              <a:gd name="connsiteX2879" fmla="*/ 2582001 w 6576949"/>
              <a:gd name="connsiteY2879" fmla="*/ 2189660 h 11849802"/>
              <a:gd name="connsiteX2880" fmla="*/ 2488868 w 6576949"/>
              <a:gd name="connsiteY2880" fmla="*/ 2135600 h 11849802"/>
              <a:gd name="connsiteX2881" fmla="*/ 2488868 w 6576949"/>
              <a:gd name="connsiteY2881" fmla="*/ 1920393 h 11849802"/>
              <a:gd name="connsiteX2882" fmla="*/ 2582001 w 6576949"/>
              <a:gd name="connsiteY2882" fmla="*/ 1866334 h 11849802"/>
              <a:gd name="connsiteX2883" fmla="*/ 2675134 w 6576949"/>
              <a:gd name="connsiteY2883" fmla="*/ 1812789 h 11849802"/>
              <a:gd name="connsiteX2884" fmla="*/ 3084200 w 6576949"/>
              <a:gd name="connsiteY2884" fmla="*/ 1812789 h 11849802"/>
              <a:gd name="connsiteX2885" fmla="*/ 3177333 w 6576949"/>
              <a:gd name="connsiteY2885" fmla="*/ 1866848 h 11849802"/>
              <a:gd name="connsiteX2886" fmla="*/ 3270466 w 6576949"/>
              <a:gd name="connsiteY2886" fmla="*/ 1920908 h 11849802"/>
              <a:gd name="connsiteX2887" fmla="*/ 3270466 w 6576949"/>
              <a:gd name="connsiteY2887" fmla="*/ 2136115 h 11849802"/>
              <a:gd name="connsiteX2888" fmla="*/ 3177333 w 6576949"/>
              <a:gd name="connsiteY2888" fmla="*/ 2190175 h 11849802"/>
              <a:gd name="connsiteX2889" fmla="*/ 3084200 w 6576949"/>
              <a:gd name="connsiteY2889" fmla="*/ 2244234 h 11849802"/>
              <a:gd name="connsiteX2890" fmla="*/ 2991066 w 6576949"/>
              <a:gd name="connsiteY2890" fmla="*/ 2190175 h 11849802"/>
              <a:gd name="connsiteX2891" fmla="*/ 2897933 w 6576949"/>
              <a:gd name="connsiteY2891" fmla="*/ 2136115 h 11849802"/>
              <a:gd name="connsiteX2892" fmla="*/ 2897933 w 6576949"/>
              <a:gd name="connsiteY2892" fmla="*/ 1920393 h 11849802"/>
              <a:gd name="connsiteX2893" fmla="*/ 2991066 w 6576949"/>
              <a:gd name="connsiteY2893" fmla="*/ 1866334 h 11849802"/>
              <a:gd name="connsiteX2894" fmla="*/ 3084200 w 6576949"/>
              <a:gd name="connsiteY2894" fmla="*/ 1812789 h 11849802"/>
              <a:gd name="connsiteX2895" fmla="*/ 3492751 w 6576949"/>
              <a:gd name="connsiteY2895" fmla="*/ 1812789 h 11849802"/>
              <a:gd name="connsiteX2896" fmla="*/ 3585884 w 6576949"/>
              <a:gd name="connsiteY2896" fmla="*/ 1866848 h 11849802"/>
              <a:gd name="connsiteX2897" fmla="*/ 3679017 w 6576949"/>
              <a:gd name="connsiteY2897" fmla="*/ 1920393 h 11849802"/>
              <a:gd name="connsiteX2898" fmla="*/ 3679017 w 6576949"/>
              <a:gd name="connsiteY2898" fmla="*/ 2135600 h 11849802"/>
              <a:gd name="connsiteX2899" fmla="*/ 3585884 w 6576949"/>
              <a:gd name="connsiteY2899" fmla="*/ 2189660 h 11849802"/>
              <a:gd name="connsiteX2900" fmla="*/ 3492751 w 6576949"/>
              <a:gd name="connsiteY2900" fmla="*/ 2243719 h 11849802"/>
              <a:gd name="connsiteX2901" fmla="*/ 3399618 w 6576949"/>
              <a:gd name="connsiteY2901" fmla="*/ 2189660 h 11849802"/>
              <a:gd name="connsiteX2902" fmla="*/ 3306484 w 6576949"/>
              <a:gd name="connsiteY2902" fmla="*/ 2135600 h 11849802"/>
              <a:gd name="connsiteX2903" fmla="*/ 3306484 w 6576949"/>
              <a:gd name="connsiteY2903" fmla="*/ 1920393 h 11849802"/>
              <a:gd name="connsiteX2904" fmla="*/ 3399618 w 6576949"/>
              <a:gd name="connsiteY2904" fmla="*/ 1866334 h 11849802"/>
              <a:gd name="connsiteX2905" fmla="*/ 3492751 w 6576949"/>
              <a:gd name="connsiteY2905" fmla="*/ 1812789 h 11849802"/>
              <a:gd name="connsiteX2906" fmla="*/ 3901816 w 6576949"/>
              <a:gd name="connsiteY2906" fmla="*/ 1812789 h 11849802"/>
              <a:gd name="connsiteX2907" fmla="*/ 3994949 w 6576949"/>
              <a:gd name="connsiteY2907" fmla="*/ 1866848 h 11849802"/>
              <a:gd name="connsiteX2908" fmla="*/ 4088082 w 6576949"/>
              <a:gd name="connsiteY2908" fmla="*/ 1920908 h 11849802"/>
              <a:gd name="connsiteX2909" fmla="*/ 4088082 w 6576949"/>
              <a:gd name="connsiteY2909" fmla="*/ 2136115 h 11849802"/>
              <a:gd name="connsiteX2910" fmla="*/ 3994949 w 6576949"/>
              <a:gd name="connsiteY2910" fmla="*/ 2190175 h 11849802"/>
              <a:gd name="connsiteX2911" fmla="*/ 3901816 w 6576949"/>
              <a:gd name="connsiteY2911" fmla="*/ 2244234 h 11849802"/>
              <a:gd name="connsiteX2912" fmla="*/ 3808683 w 6576949"/>
              <a:gd name="connsiteY2912" fmla="*/ 2190175 h 11849802"/>
              <a:gd name="connsiteX2913" fmla="*/ 3715035 w 6576949"/>
              <a:gd name="connsiteY2913" fmla="*/ 2135600 h 11849802"/>
              <a:gd name="connsiteX2914" fmla="*/ 3715035 w 6576949"/>
              <a:gd name="connsiteY2914" fmla="*/ 1920393 h 11849802"/>
              <a:gd name="connsiteX2915" fmla="*/ 3808168 w 6576949"/>
              <a:gd name="connsiteY2915" fmla="*/ 1866334 h 11849802"/>
              <a:gd name="connsiteX2916" fmla="*/ 3901816 w 6576949"/>
              <a:gd name="connsiteY2916" fmla="*/ 1812789 h 11849802"/>
              <a:gd name="connsiteX2917" fmla="*/ 4310367 w 6576949"/>
              <a:gd name="connsiteY2917" fmla="*/ 1812789 h 11849802"/>
              <a:gd name="connsiteX2918" fmla="*/ 4403500 w 6576949"/>
              <a:gd name="connsiteY2918" fmla="*/ 1866848 h 11849802"/>
              <a:gd name="connsiteX2919" fmla="*/ 4496634 w 6576949"/>
              <a:gd name="connsiteY2919" fmla="*/ 1920908 h 11849802"/>
              <a:gd name="connsiteX2920" fmla="*/ 4496634 w 6576949"/>
              <a:gd name="connsiteY2920" fmla="*/ 2136115 h 11849802"/>
              <a:gd name="connsiteX2921" fmla="*/ 4403500 w 6576949"/>
              <a:gd name="connsiteY2921" fmla="*/ 2190175 h 11849802"/>
              <a:gd name="connsiteX2922" fmla="*/ 4310367 w 6576949"/>
              <a:gd name="connsiteY2922" fmla="*/ 2244234 h 11849802"/>
              <a:gd name="connsiteX2923" fmla="*/ 4217234 w 6576949"/>
              <a:gd name="connsiteY2923" fmla="*/ 2190175 h 11849802"/>
              <a:gd name="connsiteX2924" fmla="*/ 4124101 w 6576949"/>
              <a:gd name="connsiteY2924" fmla="*/ 2136115 h 11849802"/>
              <a:gd name="connsiteX2925" fmla="*/ 4124101 w 6576949"/>
              <a:gd name="connsiteY2925" fmla="*/ 1920393 h 11849802"/>
              <a:gd name="connsiteX2926" fmla="*/ 4217234 w 6576949"/>
              <a:gd name="connsiteY2926" fmla="*/ 1866334 h 11849802"/>
              <a:gd name="connsiteX2927" fmla="*/ 4310367 w 6576949"/>
              <a:gd name="connsiteY2927" fmla="*/ 1812789 h 11849802"/>
              <a:gd name="connsiteX2928" fmla="*/ 4718918 w 6576949"/>
              <a:gd name="connsiteY2928" fmla="*/ 1812789 h 11849802"/>
              <a:gd name="connsiteX2929" fmla="*/ 4812051 w 6576949"/>
              <a:gd name="connsiteY2929" fmla="*/ 1866848 h 11849802"/>
              <a:gd name="connsiteX2930" fmla="*/ 4905184 w 6576949"/>
              <a:gd name="connsiteY2930" fmla="*/ 1920908 h 11849802"/>
              <a:gd name="connsiteX2931" fmla="*/ 4905184 w 6576949"/>
              <a:gd name="connsiteY2931" fmla="*/ 2136115 h 11849802"/>
              <a:gd name="connsiteX2932" fmla="*/ 4812051 w 6576949"/>
              <a:gd name="connsiteY2932" fmla="*/ 2190175 h 11849802"/>
              <a:gd name="connsiteX2933" fmla="*/ 4718918 w 6576949"/>
              <a:gd name="connsiteY2933" fmla="*/ 2244234 h 11849802"/>
              <a:gd name="connsiteX2934" fmla="*/ 4625785 w 6576949"/>
              <a:gd name="connsiteY2934" fmla="*/ 2189660 h 11849802"/>
              <a:gd name="connsiteX2935" fmla="*/ 4532652 w 6576949"/>
              <a:gd name="connsiteY2935" fmla="*/ 2135600 h 11849802"/>
              <a:gd name="connsiteX2936" fmla="*/ 4532652 w 6576949"/>
              <a:gd name="connsiteY2936" fmla="*/ 1920393 h 11849802"/>
              <a:gd name="connsiteX2937" fmla="*/ 4625785 w 6576949"/>
              <a:gd name="connsiteY2937" fmla="*/ 1866334 h 11849802"/>
              <a:gd name="connsiteX2938" fmla="*/ 4718918 w 6576949"/>
              <a:gd name="connsiteY2938" fmla="*/ 1812789 h 11849802"/>
              <a:gd name="connsiteX2939" fmla="*/ 5127984 w 6576949"/>
              <a:gd name="connsiteY2939" fmla="*/ 1812789 h 11849802"/>
              <a:gd name="connsiteX2940" fmla="*/ 5221117 w 6576949"/>
              <a:gd name="connsiteY2940" fmla="*/ 1866848 h 11849802"/>
              <a:gd name="connsiteX2941" fmla="*/ 5314250 w 6576949"/>
              <a:gd name="connsiteY2941" fmla="*/ 1920908 h 11849802"/>
              <a:gd name="connsiteX2942" fmla="*/ 5314250 w 6576949"/>
              <a:gd name="connsiteY2942" fmla="*/ 2136115 h 11849802"/>
              <a:gd name="connsiteX2943" fmla="*/ 5221117 w 6576949"/>
              <a:gd name="connsiteY2943" fmla="*/ 2190175 h 11849802"/>
              <a:gd name="connsiteX2944" fmla="*/ 5127984 w 6576949"/>
              <a:gd name="connsiteY2944" fmla="*/ 2244234 h 11849802"/>
              <a:gd name="connsiteX2945" fmla="*/ 5034851 w 6576949"/>
              <a:gd name="connsiteY2945" fmla="*/ 2190175 h 11849802"/>
              <a:gd name="connsiteX2946" fmla="*/ 4941718 w 6576949"/>
              <a:gd name="connsiteY2946" fmla="*/ 2136115 h 11849802"/>
              <a:gd name="connsiteX2947" fmla="*/ 4941718 w 6576949"/>
              <a:gd name="connsiteY2947" fmla="*/ 1920393 h 11849802"/>
              <a:gd name="connsiteX2948" fmla="*/ 5034851 w 6576949"/>
              <a:gd name="connsiteY2948" fmla="*/ 1866334 h 11849802"/>
              <a:gd name="connsiteX2949" fmla="*/ 5127984 w 6576949"/>
              <a:gd name="connsiteY2949" fmla="*/ 1812789 h 11849802"/>
              <a:gd name="connsiteX2950" fmla="*/ 5314250 w 6576949"/>
              <a:gd name="connsiteY2950" fmla="*/ 2628827 h 11849802"/>
              <a:gd name="connsiteX2951" fmla="*/ 5314250 w 6576949"/>
              <a:gd name="connsiteY2951" fmla="*/ 2844035 h 11849802"/>
              <a:gd name="connsiteX2952" fmla="*/ 5221117 w 6576949"/>
              <a:gd name="connsiteY2952" fmla="*/ 2898094 h 11849802"/>
              <a:gd name="connsiteX2953" fmla="*/ 5127984 w 6576949"/>
              <a:gd name="connsiteY2953" fmla="*/ 2952154 h 11849802"/>
              <a:gd name="connsiteX2954" fmla="*/ 5034851 w 6576949"/>
              <a:gd name="connsiteY2954" fmla="*/ 2898094 h 11849802"/>
              <a:gd name="connsiteX2955" fmla="*/ 4941718 w 6576949"/>
              <a:gd name="connsiteY2955" fmla="*/ 2844035 h 11849802"/>
              <a:gd name="connsiteX2956" fmla="*/ 4941718 w 6576949"/>
              <a:gd name="connsiteY2956" fmla="*/ 2628827 h 11849802"/>
              <a:gd name="connsiteX2957" fmla="*/ 5034851 w 6576949"/>
              <a:gd name="connsiteY2957" fmla="*/ 2574768 h 11849802"/>
              <a:gd name="connsiteX2958" fmla="*/ 5127984 w 6576949"/>
              <a:gd name="connsiteY2958" fmla="*/ 2520709 h 11849802"/>
              <a:gd name="connsiteX2959" fmla="*/ 5221117 w 6576949"/>
              <a:gd name="connsiteY2959" fmla="*/ 2574768 h 11849802"/>
              <a:gd name="connsiteX2960" fmla="*/ 5314250 w 6576949"/>
              <a:gd name="connsiteY2960" fmla="*/ 2628827 h 11849802"/>
              <a:gd name="connsiteX2961" fmla="*/ 5314250 w 6576949"/>
              <a:gd name="connsiteY2961" fmla="*/ 3337262 h 11849802"/>
              <a:gd name="connsiteX2962" fmla="*/ 5314250 w 6576949"/>
              <a:gd name="connsiteY2962" fmla="*/ 3552469 h 11849802"/>
              <a:gd name="connsiteX2963" fmla="*/ 5221117 w 6576949"/>
              <a:gd name="connsiteY2963" fmla="*/ 3606529 h 11849802"/>
              <a:gd name="connsiteX2964" fmla="*/ 5127984 w 6576949"/>
              <a:gd name="connsiteY2964" fmla="*/ 3660588 h 11849802"/>
              <a:gd name="connsiteX2965" fmla="*/ 5034851 w 6576949"/>
              <a:gd name="connsiteY2965" fmla="*/ 3606529 h 11849802"/>
              <a:gd name="connsiteX2966" fmla="*/ 4941718 w 6576949"/>
              <a:gd name="connsiteY2966" fmla="*/ 3552469 h 11849802"/>
              <a:gd name="connsiteX2967" fmla="*/ 4941718 w 6576949"/>
              <a:gd name="connsiteY2967" fmla="*/ 3337262 h 11849802"/>
              <a:gd name="connsiteX2968" fmla="*/ 5034851 w 6576949"/>
              <a:gd name="connsiteY2968" fmla="*/ 3283203 h 11849802"/>
              <a:gd name="connsiteX2969" fmla="*/ 5127984 w 6576949"/>
              <a:gd name="connsiteY2969" fmla="*/ 3229143 h 11849802"/>
              <a:gd name="connsiteX2970" fmla="*/ 5221117 w 6576949"/>
              <a:gd name="connsiteY2970" fmla="*/ 3283203 h 11849802"/>
              <a:gd name="connsiteX2971" fmla="*/ 5314250 w 6576949"/>
              <a:gd name="connsiteY2971" fmla="*/ 3337262 h 11849802"/>
              <a:gd name="connsiteX2972" fmla="*/ 5314250 w 6576949"/>
              <a:gd name="connsiteY2972" fmla="*/ 4045696 h 11849802"/>
              <a:gd name="connsiteX2973" fmla="*/ 5314250 w 6576949"/>
              <a:gd name="connsiteY2973" fmla="*/ 4260904 h 11849802"/>
              <a:gd name="connsiteX2974" fmla="*/ 5221117 w 6576949"/>
              <a:gd name="connsiteY2974" fmla="*/ 4314963 h 11849802"/>
              <a:gd name="connsiteX2975" fmla="*/ 5127984 w 6576949"/>
              <a:gd name="connsiteY2975" fmla="*/ 4369022 h 11849802"/>
              <a:gd name="connsiteX2976" fmla="*/ 5034851 w 6576949"/>
              <a:gd name="connsiteY2976" fmla="*/ 4314963 h 11849802"/>
              <a:gd name="connsiteX2977" fmla="*/ 4941718 w 6576949"/>
              <a:gd name="connsiteY2977" fmla="*/ 4260904 h 11849802"/>
              <a:gd name="connsiteX2978" fmla="*/ 4941718 w 6576949"/>
              <a:gd name="connsiteY2978" fmla="*/ 4045696 h 11849802"/>
              <a:gd name="connsiteX2979" fmla="*/ 5034851 w 6576949"/>
              <a:gd name="connsiteY2979" fmla="*/ 3991637 h 11849802"/>
              <a:gd name="connsiteX2980" fmla="*/ 5127984 w 6576949"/>
              <a:gd name="connsiteY2980" fmla="*/ 3937578 h 11849802"/>
              <a:gd name="connsiteX2981" fmla="*/ 5221117 w 6576949"/>
              <a:gd name="connsiteY2981" fmla="*/ 3991637 h 11849802"/>
              <a:gd name="connsiteX2982" fmla="*/ 5314250 w 6576949"/>
              <a:gd name="connsiteY2982" fmla="*/ 4045696 h 11849802"/>
              <a:gd name="connsiteX2983" fmla="*/ 5314250 w 6576949"/>
              <a:gd name="connsiteY2983" fmla="*/ 4754131 h 11849802"/>
              <a:gd name="connsiteX2984" fmla="*/ 5314250 w 6576949"/>
              <a:gd name="connsiteY2984" fmla="*/ 4969338 h 11849802"/>
              <a:gd name="connsiteX2985" fmla="*/ 5221117 w 6576949"/>
              <a:gd name="connsiteY2985" fmla="*/ 5023398 h 11849802"/>
              <a:gd name="connsiteX2986" fmla="*/ 5127984 w 6576949"/>
              <a:gd name="connsiteY2986" fmla="*/ 5077457 h 11849802"/>
              <a:gd name="connsiteX2987" fmla="*/ 5034851 w 6576949"/>
              <a:gd name="connsiteY2987" fmla="*/ 5023398 h 11849802"/>
              <a:gd name="connsiteX2988" fmla="*/ 4941718 w 6576949"/>
              <a:gd name="connsiteY2988" fmla="*/ 4969338 h 11849802"/>
              <a:gd name="connsiteX2989" fmla="*/ 4941718 w 6576949"/>
              <a:gd name="connsiteY2989" fmla="*/ 4754131 h 11849802"/>
              <a:gd name="connsiteX2990" fmla="*/ 5034851 w 6576949"/>
              <a:gd name="connsiteY2990" fmla="*/ 4700072 h 11849802"/>
              <a:gd name="connsiteX2991" fmla="*/ 5127984 w 6576949"/>
              <a:gd name="connsiteY2991" fmla="*/ 4646012 h 11849802"/>
              <a:gd name="connsiteX2992" fmla="*/ 5221117 w 6576949"/>
              <a:gd name="connsiteY2992" fmla="*/ 4700072 h 11849802"/>
              <a:gd name="connsiteX2993" fmla="*/ 5314250 w 6576949"/>
              <a:gd name="connsiteY2993" fmla="*/ 4754131 h 11849802"/>
              <a:gd name="connsiteX2994" fmla="*/ 5314250 w 6576949"/>
              <a:gd name="connsiteY2994" fmla="*/ 5463080 h 11849802"/>
              <a:gd name="connsiteX2995" fmla="*/ 5314250 w 6576949"/>
              <a:gd name="connsiteY2995" fmla="*/ 5678288 h 11849802"/>
              <a:gd name="connsiteX2996" fmla="*/ 5221117 w 6576949"/>
              <a:gd name="connsiteY2996" fmla="*/ 5732347 h 11849802"/>
              <a:gd name="connsiteX2997" fmla="*/ 5127984 w 6576949"/>
              <a:gd name="connsiteY2997" fmla="*/ 5786406 h 11849802"/>
              <a:gd name="connsiteX2998" fmla="*/ 5034851 w 6576949"/>
              <a:gd name="connsiteY2998" fmla="*/ 5732347 h 11849802"/>
              <a:gd name="connsiteX2999" fmla="*/ 4941718 w 6576949"/>
              <a:gd name="connsiteY2999" fmla="*/ 5678288 h 11849802"/>
              <a:gd name="connsiteX3000" fmla="*/ 4941718 w 6576949"/>
              <a:gd name="connsiteY3000" fmla="*/ 5463080 h 11849802"/>
              <a:gd name="connsiteX3001" fmla="*/ 5034851 w 6576949"/>
              <a:gd name="connsiteY3001" fmla="*/ 5409021 h 11849802"/>
              <a:gd name="connsiteX3002" fmla="*/ 5127984 w 6576949"/>
              <a:gd name="connsiteY3002" fmla="*/ 5354961 h 11849802"/>
              <a:gd name="connsiteX3003" fmla="*/ 5221117 w 6576949"/>
              <a:gd name="connsiteY3003" fmla="*/ 5409021 h 11849802"/>
              <a:gd name="connsiteX3004" fmla="*/ 5314250 w 6576949"/>
              <a:gd name="connsiteY3004" fmla="*/ 5463080 h 11849802"/>
              <a:gd name="connsiteX3005" fmla="*/ 5314250 w 6576949"/>
              <a:gd name="connsiteY3005" fmla="*/ 6171514 h 11849802"/>
              <a:gd name="connsiteX3006" fmla="*/ 5314250 w 6576949"/>
              <a:gd name="connsiteY3006" fmla="*/ 6386722 h 11849802"/>
              <a:gd name="connsiteX3007" fmla="*/ 5221117 w 6576949"/>
              <a:gd name="connsiteY3007" fmla="*/ 6440781 h 11849802"/>
              <a:gd name="connsiteX3008" fmla="*/ 5127984 w 6576949"/>
              <a:gd name="connsiteY3008" fmla="*/ 6494841 h 11849802"/>
              <a:gd name="connsiteX3009" fmla="*/ 5034851 w 6576949"/>
              <a:gd name="connsiteY3009" fmla="*/ 6440781 h 11849802"/>
              <a:gd name="connsiteX3010" fmla="*/ 4941718 w 6576949"/>
              <a:gd name="connsiteY3010" fmla="*/ 6386722 h 11849802"/>
              <a:gd name="connsiteX3011" fmla="*/ 4941718 w 6576949"/>
              <a:gd name="connsiteY3011" fmla="*/ 6171514 h 11849802"/>
              <a:gd name="connsiteX3012" fmla="*/ 5034851 w 6576949"/>
              <a:gd name="connsiteY3012" fmla="*/ 6117455 h 11849802"/>
              <a:gd name="connsiteX3013" fmla="*/ 5127984 w 6576949"/>
              <a:gd name="connsiteY3013" fmla="*/ 6063396 h 11849802"/>
              <a:gd name="connsiteX3014" fmla="*/ 5221117 w 6576949"/>
              <a:gd name="connsiteY3014" fmla="*/ 6117455 h 11849802"/>
              <a:gd name="connsiteX3015" fmla="*/ 5314250 w 6576949"/>
              <a:gd name="connsiteY3015" fmla="*/ 6171514 h 11849802"/>
              <a:gd name="connsiteX3016" fmla="*/ 5314250 w 6576949"/>
              <a:gd name="connsiteY3016" fmla="*/ 6879949 h 11849802"/>
              <a:gd name="connsiteX3017" fmla="*/ 5314250 w 6576949"/>
              <a:gd name="connsiteY3017" fmla="*/ 7095156 h 11849802"/>
              <a:gd name="connsiteX3018" fmla="*/ 5221117 w 6576949"/>
              <a:gd name="connsiteY3018" fmla="*/ 7149216 h 11849802"/>
              <a:gd name="connsiteX3019" fmla="*/ 5127984 w 6576949"/>
              <a:gd name="connsiteY3019" fmla="*/ 7203275 h 11849802"/>
              <a:gd name="connsiteX3020" fmla="*/ 5034851 w 6576949"/>
              <a:gd name="connsiteY3020" fmla="*/ 7149216 h 11849802"/>
              <a:gd name="connsiteX3021" fmla="*/ 4941718 w 6576949"/>
              <a:gd name="connsiteY3021" fmla="*/ 7095156 h 11849802"/>
              <a:gd name="connsiteX3022" fmla="*/ 4941718 w 6576949"/>
              <a:gd name="connsiteY3022" fmla="*/ 6879949 h 11849802"/>
              <a:gd name="connsiteX3023" fmla="*/ 5034851 w 6576949"/>
              <a:gd name="connsiteY3023" fmla="*/ 6825890 h 11849802"/>
              <a:gd name="connsiteX3024" fmla="*/ 5127984 w 6576949"/>
              <a:gd name="connsiteY3024" fmla="*/ 6771831 h 11849802"/>
              <a:gd name="connsiteX3025" fmla="*/ 5221117 w 6576949"/>
              <a:gd name="connsiteY3025" fmla="*/ 6825890 h 11849802"/>
              <a:gd name="connsiteX3026" fmla="*/ 5314250 w 6576949"/>
              <a:gd name="connsiteY3026" fmla="*/ 6879949 h 11849802"/>
              <a:gd name="connsiteX3027" fmla="*/ 5314250 w 6576949"/>
              <a:gd name="connsiteY3027" fmla="*/ 7588383 h 11849802"/>
              <a:gd name="connsiteX3028" fmla="*/ 5314250 w 6576949"/>
              <a:gd name="connsiteY3028" fmla="*/ 7803591 h 11849802"/>
              <a:gd name="connsiteX3029" fmla="*/ 5221117 w 6576949"/>
              <a:gd name="connsiteY3029" fmla="*/ 7857650 h 11849802"/>
              <a:gd name="connsiteX3030" fmla="*/ 5127984 w 6576949"/>
              <a:gd name="connsiteY3030" fmla="*/ 7911709 h 11849802"/>
              <a:gd name="connsiteX3031" fmla="*/ 5034851 w 6576949"/>
              <a:gd name="connsiteY3031" fmla="*/ 7857650 h 11849802"/>
              <a:gd name="connsiteX3032" fmla="*/ 4941718 w 6576949"/>
              <a:gd name="connsiteY3032" fmla="*/ 7803591 h 11849802"/>
              <a:gd name="connsiteX3033" fmla="*/ 4941718 w 6576949"/>
              <a:gd name="connsiteY3033" fmla="*/ 7588383 h 11849802"/>
              <a:gd name="connsiteX3034" fmla="*/ 5034851 w 6576949"/>
              <a:gd name="connsiteY3034" fmla="*/ 7534324 h 11849802"/>
              <a:gd name="connsiteX3035" fmla="*/ 5127984 w 6576949"/>
              <a:gd name="connsiteY3035" fmla="*/ 7480265 h 11849802"/>
              <a:gd name="connsiteX3036" fmla="*/ 5221117 w 6576949"/>
              <a:gd name="connsiteY3036" fmla="*/ 7534324 h 11849802"/>
              <a:gd name="connsiteX3037" fmla="*/ 5314250 w 6576949"/>
              <a:gd name="connsiteY3037" fmla="*/ 7588383 h 11849802"/>
              <a:gd name="connsiteX3038" fmla="*/ 5314250 w 6576949"/>
              <a:gd name="connsiteY3038" fmla="*/ 8296818 h 11849802"/>
              <a:gd name="connsiteX3039" fmla="*/ 5314250 w 6576949"/>
              <a:gd name="connsiteY3039" fmla="*/ 8512025 h 11849802"/>
              <a:gd name="connsiteX3040" fmla="*/ 5221117 w 6576949"/>
              <a:gd name="connsiteY3040" fmla="*/ 8566085 h 11849802"/>
              <a:gd name="connsiteX3041" fmla="*/ 5127984 w 6576949"/>
              <a:gd name="connsiteY3041" fmla="*/ 8620144 h 11849802"/>
              <a:gd name="connsiteX3042" fmla="*/ 5034851 w 6576949"/>
              <a:gd name="connsiteY3042" fmla="*/ 8566085 h 11849802"/>
              <a:gd name="connsiteX3043" fmla="*/ 4941718 w 6576949"/>
              <a:gd name="connsiteY3043" fmla="*/ 8512025 h 11849802"/>
              <a:gd name="connsiteX3044" fmla="*/ 4941718 w 6576949"/>
              <a:gd name="connsiteY3044" fmla="*/ 8296818 h 11849802"/>
              <a:gd name="connsiteX3045" fmla="*/ 5034851 w 6576949"/>
              <a:gd name="connsiteY3045" fmla="*/ 8242758 h 11849802"/>
              <a:gd name="connsiteX3046" fmla="*/ 5127984 w 6576949"/>
              <a:gd name="connsiteY3046" fmla="*/ 8188699 h 11849802"/>
              <a:gd name="connsiteX3047" fmla="*/ 5221117 w 6576949"/>
              <a:gd name="connsiteY3047" fmla="*/ 8242758 h 11849802"/>
              <a:gd name="connsiteX3048" fmla="*/ 5314250 w 6576949"/>
              <a:gd name="connsiteY3048" fmla="*/ 8296818 h 11849802"/>
              <a:gd name="connsiteX3049" fmla="*/ 5314250 w 6576949"/>
              <a:gd name="connsiteY3049" fmla="*/ 9005252 h 11849802"/>
              <a:gd name="connsiteX3050" fmla="*/ 5314250 w 6576949"/>
              <a:gd name="connsiteY3050" fmla="*/ 9220460 h 11849802"/>
              <a:gd name="connsiteX3051" fmla="*/ 5221117 w 6576949"/>
              <a:gd name="connsiteY3051" fmla="*/ 9274519 h 11849802"/>
              <a:gd name="connsiteX3052" fmla="*/ 5127984 w 6576949"/>
              <a:gd name="connsiteY3052" fmla="*/ 9328578 h 11849802"/>
              <a:gd name="connsiteX3053" fmla="*/ 5034851 w 6576949"/>
              <a:gd name="connsiteY3053" fmla="*/ 9274519 h 11849802"/>
              <a:gd name="connsiteX3054" fmla="*/ 4941718 w 6576949"/>
              <a:gd name="connsiteY3054" fmla="*/ 9220460 h 11849802"/>
              <a:gd name="connsiteX3055" fmla="*/ 4941718 w 6576949"/>
              <a:gd name="connsiteY3055" fmla="*/ 9005252 h 11849802"/>
              <a:gd name="connsiteX3056" fmla="*/ 5034851 w 6576949"/>
              <a:gd name="connsiteY3056" fmla="*/ 8951193 h 11849802"/>
              <a:gd name="connsiteX3057" fmla="*/ 5127984 w 6576949"/>
              <a:gd name="connsiteY3057" fmla="*/ 8897133 h 11849802"/>
              <a:gd name="connsiteX3058" fmla="*/ 5221117 w 6576949"/>
              <a:gd name="connsiteY3058" fmla="*/ 8951193 h 11849802"/>
              <a:gd name="connsiteX3059" fmla="*/ 5314250 w 6576949"/>
              <a:gd name="connsiteY3059" fmla="*/ 9005252 h 11849802"/>
              <a:gd name="connsiteX3060" fmla="*/ 4923708 w 6576949"/>
              <a:gd name="connsiteY3060" fmla="*/ 9682280 h 11849802"/>
              <a:gd name="connsiteX3061" fmla="*/ 4830575 w 6576949"/>
              <a:gd name="connsiteY3061" fmla="*/ 9628221 h 11849802"/>
              <a:gd name="connsiteX3062" fmla="*/ 4737442 w 6576949"/>
              <a:gd name="connsiteY3062" fmla="*/ 9574162 h 11849802"/>
              <a:gd name="connsiteX3063" fmla="*/ 4737442 w 6576949"/>
              <a:gd name="connsiteY3063" fmla="*/ 9358955 h 11849802"/>
              <a:gd name="connsiteX3064" fmla="*/ 4830575 w 6576949"/>
              <a:gd name="connsiteY3064" fmla="*/ 9304895 h 11849802"/>
              <a:gd name="connsiteX3065" fmla="*/ 4923708 w 6576949"/>
              <a:gd name="connsiteY3065" fmla="*/ 9250836 h 11849802"/>
              <a:gd name="connsiteX3066" fmla="*/ 5016841 w 6576949"/>
              <a:gd name="connsiteY3066" fmla="*/ 9304895 h 11849802"/>
              <a:gd name="connsiteX3067" fmla="*/ 5109974 w 6576949"/>
              <a:gd name="connsiteY3067" fmla="*/ 9358955 h 11849802"/>
              <a:gd name="connsiteX3068" fmla="*/ 5109974 w 6576949"/>
              <a:gd name="connsiteY3068" fmla="*/ 9574162 h 11849802"/>
              <a:gd name="connsiteX3069" fmla="*/ 5016841 w 6576949"/>
              <a:gd name="connsiteY3069" fmla="*/ 9628221 h 11849802"/>
              <a:gd name="connsiteX3070" fmla="*/ 4923708 w 6576949"/>
              <a:gd name="connsiteY3070" fmla="*/ 9682280 h 11849802"/>
              <a:gd name="connsiteX3071" fmla="*/ 4514643 w 6576949"/>
              <a:gd name="connsiteY3071" fmla="*/ 9682280 h 11849802"/>
              <a:gd name="connsiteX3072" fmla="*/ 4421510 w 6576949"/>
              <a:gd name="connsiteY3072" fmla="*/ 9628221 h 11849802"/>
              <a:gd name="connsiteX3073" fmla="*/ 4328376 w 6576949"/>
              <a:gd name="connsiteY3073" fmla="*/ 9574162 h 11849802"/>
              <a:gd name="connsiteX3074" fmla="*/ 4328376 w 6576949"/>
              <a:gd name="connsiteY3074" fmla="*/ 9358955 h 11849802"/>
              <a:gd name="connsiteX3075" fmla="*/ 4421510 w 6576949"/>
              <a:gd name="connsiteY3075" fmla="*/ 9304895 h 11849802"/>
              <a:gd name="connsiteX3076" fmla="*/ 4514643 w 6576949"/>
              <a:gd name="connsiteY3076" fmla="*/ 9250836 h 11849802"/>
              <a:gd name="connsiteX3077" fmla="*/ 4607776 w 6576949"/>
              <a:gd name="connsiteY3077" fmla="*/ 9304895 h 11849802"/>
              <a:gd name="connsiteX3078" fmla="*/ 4700909 w 6576949"/>
              <a:gd name="connsiteY3078" fmla="*/ 9358955 h 11849802"/>
              <a:gd name="connsiteX3079" fmla="*/ 4700909 w 6576949"/>
              <a:gd name="connsiteY3079" fmla="*/ 9574162 h 11849802"/>
              <a:gd name="connsiteX3080" fmla="*/ 4607776 w 6576949"/>
              <a:gd name="connsiteY3080" fmla="*/ 9628221 h 11849802"/>
              <a:gd name="connsiteX3081" fmla="*/ 4514643 w 6576949"/>
              <a:gd name="connsiteY3081" fmla="*/ 9682280 h 11849802"/>
              <a:gd name="connsiteX3082" fmla="*/ 4106092 w 6576949"/>
              <a:gd name="connsiteY3082" fmla="*/ 9682280 h 11849802"/>
              <a:gd name="connsiteX3083" fmla="*/ 4012959 w 6576949"/>
              <a:gd name="connsiteY3083" fmla="*/ 9628221 h 11849802"/>
              <a:gd name="connsiteX3084" fmla="*/ 3919825 w 6576949"/>
              <a:gd name="connsiteY3084" fmla="*/ 9574162 h 11849802"/>
              <a:gd name="connsiteX3085" fmla="*/ 3919825 w 6576949"/>
              <a:gd name="connsiteY3085" fmla="*/ 9358955 h 11849802"/>
              <a:gd name="connsiteX3086" fmla="*/ 4012959 w 6576949"/>
              <a:gd name="connsiteY3086" fmla="*/ 9304895 h 11849802"/>
              <a:gd name="connsiteX3087" fmla="*/ 4106092 w 6576949"/>
              <a:gd name="connsiteY3087" fmla="*/ 9251865 h 11849802"/>
              <a:gd name="connsiteX3088" fmla="*/ 4199225 w 6576949"/>
              <a:gd name="connsiteY3088" fmla="*/ 9305925 h 11849802"/>
              <a:gd name="connsiteX3089" fmla="*/ 4292358 w 6576949"/>
              <a:gd name="connsiteY3089" fmla="*/ 9359984 h 11849802"/>
              <a:gd name="connsiteX3090" fmla="*/ 4292358 w 6576949"/>
              <a:gd name="connsiteY3090" fmla="*/ 9575192 h 11849802"/>
              <a:gd name="connsiteX3091" fmla="*/ 4199225 w 6576949"/>
              <a:gd name="connsiteY3091" fmla="*/ 9629251 h 11849802"/>
              <a:gd name="connsiteX3092" fmla="*/ 4106092 w 6576949"/>
              <a:gd name="connsiteY3092" fmla="*/ 9682280 h 11849802"/>
              <a:gd name="connsiteX3093" fmla="*/ 3697026 w 6576949"/>
              <a:gd name="connsiteY3093" fmla="*/ 9682280 h 11849802"/>
              <a:gd name="connsiteX3094" fmla="*/ 3603893 w 6576949"/>
              <a:gd name="connsiteY3094" fmla="*/ 9628221 h 11849802"/>
              <a:gd name="connsiteX3095" fmla="*/ 3510760 w 6576949"/>
              <a:gd name="connsiteY3095" fmla="*/ 9574162 h 11849802"/>
              <a:gd name="connsiteX3096" fmla="*/ 3510760 w 6576949"/>
              <a:gd name="connsiteY3096" fmla="*/ 9358955 h 11849802"/>
              <a:gd name="connsiteX3097" fmla="*/ 3603893 w 6576949"/>
              <a:gd name="connsiteY3097" fmla="*/ 9304895 h 11849802"/>
              <a:gd name="connsiteX3098" fmla="*/ 3697026 w 6576949"/>
              <a:gd name="connsiteY3098" fmla="*/ 9250836 h 11849802"/>
              <a:gd name="connsiteX3099" fmla="*/ 3790159 w 6576949"/>
              <a:gd name="connsiteY3099" fmla="*/ 9304895 h 11849802"/>
              <a:gd name="connsiteX3100" fmla="*/ 3883293 w 6576949"/>
              <a:gd name="connsiteY3100" fmla="*/ 9358955 h 11849802"/>
              <a:gd name="connsiteX3101" fmla="*/ 3883293 w 6576949"/>
              <a:gd name="connsiteY3101" fmla="*/ 9574162 h 11849802"/>
              <a:gd name="connsiteX3102" fmla="*/ 3790159 w 6576949"/>
              <a:gd name="connsiteY3102" fmla="*/ 9628221 h 11849802"/>
              <a:gd name="connsiteX3103" fmla="*/ 3697026 w 6576949"/>
              <a:gd name="connsiteY3103" fmla="*/ 9682280 h 11849802"/>
              <a:gd name="connsiteX3104" fmla="*/ 3288475 w 6576949"/>
              <a:gd name="connsiteY3104" fmla="*/ 9682280 h 11849802"/>
              <a:gd name="connsiteX3105" fmla="*/ 3195342 w 6576949"/>
              <a:gd name="connsiteY3105" fmla="*/ 9628221 h 11849802"/>
              <a:gd name="connsiteX3106" fmla="*/ 3102209 w 6576949"/>
              <a:gd name="connsiteY3106" fmla="*/ 9574162 h 11849802"/>
              <a:gd name="connsiteX3107" fmla="*/ 3102209 w 6576949"/>
              <a:gd name="connsiteY3107" fmla="*/ 9358955 h 11849802"/>
              <a:gd name="connsiteX3108" fmla="*/ 3195342 w 6576949"/>
              <a:gd name="connsiteY3108" fmla="*/ 9304895 h 11849802"/>
              <a:gd name="connsiteX3109" fmla="*/ 3288475 w 6576949"/>
              <a:gd name="connsiteY3109" fmla="*/ 9250836 h 11849802"/>
              <a:gd name="connsiteX3110" fmla="*/ 3381608 w 6576949"/>
              <a:gd name="connsiteY3110" fmla="*/ 9304895 h 11849802"/>
              <a:gd name="connsiteX3111" fmla="*/ 3474741 w 6576949"/>
              <a:gd name="connsiteY3111" fmla="*/ 9358955 h 11849802"/>
              <a:gd name="connsiteX3112" fmla="*/ 3474741 w 6576949"/>
              <a:gd name="connsiteY3112" fmla="*/ 9574162 h 11849802"/>
              <a:gd name="connsiteX3113" fmla="*/ 3381608 w 6576949"/>
              <a:gd name="connsiteY3113" fmla="*/ 9628221 h 11849802"/>
              <a:gd name="connsiteX3114" fmla="*/ 3288475 w 6576949"/>
              <a:gd name="connsiteY3114" fmla="*/ 9682280 h 11849802"/>
              <a:gd name="connsiteX3115" fmla="*/ 2879410 w 6576949"/>
              <a:gd name="connsiteY3115" fmla="*/ 9682280 h 11849802"/>
              <a:gd name="connsiteX3116" fmla="*/ 2786277 w 6576949"/>
              <a:gd name="connsiteY3116" fmla="*/ 9628221 h 11849802"/>
              <a:gd name="connsiteX3117" fmla="*/ 2693143 w 6576949"/>
              <a:gd name="connsiteY3117" fmla="*/ 9574162 h 11849802"/>
              <a:gd name="connsiteX3118" fmla="*/ 2693143 w 6576949"/>
              <a:gd name="connsiteY3118" fmla="*/ 9358955 h 11849802"/>
              <a:gd name="connsiteX3119" fmla="*/ 2786277 w 6576949"/>
              <a:gd name="connsiteY3119" fmla="*/ 9304895 h 11849802"/>
              <a:gd name="connsiteX3120" fmla="*/ 2879410 w 6576949"/>
              <a:gd name="connsiteY3120" fmla="*/ 9250836 h 11849802"/>
              <a:gd name="connsiteX3121" fmla="*/ 2972543 w 6576949"/>
              <a:gd name="connsiteY3121" fmla="*/ 9304895 h 11849802"/>
              <a:gd name="connsiteX3122" fmla="*/ 3065676 w 6576949"/>
              <a:gd name="connsiteY3122" fmla="*/ 9358955 h 11849802"/>
              <a:gd name="connsiteX3123" fmla="*/ 3065676 w 6576949"/>
              <a:gd name="connsiteY3123" fmla="*/ 9574162 h 11849802"/>
              <a:gd name="connsiteX3124" fmla="*/ 2972543 w 6576949"/>
              <a:gd name="connsiteY3124" fmla="*/ 9628221 h 11849802"/>
              <a:gd name="connsiteX3125" fmla="*/ 2879410 w 6576949"/>
              <a:gd name="connsiteY3125" fmla="*/ 9682280 h 11849802"/>
              <a:gd name="connsiteX3126" fmla="*/ 2470859 w 6576949"/>
              <a:gd name="connsiteY3126" fmla="*/ 9682280 h 11849802"/>
              <a:gd name="connsiteX3127" fmla="*/ 2377726 w 6576949"/>
              <a:gd name="connsiteY3127" fmla="*/ 9628221 h 11849802"/>
              <a:gd name="connsiteX3128" fmla="*/ 2284592 w 6576949"/>
              <a:gd name="connsiteY3128" fmla="*/ 9574162 h 11849802"/>
              <a:gd name="connsiteX3129" fmla="*/ 2284592 w 6576949"/>
              <a:gd name="connsiteY3129" fmla="*/ 9358955 h 11849802"/>
              <a:gd name="connsiteX3130" fmla="*/ 2377726 w 6576949"/>
              <a:gd name="connsiteY3130" fmla="*/ 9304895 h 11849802"/>
              <a:gd name="connsiteX3131" fmla="*/ 2470859 w 6576949"/>
              <a:gd name="connsiteY3131" fmla="*/ 9250836 h 11849802"/>
              <a:gd name="connsiteX3132" fmla="*/ 2563992 w 6576949"/>
              <a:gd name="connsiteY3132" fmla="*/ 9304895 h 11849802"/>
              <a:gd name="connsiteX3133" fmla="*/ 2657125 w 6576949"/>
              <a:gd name="connsiteY3133" fmla="*/ 9358955 h 11849802"/>
              <a:gd name="connsiteX3134" fmla="*/ 2657125 w 6576949"/>
              <a:gd name="connsiteY3134" fmla="*/ 9574162 h 11849802"/>
              <a:gd name="connsiteX3135" fmla="*/ 2563992 w 6576949"/>
              <a:gd name="connsiteY3135" fmla="*/ 9628221 h 11849802"/>
              <a:gd name="connsiteX3136" fmla="*/ 2470859 w 6576949"/>
              <a:gd name="connsiteY3136" fmla="*/ 9682280 h 11849802"/>
              <a:gd name="connsiteX3137" fmla="*/ 2061793 w 6576949"/>
              <a:gd name="connsiteY3137" fmla="*/ 9682280 h 11849802"/>
              <a:gd name="connsiteX3138" fmla="*/ 1968660 w 6576949"/>
              <a:gd name="connsiteY3138" fmla="*/ 9628221 h 11849802"/>
              <a:gd name="connsiteX3139" fmla="*/ 1875527 w 6576949"/>
              <a:gd name="connsiteY3139" fmla="*/ 9574162 h 11849802"/>
              <a:gd name="connsiteX3140" fmla="*/ 1875527 w 6576949"/>
              <a:gd name="connsiteY3140" fmla="*/ 9358955 h 11849802"/>
              <a:gd name="connsiteX3141" fmla="*/ 1968660 w 6576949"/>
              <a:gd name="connsiteY3141" fmla="*/ 9304895 h 11849802"/>
              <a:gd name="connsiteX3142" fmla="*/ 2061793 w 6576949"/>
              <a:gd name="connsiteY3142" fmla="*/ 9250836 h 11849802"/>
              <a:gd name="connsiteX3143" fmla="*/ 2154926 w 6576949"/>
              <a:gd name="connsiteY3143" fmla="*/ 9304895 h 11849802"/>
              <a:gd name="connsiteX3144" fmla="*/ 2248059 w 6576949"/>
              <a:gd name="connsiteY3144" fmla="*/ 9358955 h 11849802"/>
              <a:gd name="connsiteX3145" fmla="*/ 2248059 w 6576949"/>
              <a:gd name="connsiteY3145" fmla="*/ 9574162 h 11849802"/>
              <a:gd name="connsiteX3146" fmla="*/ 2154926 w 6576949"/>
              <a:gd name="connsiteY3146" fmla="*/ 9628221 h 11849802"/>
              <a:gd name="connsiteX3147" fmla="*/ 2061793 w 6576949"/>
              <a:gd name="connsiteY3147" fmla="*/ 9682280 h 11849802"/>
              <a:gd name="connsiteX3148" fmla="*/ 1653242 w 6576949"/>
              <a:gd name="connsiteY3148" fmla="*/ 9682280 h 11849802"/>
              <a:gd name="connsiteX3149" fmla="*/ 1560109 w 6576949"/>
              <a:gd name="connsiteY3149" fmla="*/ 9628221 h 11849802"/>
              <a:gd name="connsiteX3150" fmla="*/ 1466976 w 6576949"/>
              <a:gd name="connsiteY3150" fmla="*/ 9574162 h 11849802"/>
              <a:gd name="connsiteX3151" fmla="*/ 1466976 w 6576949"/>
              <a:gd name="connsiteY3151" fmla="*/ 9358955 h 11849802"/>
              <a:gd name="connsiteX3152" fmla="*/ 1560109 w 6576949"/>
              <a:gd name="connsiteY3152" fmla="*/ 9304895 h 11849802"/>
              <a:gd name="connsiteX3153" fmla="*/ 1653242 w 6576949"/>
              <a:gd name="connsiteY3153" fmla="*/ 9250836 h 11849802"/>
              <a:gd name="connsiteX3154" fmla="*/ 1746375 w 6576949"/>
              <a:gd name="connsiteY3154" fmla="*/ 9304895 h 11849802"/>
              <a:gd name="connsiteX3155" fmla="*/ 1839508 w 6576949"/>
              <a:gd name="connsiteY3155" fmla="*/ 9358955 h 11849802"/>
              <a:gd name="connsiteX3156" fmla="*/ 1839508 w 6576949"/>
              <a:gd name="connsiteY3156" fmla="*/ 9574162 h 11849802"/>
              <a:gd name="connsiteX3157" fmla="*/ 1746375 w 6576949"/>
              <a:gd name="connsiteY3157" fmla="*/ 9628221 h 11849802"/>
              <a:gd name="connsiteX3158" fmla="*/ 1653242 w 6576949"/>
              <a:gd name="connsiteY3158" fmla="*/ 9682280 h 11849802"/>
              <a:gd name="connsiteX3159" fmla="*/ 1262186 w 6576949"/>
              <a:gd name="connsiteY3159" fmla="*/ 9220460 h 11849802"/>
              <a:gd name="connsiteX3160" fmla="*/ 1262186 w 6576949"/>
              <a:gd name="connsiteY3160" fmla="*/ 9005252 h 11849802"/>
              <a:gd name="connsiteX3161" fmla="*/ 1355319 w 6576949"/>
              <a:gd name="connsiteY3161" fmla="*/ 8951193 h 11849802"/>
              <a:gd name="connsiteX3162" fmla="*/ 1448452 w 6576949"/>
              <a:gd name="connsiteY3162" fmla="*/ 8897133 h 11849802"/>
              <a:gd name="connsiteX3163" fmla="*/ 1541585 w 6576949"/>
              <a:gd name="connsiteY3163" fmla="*/ 8951193 h 11849802"/>
              <a:gd name="connsiteX3164" fmla="*/ 1634719 w 6576949"/>
              <a:gd name="connsiteY3164" fmla="*/ 9005252 h 11849802"/>
              <a:gd name="connsiteX3165" fmla="*/ 1634719 w 6576949"/>
              <a:gd name="connsiteY3165" fmla="*/ 9220460 h 11849802"/>
              <a:gd name="connsiteX3166" fmla="*/ 1541585 w 6576949"/>
              <a:gd name="connsiteY3166" fmla="*/ 9274519 h 11849802"/>
              <a:gd name="connsiteX3167" fmla="*/ 1448452 w 6576949"/>
              <a:gd name="connsiteY3167" fmla="*/ 9328578 h 11849802"/>
              <a:gd name="connsiteX3168" fmla="*/ 1355319 w 6576949"/>
              <a:gd name="connsiteY3168" fmla="*/ 9274519 h 11849802"/>
              <a:gd name="connsiteX3169" fmla="*/ 1262186 w 6576949"/>
              <a:gd name="connsiteY3169" fmla="*/ 9220460 h 11849802"/>
              <a:gd name="connsiteX3170" fmla="*/ 1262186 w 6576949"/>
              <a:gd name="connsiteY3170" fmla="*/ 8512025 h 11849802"/>
              <a:gd name="connsiteX3171" fmla="*/ 1262186 w 6576949"/>
              <a:gd name="connsiteY3171" fmla="*/ 8296818 h 11849802"/>
              <a:gd name="connsiteX3172" fmla="*/ 1355319 w 6576949"/>
              <a:gd name="connsiteY3172" fmla="*/ 8242758 h 11849802"/>
              <a:gd name="connsiteX3173" fmla="*/ 1448452 w 6576949"/>
              <a:gd name="connsiteY3173" fmla="*/ 8188699 h 11849802"/>
              <a:gd name="connsiteX3174" fmla="*/ 1541585 w 6576949"/>
              <a:gd name="connsiteY3174" fmla="*/ 8242758 h 11849802"/>
              <a:gd name="connsiteX3175" fmla="*/ 1634719 w 6576949"/>
              <a:gd name="connsiteY3175" fmla="*/ 8296818 h 11849802"/>
              <a:gd name="connsiteX3176" fmla="*/ 1634719 w 6576949"/>
              <a:gd name="connsiteY3176" fmla="*/ 8512025 h 11849802"/>
              <a:gd name="connsiteX3177" fmla="*/ 1541585 w 6576949"/>
              <a:gd name="connsiteY3177" fmla="*/ 8566085 h 11849802"/>
              <a:gd name="connsiteX3178" fmla="*/ 1448452 w 6576949"/>
              <a:gd name="connsiteY3178" fmla="*/ 8620144 h 11849802"/>
              <a:gd name="connsiteX3179" fmla="*/ 1355319 w 6576949"/>
              <a:gd name="connsiteY3179" fmla="*/ 8566085 h 11849802"/>
              <a:gd name="connsiteX3180" fmla="*/ 1262186 w 6576949"/>
              <a:gd name="connsiteY3180" fmla="*/ 8512025 h 11849802"/>
              <a:gd name="connsiteX3181" fmla="*/ 1262186 w 6576949"/>
              <a:gd name="connsiteY3181" fmla="*/ 7803591 h 11849802"/>
              <a:gd name="connsiteX3182" fmla="*/ 1262186 w 6576949"/>
              <a:gd name="connsiteY3182" fmla="*/ 7588383 h 11849802"/>
              <a:gd name="connsiteX3183" fmla="*/ 1355319 w 6576949"/>
              <a:gd name="connsiteY3183" fmla="*/ 7534324 h 11849802"/>
              <a:gd name="connsiteX3184" fmla="*/ 1448452 w 6576949"/>
              <a:gd name="connsiteY3184" fmla="*/ 7480265 h 11849802"/>
              <a:gd name="connsiteX3185" fmla="*/ 1541585 w 6576949"/>
              <a:gd name="connsiteY3185" fmla="*/ 7534324 h 11849802"/>
              <a:gd name="connsiteX3186" fmla="*/ 1634719 w 6576949"/>
              <a:gd name="connsiteY3186" fmla="*/ 7588383 h 11849802"/>
              <a:gd name="connsiteX3187" fmla="*/ 1634719 w 6576949"/>
              <a:gd name="connsiteY3187" fmla="*/ 7803591 h 11849802"/>
              <a:gd name="connsiteX3188" fmla="*/ 1541585 w 6576949"/>
              <a:gd name="connsiteY3188" fmla="*/ 7857650 h 11849802"/>
              <a:gd name="connsiteX3189" fmla="*/ 1448452 w 6576949"/>
              <a:gd name="connsiteY3189" fmla="*/ 7911709 h 11849802"/>
              <a:gd name="connsiteX3190" fmla="*/ 1355319 w 6576949"/>
              <a:gd name="connsiteY3190" fmla="*/ 7857650 h 11849802"/>
              <a:gd name="connsiteX3191" fmla="*/ 1262186 w 6576949"/>
              <a:gd name="connsiteY3191" fmla="*/ 7803591 h 11849802"/>
              <a:gd name="connsiteX3192" fmla="*/ 1262186 w 6576949"/>
              <a:gd name="connsiteY3192" fmla="*/ 7095156 h 11849802"/>
              <a:gd name="connsiteX3193" fmla="*/ 1262186 w 6576949"/>
              <a:gd name="connsiteY3193" fmla="*/ 6879949 h 11849802"/>
              <a:gd name="connsiteX3194" fmla="*/ 1355319 w 6576949"/>
              <a:gd name="connsiteY3194" fmla="*/ 6825890 h 11849802"/>
              <a:gd name="connsiteX3195" fmla="*/ 1448452 w 6576949"/>
              <a:gd name="connsiteY3195" fmla="*/ 6771831 h 11849802"/>
              <a:gd name="connsiteX3196" fmla="*/ 1541585 w 6576949"/>
              <a:gd name="connsiteY3196" fmla="*/ 6825890 h 11849802"/>
              <a:gd name="connsiteX3197" fmla="*/ 1634719 w 6576949"/>
              <a:gd name="connsiteY3197" fmla="*/ 6879949 h 11849802"/>
              <a:gd name="connsiteX3198" fmla="*/ 1634719 w 6576949"/>
              <a:gd name="connsiteY3198" fmla="*/ 7095156 h 11849802"/>
              <a:gd name="connsiteX3199" fmla="*/ 1541585 w 6576949"/>
              <a:gd name="connsiteY3199" fmla="*/ 7149216 h 11849802"/>
              <a:gd name="connsiteX3200" fmla="*/ 1448452 w 6576949"/>
              <a:gd name="connsiteY3200" fmla="*/ 7203275 h 11849802"/>
              <a:gd name="connsiteX3201" fmla="*/ 1355319 w 6576949"/>
              <a:gd name="connsiteY3201" fmla="*/ 7149216 h 11849802"/>
              <a:gd name="connsiteX3202" fmla="*/ 1262186 w 6576949"/>
              <a:gd name="connsiteY3202" fmla="*/ 7095156 h 11849802"/>
              <a:gd name="connsiteX3203" fmla="*/ 1262186 w 6576949"/>
              <a:gd name="connsiteY3203" fmla="*/ 6386722 h 11849802"/>
              <a:gd name="connsiteX3204" fmla="*/ 1262186 w 6576949"/>
              <a:gd name="connsiteY3204" fmla="*/ 6171514 h 11849802"/>
              <a:gd name="connsiteX3205" fmla="*/ 1355319 w 6576949"/>
              <a:gd name="connsiteY3205" fmla="*/ 6117455 h 11849802"/>
              <a:gd name="connsiteX3206" fmla="*/ 1448452 w 6576949"/>
              <a:gd name="connsiteY3206" fmla="*/ 6063396 h 11849802"/>
              <a:gd name="connsiteX3207" fmla="*/ 1541585 w 6576949"/>
              <a:gd name="connsiteY3207" fmla="*/ 6117455 h 11849802"/>
              <a:gd name="connsiteX3208" fmla="*/ 1634719 w 6576949"/>
              <a:gd name="connsiteY3208" fmla="*/ 6171514 h 11849802"/>
              <a:gd name="connsiteX3209" fmla="*/ 1634719 w 6576949"/>
              <a:gd name="connsiteY3209" fmla="*/ 6386722 h 11849802"/>
              <a:gd name="connsiteX3210" fmla="*/ 1541585 w 6576949"/>
              <a:gd name="connsiteY3210" fmla="*/ 6440781 h 11849802"/>
              <a:gd name="connsiteX3211" fmla="*/ 1448452 w 6576949"/>
              <a:gd name="connsiteY3211" fmla="*/ 6494841 h 11849802"/>
              <a:gd name="connsiteX3212" fmla="*/ 1355319 w 6576949"/>
              <a:gd name="connsiteY3212" fmla="*/ 6440781 h 11849802"/>
              <a:gd name="connsiteX3213" fmla="*/ 1262186 w 6576949"/>
              <a:gd name="connsiteY3213" fmla="*/ 6386722 h 11849802"/>
              <a:gd name="connsiteX3214" fmla="*/ 1262186 w 6576949"/>
              <a:gd name="connsiteY3214" fmla="*/ 5678288 h 11849802"/>
              <a:gd name="connsiteX3215" fmla="*/ 1262186 w 6576949"/>
              <a:gd name="connsiteY3215" fmla="*/ 5463080 h 11849802"/>
              <a:gd name="connsiteX3216" fmla="*/ 1355319 w 6576949"/>
              <a:gd name="connsiteY3216" fmla="*/ 5409021 h 11849802"/>
              <a:gd name="connsiteX3217" fmla="*/ 1448452 w 6576949"/>
              <a:gd name="connsiteY3217" fmla="*/ 5354961 h 11849802"/>
              <a:gd name="connsiteX3218" fmla="*/ 1541585 w 6576949"/>
              <a:gd name="connsiteY3218" fmla="*/ 5409021 h 11849802"/>
              <a:gd name="connsiteX3219" fmla="*/ 1634719 w 6576949"/>
              <a:gd name="connsiteY3219" fmla="*/ 5463080 h 11849802"/>
              <a:gd name="connsiteX3220" fmla="*/ 1634719 w 6576949"/>
              <a:gd name="connsiteY3220" fmla="*/ 5678288 h 11849802"/>
              <a:gd name="connsiteX3221" fmla="*/ 1541585 w 6576949"/>
              <a:gd name="connsiteY3221" fmla="*/ 5732347 h 11849802"/>
              <a:gd name="connsiteX3222" fmla="*/ 1448452 w 6576949"/>
              <a:gd name="connsiteY3222" fmla="*/ 5786406 h 11849802"/>
              <a:gd name="connsiteX3223" fmla="*/ 1355319 w 6576949"/>
              <a:gd name="connsiteY3223" fmla="*/ 5732347 h 11849802"/>
              <a:gd name="connsiteX3224" fmla="*/ 1262186 w 6576949"/>
              <a:gd name="connsiteY3224" fmla="*/ 5678288 h 11849802"/>
              <a:gd name="connsiteX3225" fmla="*/ 1262186 w 6576949"/>
              <a:gd name="connsiteY3225" fmla="*/ 4969853 h 11849802"/>
              <a:gd name="connsiteX3226" fmla="*/ 1262186 w 6576949"/>
              <a:gd name="connsiteY3226" fmla="*/ 4754646 h 11849802"/>
              <a:gd name="connsiteX3227" fmla="*/ 1355319 w 6576949"/>
              <a:gd name="connsiteY3227" fmla="*/ 4700586 h 11849802"/>
              <a:gd name="connsiteX3228" fmla="*/ 1448452 w 6576949"/>
              <a:gd name="connsiteY3228" fmla="*/ 4646527 h 11849802"/>
              <a:gd name="connsiteX3229" fmla="*/ 1541585 w 6576949"/>
              <a:gd name="connsiteY3229" fmla="*/ 4700586 h 11849802"/>
              <a:gd name="connsiteX3230" fmla="*/ 1634719 w 6576949"/>
              <a:gd name="connsiteY3230" fmla="*/ 4754646 h 11849802"/>
              <a:gd name="connsiteX3231" fmla="*/ 1634719 w 6576949"/>
              <a:gd name="connsiteY3231" fmla="*/ 4969853 h 11849802"/>
              <a:gd name="connsiteX3232" fmla="*/ 1541585 w 6576949"/>
              <a:gd name="connsiteY3232" fmla="*/ 5023912 h 11849802"/>
              <a:gd name="connsiteX3233" fmla="*/ 1448452 w 6576949"/>
              <a:gd name="connsiteY3233" fmla="*/ 5077972 h 11849802"/>
              <a:gd name="connsiteX3234" fmla="*/ 1355319 w 6576949"/>
              <a:gd name="connsiteY3234" fmla="*/ 5023912 h 11849802"/>
              <a:gd name="connsiteX3235" fmla="*/ 1262186 w 6576949"/>
              <a:gd name="connsiteY3235" fmla="*/ 4969853 h 11849802"/>
              <a:gd name="connsiteX3236" fmla="*/ 1262186 w 6576949"/>
              <a:gd name="connsiteY3236" fmla="*/ 4261419 h 11849802"/>
              <a:gd name="connsiteX3237" fmla="*/ 1262186 w 6576949"/>
              <a:gd name="connsiteY3237" fmla="*/ 4046211 h 11849802"/>
              <a:gd name="connsiteX3238" fmla="*/ 1355319 w 6576949"/>
              <a:gd name="connsiteY3238" fmla="*/ 3992152 h 11849802"/>
              <a:gd name="connsiteX3239" fmla="*/ 1448452 w 6576949"/>
              <a:gd name="connsiteY3239" fmla="*/ 3938093 h 11849802"/>
              <a:gd name="connsiteX3240" fmla="*/ 1541585 w 6576949"/>
              <a:gd name="connsiteY3240" fmla="*/ 3992152 h 11849802"/>
              <a:gd name="connsiteX3241" fmla="*/ 1634719 w 6576949"/>
              <a:gd name="connsiteY3241" fmla="*/ 4046211 h 11849802"/>
              <a:gd name="connsiteX3242" fmla="*/ 1634719 w 6576949"/>
              <a:gd name="connsiteY3242" fmla="*/ 4261419 h 11849802"/>
              <a:gd name="connsiteX3243" fmla="*/ 1541585 w 6576949"/>
              <a:gd name="connsiteY3243" fmla="*/ 4315478 h 11849802"/>
              <a:gd name="connsiteX3244" fmla="*/ 1448452 w 6576949"/>
              <a:gd name="connsiteY3244" fmla="*/ 4369537 h 11849802"/>
              <a:gd name="connsiteX3245" fmla="*/ 1355319 w 6576949"/>
              <a:gd name="connsiteY3245" fmla="*/ 4315478 h 11849802"/>
              <a:gd name="connsiteX3246" fmla="*/ 1262186 w 6576949"/>
              <a:gd name="connsiteY3246" fmla="*/ 4261419 h 11849802"/>
              <a:gd name="connsiteX3247" fmla="*/ 1262186 w 6576949"/>
              <a:gd name="connsiteY3247" fmla="*/ 3552984 h 11849802"/>
              <a:gd name="connsiteX3248" fmla="*/ 1262186 w 6576949"/>
              <a:gd name="connsiteY3248" fmla="*/ 3337777 h 11849802"/>
              <a:gd name="connsiteX3249" fmla="*/ 1355319 w 6576949"/>
              <a:gd name="connsiteY3249" fmla="*/ 3283717 h 11849802"/>
              <a:gd name="connsiteX3250" fmla="*/ 1448452 w 6576949"/>
              <a:gd name="connsiteY3250" fmla="*/ 3229658 h 11849802"/>
              <a:gd name="connsiteX3251" fmla="*/ 1541585 w 6576949"/>
              <a:gd name="connsiteY3251" fmla="*/ 3283717 h 11849802"/>
              <a:gd name="connsiteX3252" fmla="*/ 1634719 w 6576949"/>
              <a:gd name="connsiteY3252" fmla="*/ 3337777 h 11849802"/>
              <a:gd name="connsiteX3253" fmla="*/ 1634719 w 6576949"/>
              <a:gd name="connsiteY3253" fmla="*/ 3552984 h 11849802"/>
              <a:gd name="connsiteX3254" fmla="*/ 1541585 w 6576949"/>
              <a:gd name="connsiteY3254" fmla="*/ 3607043 h 11849802"/>
              <a:gd name="connsiteX3255" fmla="*/ 1448967 w 6576949"/>
              <a:gd name="connsiteY3255" fmla="*/ 3660588 h 11849802"/>
              <a:gd name="connsiteX3256" fmla="*/ 1355834 w 6576949"/>
              <a:gd name="connsiteY3256" fmla="*/ 3606529 h 11849802"/>
              <a:gd name="connsiteX3257" fmla="*/ 1262186 w 6576949"/>
              <a:gd name="connsiteY3257" fmla="*/ 3552984 h 11849802"/>
              <a:gd name="connsiteX3258" fmla="*/ 1262186 w 6576949"/>
              <a:gd name="connsiteY3258" fmla="*/ 2844035 h 11849802"/>
              <a:gd name="connsiteX3259" fmla="*/ 1262186 w 6576949"/>
              <a:gd name="connsiteY3259" fmla="*/ 2628827 h 11849802"/>
              <a:gd name="connsiteX3260" fmla="*/ 1355319 w 6576949"/>
              <a:gd name="connsiteY3260" fmla="*/ 2574768 h 11849802"/>
              <a:gd name="connsiteX3261" fmla="*/ 1448452 w 6576949"/>
              <a:gd name="connsiteY3261" fmla="*/ 2520709 h 11849802"/>
              <a:gd name="connsiteX3262" fmla="*/ 1541585 w 6576949"/>
              <a:gd name="connsiteY3262" fmla="*/ 2574768 h 11849802"/>
              <a:gd name="connsiteX3263" fmla="*/ 1634719 w 6576949"/>
              <a:gd name="connsiteY3263" fmla="*/ 2628827 h 11849802"/>
              <a:gd name="connsiteX3264" fmla="*/ 1634719 w 6576949"/>
              <a:gd name="connsiteY3264" fmla="*/ 2844035 h 11849802"/>
              <a:gd name="connsiteX3265" fmla="*/ 1541585 w 6576949"/>
              <a:gd name="connsiteY3265" fmla="*/ 2898094 h 11849802"/>
              <a:gd name="connsiteX3266" fmla="*/ 1448452 w 6576949"/>
              <a:gd name="connsiteY3266" fmla="*/ 2952154 h 11849802"/>
              <a:gd name="connsiteX3267" fmla="*/ 1355319 w 6576949"/>
              <a:gd name="connsiteY3267" fmla="*/ 2898094 h 11849802"/>
              <a:gd name="connsiteX3268" fmla="*/ 1262186 w 6576949"/>
              <a:gd name="connsiteY3268" fmla="*/ 2844035 h 11849802"/>
              <a:gd name="connsiteX3269" fmla="*/ 1653242 w 6576949"/>
              <a:gd name="connsiteY3269" fmla="*/ 2167006 h 11849802"/>
              <a:gd name="connsiteX3270" fmla="*/ 1746375 w 6576949"/>
              <a:gd name="connsiteY3270" fmla="*/ 2221066 h 11849802"/>
              <a:gd name="connsiteX3271" fmla="*/ 1839508 w 6576949"/>
              <a:gd name="connsiteY3271" fmla="*/ 2275125 h 11849802"/>
              <a:gd name="connsiteX3272" fmla="*/ 1839508 w 6576949"/>
              <a:gd name="connsiteY3272" fmla="*/ 2490333 h 11849802"/>
              <a:gd name="connsiteX3273" fmla="*/ 1746375 w 6576949"/>
              <a:gd name="connsiteY3273" fmla="*/ 2544392 h 11849802"/>
              <a:gd name="connsiteX3274" fmla="*/ 1653242 w 6576949"/>
              <a:gd name="connsiteY3274" fmla="*/ 2598451 h 11849802"/>
              <a:gd name="connsiteX3275" fmla="*/ 1560109 w 6576949"/>
              <a:gd name="connsiteY3275" fmla="*/ 2544392 h 11849802"/>
              <a:gd name="connsiteX3276" fmla="*/ 1466976 w 6576949"/>
              <a:gd name="connsiteY3276" fmla="*/ 2490333 h 11849802"/>
              <a:gd name="connsiteX3277" fmla="*/ 1466976 w 6576949"/>
              <a:gd name="connsiteY3277" fmla="*/ 2275125 h 11849802"/>
              <a:gd name="connsiteX3278" fmla="*/ 1560109 w 6576949"/>
              <a:gd name="connsiteY3278" fmla="*/ 2221066 h 11849802"/>
              <a:gd name="connsiteX3279" fmla="*/ 1653242 w 6576949"/>
              <a:gd name="connsiteY3279" fmla="*/ 2167006 h 11849802"/>
              <a:gd name="connsiteX3280" fmla="*/ 2061793 w 6576949"/>
              <a:gd name="connsiteY3280" fmla="*/ 2167006 h 11849802"/>
              <a:gd name="connsiteX3281" fmla="*/ 2154926 w 6576949"/>
              <a:gd name="connsiteY3281" fmla="*/ 2221066 h 11849802"/>
              <a:gd name="connsiteX3282" fmla="*/ 2248059 w 6576949"/>
              <a:gd name="connsiteY3282" fmla="*/ 2275125 h 11849802"/>
              <a:gd name="connsiteX3283" fmla="*/ 2248059 w 6576949"/>
              <a:gd name="connsiteY3283" fmla="*/ 2490333 h 11849802"/>
              <a:gd name="connsiteX3284" fmla="*/ 2154926 w 6576949"/>
              <a:gd name="connsiteY3284" fmla="*/ 2544392 h 11849802"/>
              <a:gd name="connsiteX3285" fmla="*/ 2061793 w 6576949"/>
              <a:gd name="connsiteY3285" fmla="*/ 2598451 h 11849802"/>
              <a:gd name="connsiteX3286" fmla="*/ 1968660 w 6576949"/>
              <a:gd name="connsiteY3286" fmla="*/ 2544392 h 11849802"/>
              <a:gd name="connsiteX3287" fmla="*/ 1875527 w 6576949"/>
              <a:gd name="connsiteY3287" fmla="*/ 2490333 h 11849802"/>
              <a:gd name="connsiteX3288" fmla="*/ 1875527 w 6576949"/>
              <a:gd name="connsiteY3288" fmla="*/ 2275125 h 11849802"/>
              <a:gd name="connsiteX3289" fmla="*/ 1968660 w 6576949"/>
              <a:gd name="connsiteY3289" fmla="*/ 2221066 h 11849802"/>
              <a:gd name="connsiteX3290" fmla="*/ 2061793 w 6576949"/>
              <a:gd name="connsiteY3290" fmla="*/ 2167006 h 11849802"/>
              <a:gd name="connsiteX3291" fmla="*/ 2470859 w 6576949"/>
              <a:gd name="connsiteY3291" fmla="*/ 2167006 h 11849802"/>
              <a:gd name="connsiteX3292" fmla="*/ 2563992 w 6576949"/>
              <a:gd name="connsiteY3292" fmla="*/ 2221066 h 11849802"/>
              <a:gd name="connsiteX3293" fmla="*/ 2657125 w 6576949"/>
              <a:gd name="connsiteY3293" fmla="*/ 2275125 h 11849802"/>
              <a:gd name="connsiteX3294" fmla="*/ 2657125 w 6576949"/>
              <a:gd name="connsiteY3294" fmla="*/ 2490333 h 11849802"/>
              <a:gd name="connsiteX3295" fmla="*/ 2563992 w 6576949"/>
              <a:gd name="connsiteY3295" fmla="*/ 2544392 h 11849802"/>
              <a:gd name="connsiteX3296" fmla="*/ 2470859 w 6576949"/>
              <a:gd name="connsiteY3296" fmla="*/ 2598451 h 11849802"/>
              <a:gd name="connsiteX3297" fmla="*/ 2377726 w 6576949"/>
              <a:gd name="connsiteY3297" fmla="*/ 2544392 h 11849802"/>
              <a:gd name="connsiteX3298" fmla="*/ 2284592 w 6576949"/>
              <a:gd name="connsiteY3298" fmla="*/ 2489818 h 11849802"/>
              <a:gd name="connsiteX3299" fmla="*/ 2284592 w 6576949"/>
              <a:gd name="connsiteY3299" fmla="*/ 2274610 h 11849802"/>
              <a:gd name="connsiteX3300" fmla="*/ 2377726 w 6576949"/>
              <a:gd name="connsiteY3300" fmla="*/ 2220551 h 11849802"/>
              <a:gd name="connsiteX3301" fmla="*/ 2470859 w 6576949"/>
              <a:gd name="connsiteY3301" fmla="*/ 2167006 h 11849802"/>
              <a:gd name="connsiteX3302" fmla="*/ 2879410 w 6576949"/>
              <a:gd name="connsiteY3302" fmla="*/ 2167006 h 11849802"/>
              <a:gd name="connsiteX3303" fmla="*/ 2972543 w 6576949"/>
              <a:gd name="connsiteY3303" fmla="*/ 2221066 h 11849802"/>
              <a:gd name="connsiteX3304" fmla="*/ 3065676 w 6576949"/>
              <a:gd name="connsiteY3304" fmla="*/ 2275125 h 11849802"/>
              <a:gd name="connsiteX3305" fmla="*/ 3065676 w 6576949"/>
              <a:gd name="connsiteY3305" fmla="*/ 2490333 h 11849802"/>
              <a:gd name="connsiteX3306" fmla="*/ 2972543 w 6576949"/>
              <a:gd name="connsiteY3306" fmla="*/ 2544392 h 11849802"/>
              <a:gd name="connsiteX3307" fmla="*/ 2879410 w 6576949"/>
              <a:gd name="connsiteY3307" fmla="*/ 2598451 h 11849802"/>
              <a:gd name="connsiteX3308" fmla="*/ 2786277 w 6576949"/>
              <a:gd name="connsiteY3308" fmla="*/ 2544392 h 11849802"/>
              <a:gd name="connsiteX3309" fmla="*/ 2693143 w 6576949"/>
              <a:gd name="connsiteY3309" fmla="*/ 2490333 h 11849802"/>
              <a:gd name="connsiteX3310" fmla="*/ 2693143 w 6576949"/>
              <a:gd name="connsiteY3310" fmla="*/ 2275125 h 11849802"/>
              <a:gd name="connsiteX3311" fmla="*/ 2786277 w 6576949"/>
              <a:gd name="connsiteY3311" fmla="*/ 2221066 h 11849802"/>
              <a:gd name="connsiteX3312" fmla="*/ 2879410 w 6576949"/>
              <a:gd name="connsiteY3312" fmla="*/ 2167006 h 11849802"/>
              <a:gd name="connsiteX3313" fmla="*/ 3288475 w 6576949"/>
              <a:gd name="connsiteY3313" fmla="*/ 2167006 h 11849802"/>
              <a:gd name="connsiteX3314" fmla="*/ 3381608 w 6576949"/>
              <a:gd name="connsiteY3314" fmla="*/ 2221066 h 11849802"/>
              <a:gd name="connsiteX3315" fmla="*/ 3474741 w 6576949"/>
              <a:gd name="connsiteY3315" fmla="*/ 2275125 h 11849802"/>
              <a:gd name="connsiteX3316" fmla="*/ 3474741 w 6576949"/>
              <a:gd name="connsiteY3316" fmla="*/ 2490333 h 11849802"/>
              <a:gd name="connsiteX3317" fmla="*/ 3381608 w 6576949"/>
              <a:gd name="connsiteY3317" fmla="*/ 2544392 h 11849802"/>
              <a:gd name="connsiteX3318" fmla="*/ 3288475 w 6576949"/>
              <a:gd name="connsiteY3318" fmla="*/ 2598451 h 11849802"/>
              <a:gd name="connsiteX3319" fmla="*/ 3195342 w 6576949"/>
              <a:gd name="connsiteY3319" fmla="*/ 2543877 h 11849802"/>
              <a:gd name="connsiteX3320" fmla="*/ 3102209 w 6576949"/>
              <a:gd name="connsiteY3320" fmla="*/ 2489818 h 11849802"/>
              <a:gd name="connsiteX3321" fmla="*/ 3102209 w 6576949"/>
              <a:gd name="connsiteY3321" fmla="*/ 2274610 h 11849802"/>
              <a:gd name="connsiteX3322" fmla="*/ 3195342 w 6576949"/>
              <a:gd name="connsiteY3322" fmla="*/ 2220551 h 11849802"/>
              <a:gd name="connsiteX3323" fmla="*/ 3288475 w 6576949"/>
              <a:gd name="connsiteY3323" fmla="*/ 2167006 h 11849802"/>
              <a:gd name="connsiteX3324" fmla="*/ 3697026 w 6576949"/>
              <a:gd name="connsiteY3324" fmla="*/ 2167006 h 11849802"/>
              <a:gd name="connsiteX3325" fmla="*/ 3790159 w 6576949"/>
              <a:gd name="connsiteY3325" fmla="*/ 2221066 h 11849802"/>
              <a:gd name="connsiteX3326" fmla="*/ 3883293 w 6576949"/>
              <a:gd name="connsiteY3326" fmla="*/ 2275125 h 11849802"/>
              <a:gd name="connsiteX3327" fmla="*/ 3883293 w 6576949"/>
              <a:gd name="connsiteY3327" fmla="*/ 2490333 h 11849802"/>
              <a:gd name="connsiteX3328" fmla="*/ 3790159 w 6576949"/>
              <a:gd name="connsiteY3328" fmla="*/ 2544392 h 11849802"/>
              <a:gd name="connsiteX3329" fmla="*/ 3697026 w 6576949"/>
              <a:gd name="connsiteY3329" fmla="*/ 2598451 h 11849802"/>
              <a:gd name="connsiteX3330" fmla="*/ 3603893 w 6576949"/>
              <a:gd name="connsiteY3330" fmla="*/ 2544392 h 11849802"/>
              <a:gd name="connsiteX3331" fmla="*/ 3510760 w 6576949"/>
              <a:gd name="connsiteY3331" fmla="*/ 2490333 h 11849802"/>
              <a:gd name="connsiteX3332" fmla="*/ 3510760 w 6576949"/>
              <a:gd name="connsiteY3332" fmla="*/ 2275125 h 11849802"/>
              <a:gd name="connsiteX3333" fmla="*/ 3603893 w 6576949"/>
              <a:gd name="connsiteY3333" fmla="*/ 2221066 h 11849802"/>
              <a:gd name="connsiteX3334" fmla="*/ 3697026 w 6576949"/>
              <a:gd name="connsiteY3334" fmla="*/ 2167006 h 11849802"/>
              <a:gd name="connsiteX3335" fmla="*/ 4106092 w 6576949"/>
              <a:gd name="connsiteY3335" fmla="*/ 2167006 h 11849802"/>
              <a:gd name="connsiteX3336" fmla="*/ 4199225 w 6576949"/>
              <a:gd name="connsiteY3336" fmla="*/ 2221066 h 11849802"/>
              <a:gd name="connsiteX3337" fmla="*/ 4292358 w 6576949"/>
              <a:gd name="connsiteY3337" fmla="*/ 2275125 h 11849802"/>
              <a:gd name="connsiteX3338" fmla="*/ 4292358 w 6576949"/>
              <a:gd name="connsiteY3338" fmla="*/ 2490333 h 11849802"/>
              <a:gd name="connsiteX3339" fmla="*/ 4199225 w 6576949"/>
              <a:gd name="connsiteY3339" fmla="*/ 2544392 h 11849802"/>
              <a:gd name="connsiteX3340" fmla="*/ 4106092 w 6576949"/>
              <a:gd name="connsiteY3340" fmla="*/ 2597936 h 11849802"/>
              <a:gd name="connsiteX3341" fmla="*/ 4012959 w 6576949"/>
              <a:gd name="connsiteY3341" fmla="*/ 2543877 h 11849802"/>
              <a:gd name="connsiteX3342" fmla="*/ 3919825 w 6576949"/>
              <a:gd name="connsiteY3342" fmla="*/ 2489818 h 11849802"/>
              <a:gd name="connsiteX3343" fmla="*/ 3919825 w 6576949"/>
              <a:gd name="connsiteY3343" fmla="*/ 2274610 h 11849802"/>
              <a:gd name="connsiteX3344" fmla="*/ 4012959 w 6576949"/>
              <a:gd name="connsiteY3344" fmla="*/ 2220551 h 11849802"/>
              <a:gd name="connsiteX3345" fmla="*/ 4106092 w 6576949"/>
              <a:gd name="connsiteY3345" fmla="*/ 2167006 h 11849802"/>
              <a:gd name="connsiteX3346" fmla="*/ 4514643 w 6576949"/>
              <a:gd name="connsiteY3346" fmla="*/ 2167006 h 11849802"/>
              <a:gd name="connsiteX3347" fmla="*/ 4607776 w 6576949"/>
              <a:gd name="connsiteY3347" fmla="*/ 2221066 h 11849802"/>
              <a:gd name="connsiteX3348" fmla="*/ 4700909 w 6576949"/>
              <a:gd name="connsiteY3348" fmla="*/ 2275125 h 11849802"/>
              <a:gd name="connsiteX3349" fmla="*/ 4700909 w 6576949"/>
              <a:gd name="connsiteY3349" fmla="*/ 2490333 h 11849802"/>
              <a:gd name="connsiteX3350" fmla="*/ 4607776 w 6576949"/>
              <a:gd name="connsiteY3350" fmla="*/ 2544392 h 11849802"/>
              <a:gd name="connsiteX3351" fmla="*/ 4514643 w 6576949"/>
              <a:gd name="connsiteY3351" fmla="*/ 2598451 h 11849802"/>
              <a:gd name="connsiteX3352" fmla="*/ 4421510 w 6576949"/>
              <a:gd name="connsiteY3352" fmla="*/ 2544392 h 11849802"/>
              <a:gd name="connsiteX3353" fmla="*/ 4328376 w 6576949"/>
              <a:gd name="connsiteY3353" fmla="*/ 2490333 h 11849802"/>
              <a:gd name="connsiteX3354" fmla="*/ 4328376 w 6576949"/>
              <a:gd name="connsiteY3354" fmla="*/ 2275125 h 11849802"/>
              <a:gd name="connsiteX3355" fmla="*/ 4421510 w 6576949"/>
              <a:gd name="connsiteY3355" fmla="*/ 2221066 h 11849802"/>
              <a:gd name="connsiteX3356" fmla="*/ 4514643 w 6576949"/>
              <a:gd name="connsiteY3356" fmla="*/ 2167006 h 11849802"/>
              <a:gd name="connsiteX3357" fmla="*/ 4923708 w 6576949"/>
              <a:gd name="connsiteY3357" fmla="*/ 2167006 h 11849802"/>
              <a:gd name="connsiteX3358" fmla="*/ 5016841 w 6576949"/>
              <a:gd name="connsiteY3358" fmla="*/ 2221066 h 11849802"/>
              <a:gd name="connsiteX3359" fmla="*/ 5109974 w 6576949"/>
              <a:gd name="connsiteY3359" fmla="*/ 2275125 h 11849802"/>
              <a:gd name="connsiteX3360" fmla="*/ 5109974 w 6576949"/>
              <a:gd name="connsiteY3360" fmla="*/ 2490333 h 11849802"/>
              <a:gd name="connsiteX3361" fmla="*/ 5016841 w 6576949"/>
              <a:gd name="connsiteY3361" fmla="*/ 2543877 h 11849802"/>
              <a:gd name="connsiteX3362" fmla="*/ 4923708 w 6576949"/>
              <a:gd name="connsiteY3362" fmla="*/ 2597936 h 11849802"/>
              <a:gd name="connsiteX3363" fmla="*/ 4830575 w 6576949"/>
              <a:gd name="connsiteY3363" fmla="*/ 2543877 h 11849802"/>
              <a:gd name="connsiteX3364" fmla="*/ 4737442 w 6576949"/>
              <a:gd name="connsiteY3364" fmla="*/ 2489818 h 11849802"/>
              <a:gd name="connsiteX3365" fmla="*/ 4737442 w 6576949"/>
              <a:gd name="connsiteY3365" fmla="*/ 2274610 h 11849802"/>
              <a:gd name="connsiteX3366" fmla="*/ 4830575 w 6576949"/>
              <a:gd name="connsiteY3366" fmla="*/ 2220551 h 11849802"/>
              <a:gd name="connsiteX3367" fmla="*/ 4923708 w 6576949"/>
              <a:gd name="connsiteY3367" fmla="*/ 2167006 h 11849802"/>
              <a:gd name="connsiteX3368" fmla="*/ 5109974 w 6576949"/>
              <a:gd name="connsiteY3368" fmla="*/ 2983045 h 11849802"/>
              <a:gd name="connsiteX3369" fmla="*/ 5109974 w 6576949"/>
              <a:gd name="connsiteY3369" fmla="*/ 3198252 h 11849802"/>
              <a:gd name="connsiteX3370" fmla="*/ 5016841 w 6576949"/>
              <a:gd name="connsiteY3370" fmla="*/ 3252311 h 11849802"/>
              <a:gd name="connsiteX3371" fmla="*/ 4923708 w 6576949"/>
              <a:gd name="connsiteY3371" fmla="*/ 3306371 h 11849802"/>
              <a:gd name="connsiteX3372" fmla="*/ 4830575 w 6576949"/>
              <a:gd name="connsiteY3372" fmla="*/ 3252311 h 11849802"/>
              <a:gd name="connsiteX3373" fmla="*/ 4737442 w 6576949"/>
              <a:gd name="connsiteY3373" fmla="*/ 3198252 h 11849802"/>
              <a:gd name="connsiteX3374" fmla="*/ 4737442 w 6576949"/>
              <a:gd name="connsiteY3374" fmla="*/ 2983045 h 11849802"/>
              <a:gd name="connsiteX3375" fmla="*/ 4830575 w 6576949"/>
              <a:gd name="connsiteY3375" fmla="*/ 2928985 h 11849802"/>
              <a:gd name="connsiteX3376" fmla="*/ 4923708 w 6576949"/>
              <a:gd name="connsiteY3376" fmla="*/ 2874926 h 11849802"/>
              <a:gd name="connsiteX3377" fmla="*/ 5016841 w 6576949"/>
              <a:gd name="connsiteY3377" fmla="*/ 2929500 h 11849802"/>
              <a:gd name="connsiteX3378" fmla="*/ 5109974 w 6576949"/>
              <a:gd name="connsiteY3378" fmla="*/ 2983045 h 11849802"/>
              <a:gd name="connsiteX3379" fmla="*/ 5109974 w 6576949"/>
              <a:gd name="connsiteY3379" fmla="*/ 3691479 h 11849802"/>
              <a:gd name="connsiteX3380" fmla="*/ 5109974 w 6576949"/>
              <a:gd name="connsiteY3380" fmla="*/ 3906686 h 11849802"/>
              <a:gd name="connsiteX3381" fmla="*/ 5016841 w 6576949"/>
              <a:gd name="connsiteY3381" fmla="*/ 3960746 h 11849802"/>
              <a:gd name="connsiteX3382" fmla="*/ 4923708 w 6576949"/>
              <a:gd name="connsiteY3382" fmla="*/ 4014805 h 11849802"/>
              <a:gd name="connsiteX3383" fmla="*/ 4830575 w 6576949"/>
              <a:gd name="connsiteY3383" fmla="*/ 3960746 h 11849802"/>
              <a:gd name="connsiteX3384" fmla="*/ 4737442 w 6576949"/>
              <a:gd name="connsiteY3384" fmla="*/ 3906686 h 11849802"/>
              <a:gd name="connsiteX3385" fmla="*/ 4737442 w 6576949"/>
              <a:gd name="connsiteY3385" fmla="*/ 3691479 h 11849802"/>
              <a:gd name="connsiteX3386" fmla="*/ 4830575 w 6576949"/>
              <a:gd name="connsiteY3386" fmla="*/ 3637420 h 11849802"/>
              <a:gd name="connsiteX3387" fmla="*/ 4923708 w 6576949"/>
              <a:gd name="connsiteY3387" fmla="*/ 3583360 h 11849802"/>
              <a:gd name="connsiteX3388" fmla="*/ 5016841 w 6576949"/>
              <a:gd name="connsiteY3388" fmla="*/ 3637420 h 11849802"/>
              <a:gd name="connsiteX3389" fmla="*/ 5109974 w 6576949"/>
              <a:gd name="connsiteY3389" fmla="*/ 3691479 h 11849802"/>
              <a:gd name="connsiteX3390" fmla="*/ 5109974 w 6576949"/>
              <a:gd name="connsiteY3390" fmla="*/ 4399913 h 11849802"/>
              <a:gd name="connsiteX3391" fmla="*/ 5109974 w 6576949"/>
              <a:gd name="connsiteY3391" fmla="*/ 4615121 h 11849802"/>
              <a:gd name="connsiteX3392" fmla="*/ 5016841 w 6576949"/>
              <a:gd name="connsiteY3392" fmla="*/ 4669181 h 11849802"/>
              <a:gd name="connsiteX3393" fmla="*/ 4923708 w 6576949"/>
              <a:gd name="connsiteY3393" fmla="*/ 4723240 h 11849802"/>
              <a:gd name="connsiteX3394" fmla="*/ 4830575 w 6576949"/>
              <a:gd name="connsiteY3394" fmla="*/ 4669181 h 11849802"/>
              <a:gd name="connsiteX3395" fmla="*/ 4737442 w 6576949"/>
              <a:gd name="connsiteY3395" fmla="*/ 4615121 h 11849802"/>
              <a:gd name="connsiteX3396" fmla="*/ 4737442 w 6576949"/>
              <a:gd name="connsiteY3396" fmla="*/ 4399913 h 11849802"/>
              <a:gd name="connsiteX3397" fmla="*/ 4830575 w 6576949"/>
              <a:gd name="connsiteY3397" fmla="*/ 4345854 h 11849802"/>
              <a:gd name="connsiteX3398" fmla="*/ 4923708 w 6576949"/>
              <a:gd name="connsiteY3398" fmla="*/ 4291795 h 11849802"/>
              <a:gd name="connsiteX3399" fmla="*/ 5016841 w 6576949"/>
              <a:gd name="connsiteY3399" fmla="*/ 4345854 h 11849802"/>
              <a:gd name="connsiteX3400" fmla="*/ 5109974 w 6576949"/>
              <a:gd name="connsiteY3400" fmla="*/ 4399913 h 11849802"/>
              <a:gd name="connsiteX3401" fmla="*/ 5109974 w 6576949"/>
              <a:gd name="connsiteY3401" fmla="*/ 5108348 h 11849802"/>
              <a:gd name="connsiteX3402" fmla="*/ 5109974 w 6576949"/>
              <a:gd name="connsiteY3402" fmla="*/ 5323556 h 11849802"/>
              <a:gd name="connsiteX3403" fmla="*/ 5016841 w 6576949"/>
              <a:gd name="connsiteY3403" fmla="*/ 5377615 h 11849802"/>
              <a:gd name="connsiteX3404" fmla="*/ 4923708 w 6576949"/>
              <a:gd name="connsiteY3404" fmla="*/ 5431674 h 11849802"/>
              <a:gd name="connsiteX3405" fmla="*/ 4830575 w 6576949"/>
              <a:gd name="connsiteY3405" fmla="*/ 5377615 h 11849802"/>
              <a:gd name="connsiteX3406" fmla="*/ 4737442 w 6576949"/>
              <a:gd name="connsiteY3406" fmla="*/ 5323556 h 11849802"/>
              <a:gd name="connsiteX3407" fmla="*/ 4737442 w 6576949"/>
              <a:gd name="connsiteY3407" fmla="*/ 5108348 h 11849802"/>
              <a:gd name="connsiteX3408" fmla="*/ 4830575 w 6576949"/>
              <a:gd name="connsiteY3408" fmla="*/ 5054289 h 11849802"/>
              <a:gd name="connsiteX3409" fmla="*/ 4923708 w 6576949"/>
              <a:gd name="connsiteY3409" fmla="*/ 5000229 h 11849802"/>
              <a:gd name="connsiteX3410" fmla="*/ 5016841 w 6576949"/>
              <a:gd name="connsiteY3410" fmla="*/ 5054289 h 11849802"/>
              <a:gd name="connsiteX3411" fmla="*/ 5109974 w 6576949"/>
              <a:gd name="connsiteY3411" fmla="*/ 5108348 h 11849802"/>
              <a:gd name="connsiteX3412" fmla="*/ 5109974 w 6576949"/>
              <a:gd name="connsiteY3412" fmla="*/ 5817297 h 11849802"/>
              <a:gd name="connsiteX3413" fmla="*/ 5109974 w 6576949"/>
              <a:gd name="connsiteY3413" fmla="*/ 6032505 h 11849802"/>
              <a:gd name="connsiteX3414" fmla="*/ 5016841 w 6576949"/>
              <a:gd name="connsiteY3414" fmla="*/ 6086564 h 11849802"/>
              <a:gd name="connsiteX3415" fmla="*/ 4923708 w 6576949"/>
              <a:gd name="connsiteY3415" fmla="*/ 6140623 h 11849802"/>
              <a:gd name="connsiteX3416" fmla="*/ 4830575 w 6576949"/>
              <a:gd name="connsiteY3416" fmla="*/ 6086564 h 11849802"/>
              <a:gd name="connsiteX3417" fmla="*/ 4737442 w 6576949"/>
              <a:gd name="connsiteY3417" fmla="*/ 6032505 h 11849802"/>
              <a:gd name="connsiteX3418" fmla="*/ 4737442 w 6576949"/>
              <a:gd name="connsiteY3418" fmla="*/ 5817297 h 11849802"/>
              <a:gd name="connsiteX3419" fmla="*/ 4830575 w 6576949"/>
              <a:gd name="connsiteY3419" fmla="*/ 5763238 h 11849802"/>
              <a:gd name="connsiteX3420" fmla="*/ 4923708 w 6576949"/>
              <a:gd name="connsiteY3420" fmla="*/ 5709179 h 11849802"/>
              <a:gd name="connsiteX3421" fmla="*/ 5016841 w 6576949"/>
              <a:gd name="connsiteY3421" fmla="*/ 5763238 h 11849802"/>
              <a:gd name="connsiteX3422" fmla="*/ 5109974 w 6576949"/>
              <a:gd name="connsiteY3422" fmla="*/ 5817297 h 11849802"/>
              <a:gd name="connsiteX3423" fmla="*/ 5109974 w 6576949"/>
              <a:gd name="connsiteY3423" fmla="*/ 6525732 h 11849802"/>
              <a:gd name="connsiteX3424" fmla="*/ 5109974 w 6576949"/>
              <a:gd name="connsiteY3424" fmla="*/ 6740940 h 11849802"/>
              <a:gd name="connsiteX3425" fmla="*/ 5016841 w 6576949"/>
              <a:gd name="connsiteY3425" fmla="*/ 6794999 h 11849802"/>
              <a:gd name="connsiteX3426" fmla="*/ 4923708 w 6576949"/>
              <a:gd name="connsiteY3426" fmla="*/ 6849058 h 11849802"/>
              <a:gd name="connsiteX3427" fmla="*/ 4830575 w 6576949"/>
              <a:gd name="connsiteY3427" fmla="*/ 6794999 h 11849802"/>
              <a:gd name="connsiteX3428" fmla="*/ 4737442 w 6576949"/>
              <a:gd name="connsiteY3428" fmla="*/ 6740940 h 11849802"/>
              <a:gd name="connsiteX3429" fmla="*/ 4737442 w 6576949"/>
              <a:gd name="connsiteY3429" fmla="*/ 6525732 h 11849802"/>
              <a:gd name="connsiteX3430" fmla="*/ 4830575 w 6576949"/>
              <a:gd name="connsiteY3430" fmla="*/ 6471672 h 11849802"/>
              <a:gd name="connsiteX3431" fmla="*/ 4923708 w 6576949"/>
              <a:gd name="connsiteY3431" fmla="*/ 6417613 h 11849802"/>
              <a:gd name="connsiteX3432" fmla="*/ 5016841 w 6576949"/>
              <a:gd name="connsiteY3432" fmla="*/ 6471672 h 11849802"/>
              <a:gd name="connsiteX3433" fmla="*/ 5109974 w 6576949"/>
              <a:gd name="connsiteY3433" fmla="*/ 6525732 h 11849802"/>
              <a:gd name="connsiteX3434" fmla="*/ 5109974 w 6576949"/>
              <a:gd name="connsiteY3434" fmla="*/ 7234166 h 11849802"/>
              <a:gd name="connsiteX3435" fmla="*/ 5109974 w 6576949"/>
              <a:gd name="connsiteY3435" fmla="*/ 7449374 h 11849802"/>
              <a:gd name="connsiteX3436" fmla="*/ 5016841 w 6576949"/>
              <a:gd name="connsiteY3436" fmla="*/ 7503433 h 11849802"/>
              <a:gd name="connsiteX3437" fmla="*/ 4923708 w 6576949"/>
              <a:gd name="connsiteY3437" fmla="*/ 7557492 h 11849802"/>
              <a:gd name="connsiteX3438" fmla="*/ 4830575 w 6576949"/>
              <a:gd name="connsiteY3438" fmla="*/ 7503433 h 11849802"/>
              <a:gd name="connsiteX3439" fmla="*/ 4737442 w 6576949"/>
              <a:gd name="connsiteY3439" fmla="*/ 7449374 h 11849802"/>
              <a:gd name="connsiteX3440" fmla="*/ 4737442 w 6576949"/>
              <a:gd name="connsiteY3440" fmla="*/ 7234166 h 11849802"/>
              <a:gd name="connsiteX3441" fmla="*/ 4830575 w 6576949"/>
              <a:gd name="connsiteY3441" fmla="*/ 7180107 h 11849802"/>
              <a:gd name="connsiteX3442" fmla="*/ 4923708 w 6576949"/>
              <a:gd name="connsiteY3442" fmla="*/ 7126047 h 11849802"/>
              <a:gd name="connsiteX3443" fmla="*/ 5016841 w 6576949"/>
              <a:gd name="connsiteY3443" fmla="*/ 7180107 h 11849802"/>
              <a:gd name="connsiteX3444" fmla="*/ 5109974 w 6576949"/>
              <a:gd name="connsiteY3444" fmla="*/ 7234166 h 11849802"/>
              <a:gd name="connsiteX3445" fmla="*/ 5109974 w 6576949"/>
              <a:gd name="connsiteY3445" fmla="*/ 7942600 h 11849802"/>
              <a:gd name="connsiteX3446" fmla="*/ 5109974 w 6576949"/>
              <a:gd name="connsiteY3446" fmla="*/ 8157808 h 11849802"/>
              <a:gd name="connsiteX3447" fmla="*/ 5016841 w 6576949"/>
              <a:gd name="connsiteY3447" fmla="*/ 8211867 h 11849802"/>
              <a:gd name="connsiteX3448" fmla="*/ 4923708 w 6576949"/>
              <a:gd name="connsiteY3448" fmla="*/ 8265927 h 11849802"/>
              <a:gd name="connsiteX3449" fmla="*/ 4830575 w 6576949"/>
              <a:gd name="connsiteY3449" fmla="*/ 8211867 h 11849802"/>
              <a:gd name="connsiteX3450" fmla="*/ 4737442 w 6576949"/>
              <a:gd name="connsiteY3450" fmla="*/ 8157808 h 11849802"/>
              <a:gd name="connsiteX3451" fmla="*/ 4737442 w 6576949"/>
              <a:gd name="connsiteY3451" fmla="*/ 7942600 h 11849802"/>
              <a:gd name="connsiteX3452" fmla="*/ 4830575 w 6576949"/>
              <a:gd name="connsiteY3452" fmla="*/ 7888541 h 11849802"/>
              <a:gd name="connsiteX3453" fmla="*/ 4923708 w 6576949"/>
              <a:gd name="connsiteY3453" fmla="*/ 7834482 h 11849802"/>
              <a:gd name="connsiteX3454" fmla="*/ 5016841 w 6576949"/>
              <a:gd name="connsiteY3454" fmla="*/ 7888541 h 11849802"/>
              <a:gd name="connsiteX3455" fmla="*/ 5109974 w 6576949"/>
              <a:gd name="connsiteY3455" fmla="*/ 7942600 h 11849802"/>
              <a:gd name="connsiteX3456" fmla="*/ 5109974 w 6576949"/>
              <a:gd name="connsiteY3456" fmla="*/ 8651035 h 11849802"/>
              <a:gd name="connsiteX3457" fmla="*/ 5109974 w 6576949"/>
              <a:gd name="connsiteY3457" fmla="*/ 8866242 h 11849802"/>
              <a:gd name="connsiteX3458" fmla="*/ 5016841 w 6576949"/>
              <a:gd name="connsiteY3458" fmla="*/ 8920302 h 11849802"/>
              <a:gd name="connsiteX3459" fmla="*/ 4923708 w 6576949"/>
              <a:gd name="connsiteY3459" fmla="*/ 8974361 h 11849802"/>
              <a:gd name="connsiteX3460" fmla="*/ 4830575 w 6576949"/>
              <a:gd name="connsiteY3460" fmla="*/ 8920302 h 11849802"/>
              <a:gd name="connsiteX3461" fmla="*/ 4737442 w 6576949"/>
              <a:gd name="connsiteY3461" fmla="*/ 8866242 h 11849802"/>
              <a:gd name="connsiteX3462" fmla="*/ 4737442 w 6576949"/>
              <a:gd name="connsiteY3462" fmla="*/ 8651035 h 11849802"/>
              <a:gd name="connsiteX3463" fmla="*/ 4830575 w 6576949"/>
              <a:gd name="connsiteY3463" fmla="*/ 8596976 h 11849802"/>
              <a:gd name="connsiteX3464" fmla="*/ 4923708 w 6576949"/>
              <a:gd name="connsiteY3464" fmla="*/ 8542916 h 11849802"/>
              <a:gd name="connsiteX3465" fmla="*/ 5016841 w 6576949"/>
              <a:gd name="connsiteY3465" fmla="*/ 8596976 h 11849802"/>
              <a:gd name="connsiteX3466" fmla="*/ 5109974 w 6576949"/>
              <a:gd name="connsiteY3466" fmla="*/ 8651035 h 11849802"/>
              <a:gd name="connsiteX3467" fmla="*/ 4718918 w 6576949"/>
              <a:gd name="connsiteY3467" fmla="*/ 9328064 h 11849802"/>
              <a:gd name="connsiteX3468" fmla="*/ 4625785 w 6576949"/>
              <a:gd name="connsiteY3468" fmla="*/ 9274004 h 11849802"/>
              <a:gd name="connsiteX3469" fmla="*/ 4532652 w 6576949"/>
              <a:gd name="connsiteY3469" fmla="*/ 9219945 h 11849802"/>
              <a:gd name="connsiteX3470" fmla="*/ 4532652 w 6576949"/>
              <a:gd name="connsiteY3470" fmla="*/ 9004737 h 11849802"/>
              <a:gd name="connsiteX3471" fmla="*/ 4625785 w 6576949"/>
              <a:gd name="connsiteY3471" fmla="*/ 8950678 h 11849802"/>
              <a:gd name="connsiteX3472" fmla="*/ 4718918 w 6576949"/>
              <a:gd name="connsiteY3472" fmla="*/ 8896619 h 11849802"/>
              <a:gd name="connsiteX3473" fmla="*/ 4812051 w 6576949"/>
              <a:gd name="connsiteY3473" fmla="*/ 8950678 h 11849802"/>
              <a:gd name="connsiteX3474" fmla="*/ 4905184 w 6576949"/>
              <a:gd name="connsiteY3474" fmla="*/ 9004737 h 11849802"/>
              <a:gd name="connsiteX3475" fmla="*/ 4905184 w 6576949"/>
              <a:gd name="connsiteY3475" fmla="*/ 9219945 h 11849802"/>
              <a:gd name="connsiteX3476" fmla="*/ 4812051 w 6576949"/>
              <a:gd name="connsiteY3476" fmla="*/ 9274004 h 11849802"/>
              <a:gd name="connsiteX3477" fmla="*/ 4718918 w 6576949"/>
              <a:gd name="connsiteY3477" fmla="*/ 9328064 h 11849802"/>
              <a:gd name="connsiteX3478" fmla="*/ 4310367 w 6576949"/>
              <a:gd name="connsiteY3478" fmla="*/ 9328064 h 11849802"/>
              <a:gd name="connsiteX3479" fmla="*/ 4217234 w 6576949"/>
              <a:gd name="connsiteY3479" fmla="*/ 9274004 h 11849802"/>
              <a:gd name="connsiteX3480" fmla="*/ 4124101 w 6576949"/>
              <a:gd name="connsiteY3480" fmla="*/ 9219945 h 11849802"/>
              <a:gd name="connsiteX3481" fmla="*/ 4124101 w 6576949"/>
              <a:gd name="connsiteY3481" fmla="*/ 9004737 h 11849802"/>
              <a:gd name="connsiteX3482" fmla="*/ 4217234 w 6576949"/>
              <a:gd name="connsiteY3482" fmla="*/ 8950678 h 11849802"/>
              <a:gd name="connsiteX3483" fmla="*/ 4310367 w 6576949"/>
              <a:gd name="connsiteY3483" fmla="*/ 8896619 h 11849802"/>
              <a:gd name="connsiteX3484" fmla="*/ 4403500 w 6576949"/>
              <a:gd name="connsiteY3484" fmla="*/ 8950678 h 11849802"/>
              <a:gd name="connsiteX3485" fmla="*/ 4496634 w 6576949"/>
              <a:gd name="connsiteY3485" fmla="*/ 9004737 h 11849802"/>
              <a:gd name="connsiteX3486" fmla="*/ 4496634 w 6576949"/>
              <a:gd name="connsiteY3486" fmla="*/ 9219945 h 11849802"/>
              <a:gd name="connsiteX3487" fmla="*/ 4403500 w 6576949"/>
              <a:gd name="connsiteY3487" fmla="*/ 9274004 h 11849802"/>
              <a:gd name="connsiteX3488" fmla="*/ 4310367 w 6576949"/>
              <a:gd name="connsiteY3488" fmla="*/ 9328064 h 11849802"/>
              <a:gd name="connsiteX3489" fmla="*/ 3901816 w 6576949"/>
              <a:gd name="connsiteY3489" fmla="*/ 9328064 h 11849802"/>
              <a:gd name="connsiteX3490" fmla="*/ 3808683 w 6576949"/>
              <a:gd name="connsiteY3490" fmla="*/ 9274004 h 11849802"/>
              <a:gd name="connsiteX3491" fmla="*/ 3715550 w 6576949"/>
              <a:gd name="connsiteY3491" fmla="*/ 9219945 h 11849802"/>
              <a:gd name="connsiteX3492" fmla="*/ 3715550 w 6576949"/>
              <a:gd name="connsiteY3492" fmla="*/ 9004737 h 11849802"/>
              <a:gd name="connsiteX3493" fmla="*/ 3808683 w 6576949"/>
              <a:gd name="connsiteY3493" fmla="*/ 8950678 h 11849802"/>
              <a:gd name="connsiteX3494" fmla="*/ 3901816 w 6576949"/>
              <a:gd name="connsiteY3494" fmla="*/ 8896619 h 11849802"/>
              <a:gd name="connsiteX3495" fmla="*/ 3994949 w 6576949"/>
              <a:gd name="connsiteY3495" fmla="*/ 8950678 h 11849802"/>
              <a:gd name="connsiteX3496" fmla="*/ 4088082 w 6576949"/>
              <a:gd name="connsiteY3496" fmla="*/ 9004737 h 11849802"/>
              <a:gd name="connsiteX3497" fmla="*/ 4088082 w 6576949"/>
              <a:gd name="connsiteY3497" fmla="*/ 9219945 h 11849802"/>
              <a:gd name="connsiteX3498" fmla="*/ 3994949 w 6576949"/>
              <a:gd name="connsiteY3498" fmla="*/ 9274004 h 11849802"/>
              <a:gd name="connsiteX3499" fmla="*/ 3901816 w 6576949"/>
              <a:gd name="connsiteY3499" fmla="*/ 9328064 h 11849802"/>
              <a:gd name="connsiteX3500" fmla="*/ 3492751 w 6576949"/>
              <a:gd name="connsiteY3500" fmla="*/ 9328064 h 11849802"/>
              <a:gd name="connsiteX3501" fmla="*/ 3399618 w 6576949"/>
              <a:gd name="connsiteY3501" fmla="*/ 9274004 h 11849802"/>
              <a:gd name="connsiteX3502" fmla="*/ 3306484 w 6576949"/>
              <a:gd name="connsiteY3502" fmla="*/ 9219945 h 11849802"/>
              <a:gd name="connsiteX3503" fmla="*/ 3306484 w 6576949"/>
              <a:gd name="connsiteY3503" fmla="*/ 9004737 h 11849802"/>
              <a:gd name="connsiteX3504" fmla="*/ 3399618 w 6576949"/>
              <a:gd name="connsiteY3504" fmla="*/ 8950678 h 11849802"/>
              <a:gd name="connsiteX3505" fmla="*/ 3492751 w 6576949"/>
              <a:gd name="connsiteY3505" fmla="*/ 8896619 h 11849802"/>
              <a:gd name="connsiteX3506" fmla="*/ 3585884 w 6576949"/>
              <a:gd name="connsiteY3506" fmla="*/ 8950678 h 11849802"/>
              <a:gd name="connsiteX3507" fmla="*/ 3679017 w 6576949"/>
              <a:gd name="connsiteY3507" fmla="*/ 9004737 h 11849802"/>
              <a:gd name="connsiteX3508" fmla="*/ 3679017 w 6576949"/>
              <a:gd name="connsiteY3508" fmla="*/ 9219945 h 11849802"/>
              <a:gd name="connsiteX3509" fmla="*/ 3585884 w 6576949"/>
              <a:gd name="connsiteY3509" fmla="*/ 9274004 h 11849802"/>
              <a:gd name="connsiteX3510" fmla="*/ 3492751 w 6576949"/>
              <a:gd name="connsiteY3510" fmla="*/ 9328064 h 11849802"/>
              <a:gd name="connsiteX3511" fmla="*/ 3084200 w 6576949"/>
              <a:gd name="connsiteY3511" fmla="*/ 9328064 h 11849802"/>
              <a:gd name="connsiteX3512" fmla="*/ 2991066 w 6576949"/>
              <a:gd name="connsiteY3512" fmla="*/ 9274004 h 11849802"/>
              <a:gd name="connsiteX3513" fmla="*/ 2897933 w 6576949"/>
              <a:gd name="connsiteY3513" fmla="*/ 9219945 h 11849802"/>
              <a:gd name="connsiteX3514" fmla="*/ 2897933 w 6576949"/>
              <a:gd name="connsiteY3514" fmla="*/ 9004737 h 11849802"/>
              <a:gd name="connsiteX3515" fmla="*/ 2991066 w 6576949"/>
              <a:gd name="connsiteY3515" fmla="*/ 8950678 h 11849802"/>
              <a:gd name="connsiteX3516" fmla="*/ 3084200 w 6576949"/>
              <a:gd name="connsiteY3516" fmla="*/ 8896619 h 11849802"/>
              <a:gd name="connsiteX3517" fmla="*/ 3177333 w 6576949"/>
              <a:gd name="connsiteY3517" fmla="*/ 8950678 h 11849802"/>
              <a:gd name="connsiteX3518" fmla="*/ 3270466 w 6576949"/>
              <a:gd name="connsiteY3518" fmla="*/ 9004737 h 11849802"/>
              <a:gd name="connsiteX3519" fmla="*/ 3270466 w 6576949"/>
              <a:gd name="connsiteY3519" fmla="*/ 9219945 h 11849802"/>
              <a:gd name="connsiteX3520" fmla="*/ 3177333 w 6576949"/>
              <a:gd name="connsiteY3520" fmla="*/ 9274004 h 11849802"/>
              <a:gd name="connsiteX3521" fmla="*/ 3084200 w 6576949"/>
              <a:gd name="connsiteY3521" fmla="*/ 9328064 h 11849802"/>
              <a:gd name="connsiteX3522" fmla="*/ 2675134 w 6576949"/>
              <a:gd name="connsiteY3522" fmla="*/ 9328064 h 11849802"/>
              <a:gd name="connsiteX3523" fmla="*/ 2582001 w 6576949"/>
              <a:gd name="connsiteY3523" fmla="*/ 9274004 h 11849802"/>
              <a:gd name="connsiteX3524" fmla="*/ 2488868 w 6576949"/>
              <a:gd name="connsiteY3524" fmla="*/ 9219945 h 11849802"/>
              <a:gd name="connsiteX3525" fmla="*/ 2488868 w 6576949"/>
              <a:gd name="connsiteY3525" fmla="*/ 9004737 h 11849802"/>
              <a:gd name="connsiteX3526" fmla="*/ 2582001 w 6576949"/>
              <a:gd name="connsiteY3526" fmla="*/ 8950678 h 11849802"/>
              <a:gd name="connsiteX3527" fmla="*/ 2675134 w 6576949"/>
              <a:gd name="connsiteY3527" fmla="*/ 8896619 h 11849802"/>
              <a:gd name="connsiteX3528" fmla="*/ 2768267 w 6576949"/>
              <a:gd name="connsiteY3528" fmla="*/ 8950678 h 11849802"/>
              <a:gd name="connsiteX3529" fmla="*/ 2861400 w 6576949"/>
              <a:gd name="connsiteY3529" fmla="*/ 9004737 h 11849802"/>
              <a:gd name="connsiteX3530" fmla="*/ 2861400 w 6576949"/>
              <a:gd name="connsiteY3530" fmla="*/ 9219945 h 11849802"/>
              <a:gd name="connsiteX3531" fmla="*/ 2768267 w 6576949"/>
              <a:gd name="connsiteY3531" fmla="*/ 9274004 h 11849802"/>
              <a:gd name="connsiteX3532" fmla="*/ 2675134 w 6576949"/>
              <a:gd name="connsiteY3532" fmla="*/ 9328064 h 11849802"/>
              <a:gd name="connsiteX3533" fmla="*/ 2266583 w 6576949"/>
              <a:gd name="connsiteY3533" fmla="*/ 9328064 h 11849802"/>
              <a:gd name="connsiteX3534" fmla="*/ 2173450 w 6576949"/>
              <a:gd name="connsiteY3534" fmla="*/ 9274004 h 11849802"/>
              <a:gd name="connsiteX3535" fmla="*/ 2080317 w 6576949"/>
              <a:gd name="connsiteY3535" fmla="*/ 9219945 h 11849802"/>
              <a:gd name="connsiteX3536" fmla="*/ 2080317 w 6576949"/>
              <a:gd name="connsiteY3536" fmla="*/ 9004737 h 11849802"/>
              <a:gd name="connsiteX3537" fmla="*/ 2173450 w 6576949"/>
              <a:gd name="connsiteY3537" fmla="*/ 8950678 h 11849802"/>
              <a:gd name="connsiteX3538" fmla="*/ 2266583 w 6576949"/>
              <a:gd name="connsiteY3538" fmla="*/ 8896619 h 11849802"/>
              <a:gd name="connsiteX3539" fmla="*/ 2359716 w 6576949"/>
              <a:gd name="connsiteY3539" fmla="*/ 8950678 h 11849802"/>
              <a:gd name="connsiteX3540" fmla="*/ 2452850 w 6576949"/>
              <a:gd name="connsiteY3540" fmla="*/ 9004737 h 11849802"/>
              <a:gd name="connsiteX3541" fmla="*/ 2452850 w 6576949"/>
              <a:gd name="connsiteY3541" fmla="*/ 9219945 h 11849802"/>
              <a:gd name="connsiteX3542" fmla="*/ 2359716 w 6576949"/>
              <a:gd name="connsiteY3542" fmla="*/ 9274004 h 11849802"/>
              <a:gd name="connsiteX3543" fmla="*/ 2266583 w 6576949"/>
              <a:gd name="connsiteY3543" fmla="*/ 9328064 h 11849802"/>
              <a:gd name="connsiteX3544" fmla="*/ 1857518 w 6576949"/>
              <a:gd name="connsiteY3544" fmla="*/ 9328064 h 11849802"/>
              <a:gd name="connsiteX3545" fmla="*/ 1764384 w 6576949"/>
              <a:gd name="connsiteY3545" fmla="*/ 9274004 h 11849802"/>
              <a:gd name="connsiteX3546" fmla="*/ 1671251 w 6576949"/>
              <a:gd name="connsiteY3546" fmla="*/ 9219945 h 11849802"/>
              <a:gd name="connsiteX3547" fmla="*/ 1671251 w 6576949"/>
              <a:gd name="connsiteY3547" fmla="*/ 9004737 h 11849802"/>
              <a:gd name="connsiteX3548" fmla="*/ 1764384 w 6576949"/>
              <a:gd name="connsiteY3548" fmla="*/ 8950678 h 11849802"/>
              <a:gd name="connsiteX3549" fmla="*/ 1857518 w 6576949"/>
              <a:gd name="connsiteY3549" fmla="*/ 8896619 h 11849802"/>
              <a:gd name="connsiteX3550" fmla="*/ 1950651 w 6576949"/>
              <a:gd name="connsiteY3550" fmla="*/ 8950678 h 11849802"/>
              <a:gd name="connsiteX3551" fmla="*/ 2043784 w 6576949"/>
              <a:gd name="connsiteY3551" fmla="*/ 9004737 h 11849802"/>
              <a:gd name="connsiteX3552" fmla="*/ 2043784 w 6576949"/>
              <a:gd name="connsiteY3552" fmla="*/ 9219945 h 11849802"/>
              <a:gd name="connsiteX3553" fmla="*/ 1950651 w 6576949"/>
              <a:gd name="connsiteY3553" fmla="*/ 9274004 h 11849802"/>
              <a:gd name="connsiteX3554" fmla="*/ 1857518 w 6576949"/>
              <a:gd name="connsiteY3554" fmla="*/ 9328064 h 11849802"/>
              <a:gd name="connsiteX3555" fmla="*/ 1466976 w 6576949"/>
              <a:gd name="connsiteY3555" fmla="*/ 8866242 h 11849802"/>
              <a:gd name="connsiteX3556" fmla="*/ 1466976 w 6576949"/>
              <a:gd name="connsiteY3556" fmla="*/ 8651035 h 11849802"/>
              <a:gd name="connsiteX3557" fmla="*/ 1560109 w 6576949"/>
              <a:gd name="connsiteY3557" fmla="*/ 8596976 h 11849802"/>
              <a:gd name="connsiteX3558" fmla="*/ 1653242 w 6576949"/>
              <a:gd name="connsiteY3558" fmla="*/ 8542916 h 11849802"/>
              <a:gd name="connsiteX3559" fmla="*/ 1746375 w 6576949"/>
              <a:gd name="connsiteY3559" fmla="*/ 8596976 h 11849802"/>
              <a:gd name="connsiteX3560" fmla="*/ 1839508 w 6576949"/>
              <a:gd name="connsiteY3560" fmla="*/ 8651035 h 11849802"/>
              <a:gd name="connsiteX3561" fmla="*/ 1839508 w 6576949"/>
              <a:gd name="connsiteY3561" fmla="*/ 8866242 h 11849802"/>
              <a:gd name="connsiteX3562" fmla="*/ 1746375 w 6576949"/>
              <a:gd name="connsiteY3562" fmla="*/ 8920302 h 11849802"/>
              <a:gd name="connsiteX3563" fmla="*/ 1653242 w 6576949"/>
              <a:gd name="connsiteY3563" fmla="*/ 8974361 h 11849802"/>
              <a:gd name="connsiteX3564" fmla="*/ 1560109 w 6576949"/>
              <a:gd name="connsiteY3564" fmla="*/ 8920302 h 11849802"/>
              <a:gd name="connsiteX3565" fmla="*/ 1466976 w 6576949"/>
              <a:gd name="connsiteY3565" fmla="*/ 8866242 h 11849802"/>
              <a:gd name="connsiteX3566" fmla="*/ 1466976 w 6576949"/>
              <a:gd name="connsiteY3566" fmla="*/ 8157808 h 11849802"/>
              <a:gd name="connsiteX3567" fmla="*/ 1466976 w 6576949"/>
              <a:gd name="connsiteY3567" fmla="*/ 7942600 h 11849802"/>
              <a:gd name="connsiteX3568" fmla="*/ 1560109 w 6576949"/>
              <a:gd name="connsiteY3568" fmla="*/ 7888541 h 11849802"/>
              <a:gd name="connsiteX3569" fmla="*/ 1653242 w 6576949"/>
              <a:gd name="connsiteY3569" fmla="*/ 7834482 h 11849802"/>
              <a:gd name="connsiteX3570" fmla="*/ 1746375 w 6576949"/>
              <a:gd name="connsiteY3570" fmla="*/ 7888541 h 11849802"/>
              <a:gd name="connsiteX3571" fmla="*/ 1839508 w 6576949"/>
              <a:gd name="connsiteY3571" fmla="*/ 7942600 h 11849802"/>
              <a:gd name="connsiteX3572" fmla="*/ 1839508 w 6576949"/>
              <a:gd name="connsiteY3572" fmla="*/ 8157808 h 11849802"/>
              <a:gd name="connsiteX3573" fmla="*/ 1746375 w 6576949"/>
              <a:gd name="connsiteY3573" fmla="*/ 8211867 h 11849802"/>
              <a:gd name="connsiteX3574" fmla="*/ 1653242 w 6576949"/>
              <a:gd name="connsiteY3574" fmla="*/ 8265927 h 11849802"/>
              <a:gd name="connsiteX3575" fmla="*/ 1560109 w 6576949"/>
              <a:gd name="connsiteY3575" fmla="*/ 8211867 h 11849802"/>
              <a:gd name="connsiteX3576" fmla="*/ 1466976 w 6576949"/>
              <a:gd name="connsiteY3576" fmla="*/ 8157808 h 11849802"/>
              <a:gd name="connsiteX3577" fmla="*/ 1466976 w 6576949"/>
              <a:gd name="connsiteY3577" fmla="*/ 7449374 h 11849802"/>
              <a:gd name="connsiteX3578" fmla="*/ 1466976 w 6576949"/>
              <a:gd name="connsiteY3578" fmla="*/ 7234166 h 11849802"/>
              <a:gd name="connsiteX3579" fmla="*/ 1560109 w 6576949"/>
              <a:gd name="connsiteY3579" fmla="*/ 7180107 h 11849802"/>
              <a:gd name="connsiteX3580" fmla="*/ 1653242 w 6576949"/>
              <a:gd name="connsiteY3580" fmla="*/ 7126047 h 11849802"/>
              <a:gd name="connsiteX3581" fmla="*/ 1746375 w 6576949"/>
              <a:gd name="connsiteY3581" fmla="*/ 7180107 h 11849802"/>
              <a:gd name="connsiteX3582" fmla="*/ 1839508 w 6576949"/>
              <a:gd name="connsiteY3582" fmla="*/ 7234166 h 11849802"/>
              <a:gd name="connsiteX3583" fmla="*/ 1839508 w 6576949"/>
              <a:gd name="connsiteY3583" fmla="*/ 7449374 h 11849802"/>
              <a:gd name="connsiteX3584" fmla="*/ 1746375 w 6576949"/>
              <a:gd name="connsiteY3584" fmla="*/ 7503433 h 11849802"/>
              <a:gd name="connsiteX3585" fmla="*/ 1653242 w 6576949"/>
              <a:gd name="connsiteY3585" fmla="*/ 7557492 h 11849802"/>
              <a:gd name="connsiteX3586" fmla="*/ 1560109 w 6576949"/>
              <a:gd name="connsiteY3586" fmla="*/ 7503433 h 11849802"/>
              <a:gd name="connsiteX3587" fmla="*/ 1466976 w 6576949"/>
              <a:gd name="connsiteY3587" fmla="*/ 7449374 h 11849802"/>
              <a:gd name="connsiteX3588" fmla="*/ 1466976 w 6576949"/>
              <a:gd name="connsiteY3588" fmla="*/ 6740940 h 11849802"/>
              <a:gd name="connsiteX3589" fmla="*/ 1466976 w 6576949"/>
              <a:gd name="connsiteY3589" fmla="*/ 6525732 h 11849802"/>
              <a:gd name="connsiteX3590" fmla="*/ 1560109 w 6576949"/>
              <a:gd name="connsiteY3590" fmla="*/ 6471672 h 11849802"/>
              <a:gd name="connsiteX3591" fmla="*/ 1653242 w 6576949"/>
              <a:gd name="connsiteY3591" fmla="*/ 6417613 h 11849802"/>
              <a:gd name="connsiteX3592" fmla="*/ 1746375 w 6576949"/>
              <a:gd name="connsiteY3592" fmla="*/ 6471672 h 11849802"/>
              <a:gd name="connsiteX3593" fmla="*/ 1839508 w 6576949"/>
              <a:gd name="connsiteY3593" fmla="*/ 6525732 h 11849802"/>
              <a:gd name="connsiteX3594" fmla="*/ 1839508 w 6576949"/>
              <a:gd name="connsiteY3594" fmla="*/ 6740940 h 11849802"/>
              <a:gd name="connsiteX3595" fmla="*/ 1746375 w 6576949"/>
              <a:gd name="connsiteY3595" fmla="*/ 6794999 h 11849802"/>
              <a:gd name="connsiteX3596" fmla="*/ 1653242 w 6576949"/>
              <a:gd name="connsiteY3596" fmla="*/ 6849058 h 11849802"/>
              <a:gd name="connsiteX3597" fmla="*/ 1560109 w 6576949"/>
              <a:gd name="connsiteY3597" fmla="*/ 6794999 h 11849802"/>
              <a:gd name="connsiteX3598" fmla="*/ 1466976 w 6576949"/>
              <a:gd name="connsiteY3598" fmla="*/ 6740940 h 11849802"/>
              <a:gd name="connsiteX3599" fmla="*/ 1466976 w 6576949"/>
              <a:gd name="connsiteY3599" fmla="*/ 6032505 h 11849802"/>
              <a:gd name="connsiteX3600" fmla="*/ 1466976 w 6576949"/>
              <a:gd name="connsiteY3600" fmla="*/ 5817297 h 11849802"/>
              <a:gd name="connsiteX3601" fmla="*/ 1560109 w 6576949"/>
              <a:gd name="connsiteY3601" fmla="*/ 5763238 h 11849802"/>
              <a:gd name="connsiteX3602" fmla="*/ 1653242 w 6576949"/>
              <a:gd name="connsiteY3602" fmla="*/ 5709179 h 11849802"/>
              <a:gd name="connsiteX3603" fmla="*/ 1746375 w 6576949"/>
              <a:gd name="connsiteY3603" fmla="*/ 5763238 h 11849802"/>
              <a:gd name="connsiteX3604" fmla="*/ 1839508 w 6576949"/>
              <a:gd name="connsiteY3604" fmla="*/ 5817297 h 11849802"/>
              <a:gd name="connsiteX3605" fmla="*/ 1839508 w 6576949"/>
              <a:gd name="connsiteY3605" fmla="*/ 6032505 h 11849802"/>
              <a:gd name="connsiteX3606" fmla="*/ 1746375 w 6576949"/>
              <a:gd name="connsiteY3606" fmla="*/ 6086564 h 11849802"/>
              <a:gd name="connsiteX3607" fmla="*/ 1653242 w 6576949"/>
              <a:gd name="connsiteY3607" fmla="*/ 6140623 h 11849802"/>
              <a:gd name="connsiteX3608" fmla="*/ 1560109 w 6576949"/>
              <a:gd name="connsiteY3608" fmla="*/ 6086564 h 11849802"/>
              <a:gd name="connsiteX3609" fmla="*/ 1466976 w 6576949"/>
              <a:gd name="connsiteY3609" fmla="*/ 6032505 h 11849802"/>
              <a:gd name="connsiteX3610" fmla="*/ 1466976 w 6576949"/>
              <a:gd name="connsiteY3610" fmla="*/ 5324070 h 11849802"/>
              <a:gd name="connsiteX3611" fmla="*/ 1466976 w 6576949"/>
              <a:gd name="connsiteY3611" fmla="*/ 5108863 h 11849802"/>
              <a:gd name="connsiteX3612" fmla="*/ 1560109 w 6576949"/>
              <a:gd name="connsiteY3612" fmla="*/ 5054803 h 11849802"/>
              <a:gd name="connsiteX3613" fmla="*/ 1653242 w 6576949"/>
              <a:gd name="connsiteY3613" fmla="*/ 5000744 h 11849802"/>
              <a:gd name="connsiteX3614" fmla="*/ 1746375 w 6576949"/>
              <a:gd name="connsiteY3614" fmla="*/ 5054803 h 11849802"/>
              <a:gd name="connsiteX3615" fmla="*/ 1839508 w 6576949"/>
              <a:gd name="connsiteY3615" fmla="*/ 5108863 h 11849802"/>
              <a:gd name="connsiteX3616" fmla="*/ 1839508 w 6576949"/>
              <a:gd name="connsiteY3616" fmla="*/ 5324070 h 11849802"/>
              <a:gd name="connsiteX3617" fmla="*/ 1746375 w 6576949"/>
              <a:gd name="connsiteY3617" fmla="*/ 5378130 h 11849802"/>
              <a:gd name="connsiteX3618" fmla="*/ 1653242 w 6576949"/>
              <a:gd name="connsiteY3618" fmla="*/ 5432189 h 11849802"/>
              <a:gd name="connsiteX3619" fmla="*/ 1560109 w 6576949"/>
              <a:gd name="connsiteY3619" fmla="*/ 5378130 h 11849802"/>
              <a:gd name="connsiteX3620" fmla="*/ 1466976 w 6576949"/>
              <a:gd name="connsiteY3620" fmla="*/ 5324070 h 11849802"/>
              <a:gd name="connsiteX3621" fmla="*/ 1466976 w 6576949"/>
              <a:gd name="connsiteY3621" fmla="*/ 4615636 h 11849802"/>
              <a:gd name="connsiteX3622" fmla="*/ 1466976 w 6576949"/>
              <a:gd name="connsiteY3622" fmla="*/ 4400428 h 11849802"/>
              <a:gd name="connsiteX3623" fmla="*/ 1560109 w 6576949"/>
              <a:gd name="connsiteY3623" fmla="*/ 4346369 h 11849802"/>
              <a:gd name="connsiteX3624" fmla="*/ 1653242 w 6576949"/>
              <a:gd name="connsiteY3624" fmla="*/ 4292310 h 11849802"/>
              <a:gd name="connsiteX3625" fmla="*/ 1746375 w 6576949"/>
              <a:gd name="connsiteY3625" fmla="*/ 4346369 h 11849802"/>
              <a:gd name="connsiteX3626" fmla="*/ 1839508 w 6576949"/>
              <a:gd name="connsiteY3626" fmla="*/ 4400428 h 11849802"/>
              <a:gd name="connsiteX3627" fmla="*/ 1839508 w 6576949"/>
              <a:gd name="connsiteY3627" fmla="*/ 4615636 h 11849802"/>
              <a:gd name="connsiteX3628" fmla="*/ 1746375 w 6576949"/>
              <a:gd name="connsiteY3628" fmla="*/ 4669695 h 11849802"/>
              <a:gd name="connsiteX3629" fmla="*/ 1653242 w 6576949"/>
              <a:gd name="connsiteY3629" fmla="*/ 4723755 h 11849802"/>
              <a:gd name="connsiteX3630" fmla="*/ 1560109 w 6576949"/>
              <a:gd name="connsiteY3630" fmla="*/ 4669695 h 11849802"/>
              <a:gd name="connsiteX3631" fmla="*/ 1466976 w 6576949"/>
              <a:gd name="connsiteY3631" fmla="*/ 4615636 h 11849802"/>
              <a:gd name="connsiteX3632" fmla="*/ 1466976 w 6576949"/>
              <a:gd name="connsiteY3632" fmla="*/ 3907202 h 11849802"/>
              <a:gd name="connsiteX3633" fmla="*/ 1466976 w 6576949"/>
              <a:gd name="connsiteY3633" fmla="*/ 3691479 h 11849802"/>
              <a:gd name="connsiteX3634" fmla="*/ 1560109 w 6576949"/>
              <a:gd name="connsiteY3634" fmla="*/ 3637420 h 11849802"/>
              <a:gd name="connsiteX3635" fmla="*/ 1653242 w 6576949"/>
              <a:gd name="connsiteY3635" fmla="*/ 3583360 h 11849802"/>
              <a:gd name="connsiteX3636" fmla="*/ 1746375 w 6576949"/>
              <a:gd name="connsiteY3636" fmla="*/ 3637420 h 11849802"/>
              <a:gd name="connsiteX3637" fmla="*/ 1839508 w 6576949"/>
              <a:gd name="connsiteY3637" fmla="*/ 3691479 h 11849802"/>
              <a:gd name="connsiteX3638" fmla="*/ 1839508 w 6576949"/>
              <a:gd name="connsiteY3638" fmla="*/ 3906686 h 11849802"/>
              <a:gd name="connsiteX3639" fmla="*/ 1746375 w 6576949"/>
              <a:gd name="connsiteY3639" fmla="*/ 3960746 h 11849802"/>
              <a:gd name="connsiteX3640" fmla="*/ 1653242 w 6576949"/>
              <a:gd name="connsiteY3640" fmla="*/ 4014805 h 11849802"/>
              <a:gd name="connsiteX3641" fmla="*/ 1560109 w 6576949"/>
              <a:gd name="connsiteY3641" fmla="*/ 3960746 h 11849802"/>
              <a:gd name="connsiteX3642" fmla="*/ 1466976 w 6576949"/>
              <a:gd name="connsiteY3642" fmla="*/ 3907202 h 11849802"/>
              <a:gd name="connsiteX3643" fmla="*/ 1466976 w 6576949"/>
              <a:gd name="connsiteY3643" fmla="*/ 3198767 h 11849802"/>
              <a:gd name="connsiteX3644" fmla="*/ 1466976 w 6576949"/>
              <a:gd name="connsiteY3644" fmla="*/ 2983559 h 11849802"/>
              <a:gd name="connsiteX3645" fmla="*/ 1560109 w 6576949"/>
              <a:gd name="connsiteY3645" fmla="*/ 2929500 h 11849802"/>
              <a:gd name="connsiteX3646" fmla="*/ 1653242 w 6576949"/>
              <a:gd name="connsiteY3646" fmla="*/ 2875441 h 11849802"/>
              <a:gd name="connsiteX3647" fmla="*/ 1746375 w 6576949"/>
              <a:gd name="connsiteY3647" fmla="*/ 2929500 h 11849802"/>
              <a:gd name="connsiteX3648" fmla="*/ 1839508 w 6576949"/>
              <a:gd name="connsiteY3648" fmla="*/ 2983559 h 11849802"/>
              <a:gd name="connsiteX3649" fmla="*/ 1839508 w 6576949"/>
              <a:gd name="connsiteY3649" fmla="*/ 3198767 h 11849802"/>
              <a:gd name="connsiteX3650" fmla="*/ 1746375 w 6576949"/>
              <a:gd name="connsiteY3650" fmla="*/ 3252826 h 11849802"/>
              <a:gd name="connsiteX3651" fmla="*/ 1653242 w 6576949"/>
              <a:gd name="connsiteY3651" fmla="*/ 3306886 h 11849802"/>
              <a:gd name="connsiteX3652" fmla="*/ 1560109 w 6576949"/>
              <a:gd name="connsiteY3652" fmla="*/ 3252826 h 11849802"/>
              <a:gd name="connsiteX3653" fmla="*/ 1466976 w 6576949"/>
              <a:gd name="connsiteY3653" fmla="*/ 3198767 h 11849802"/>
              <a:gd name="connsiteX3654" fmla="*/ 1857518 w 6576949"/>
              <a:gd name="connsiteY3654" fmla="*/ 2521224 h 11849802"/>
              <a:gd name="connsiteX3655" fmla="*/ 1950651 w 6576949"/>
              <a:gd name="connsiteY3655" fmla="*/ 2575283 h 11849802"/>
              <a:gd name="connsiteX3656" fmla="*/ 2043784 w 6576949"/>
              <a:gd name="connsiteY3656" fmla="*/ 2629342 h 11849802"/>
              <a:gd name="connsiteX3657" fmla="*/ 2043784 w 6576949"/>
              <a:gd name="connsiteY3657" fmla="*/ 2844550 h 11849802"/>
              <a:gd name="connsiteX3658" fmla="*/ 1950651 w 6576949"/>
              <a:gd name="connsiteY3658" fmla="*/ 2898609 h 11849802"/>
              <a:gd name="connsiteX3659" fmla="*/ 1857518 w 6576949"/>
              <a:gd name="connsiteY3659" fmla="*/ 2952154 h 11849802"/>
              <a:gd name="connsiteX3660" fmla="*/ 1764384 w 6576949"/>
              <a:gd name="connsiteY3660" fmla="*/ 2898094 h 11849802"/>
              <a:gd name="connsiteX3661" fmla="*/ 1671251 w 6576949"/>
              <a:gd name="connsiteY3661" fmla="*/ 2844035 h 11849802"/>
              <a:gd name="connsiteX3662" fmla="*/ 1671251 w 6576949"/>
              <a:gd name="connsiteY3662" fmla="*/ 2628827 h 11849802"/>
              <a:gd name="connsiteX3663" fmla="*/ 1764384 w 6576949"/>
              <a:gd name="connsiteY3663" fmla="*/ 2574768 h 11849802"/>
              <a:gd name="connsiteX3664" fmla="*/ 1857518 w 6576949"/>
              <a:gd name="connsiteY3664" fmla="*/ 2521224 h 11849802"/>
              <a:gd name="connsiteX3665" fmla="*/ 2266583 w 6576949"/>
              <a:gd name="connsiteY3665" fmla="*/ 2521224 h 11849802"/>
              <a:gd name="connsiteX3666" fmla="*/ 2359716 w 6576949"/>
              <a:gd name="connsiteY3666" fmla="*/ 2575283 h 11849802"/>
              <a:gd name="connsiteX3667" fmla="*/ 2452850 w 6576949"/>
              <a:gd name="connsiteY3667" fmla="*/ 2629342 h 11849802"/>
              <a:gd name="connsiteX3668" fmla="*/ 2452850 w 6576949"/>
              <a:gd name="connsiteY3668" fmla="*/ 2844550 h 11849802"/>
              <a:gd name="connsiteX3669" fmla="*/ 2359716 w 6576949"/>
              <a:gd name="connsiteY3669" fmla="*/ 2898609 h 11849802"/>
              <a:gd name="connsiteX3670" fmla="*/ 2266583 w 6576949"/>
              <a:gd name="connsiteY3670" fmla="*/ 2952668 h 11849802"/>
              <a:gd name="connsiteX3671" fmla="*/ 2173450 w 6576949"/>
              <a:gd name="connsiteY3671" fmla="*/ 2898609 h 11849802"/>
              <a:gd name="connsiteX3672" fmla="*/ 2080317 w 6576949"/>
              <a:gd name="connsiteY3672" fmla="*/ 2844550 h 11849802"/>
              <a:gd name="connsiteX3673" fmla="*/ 2080317 w 6576949"/>
              <a:gd name="connsiteY3673" fmla="*/ 2629342 h 11849802"/>
              <a:gd name="connsiteX3674" fmla="*/ 2173450 w 6576949"/>
              <a:gd name="connsiteY3674" fmla="*/ 2575283 h 11849802"/>
              <a:gd name="connsiteX3675" fmla="*/ 2266583 w 6576949"/>
              <a:gd name="connsiteY3675" fmla="*/ 2521224 h 11849802"/>
              <a:gd name="connsiteX3676" fmla="*/ 2675134 w 6576949"/>
              <a:gd name="connsiteY3676" fmla="*/ 2521224 h 11849802"/>
              <a:gd name="connsiteX3677" fmla="*/ 2768267 w 6576949"/>
              <a:gd name="connsiteY3677" fmla="*/ 2575283 h 11849802"/>
              <a:gd name="connsiteX3678" fmla="*/ 2861400 w 6576949"/>
              <a:gd name="connsiteY3678" fmla="*/ 2629342 h 11849802"/>
              <a:gd name="connsiteX3679" fmla="*/ 2861400 w 6576949"/>
              <a:gd name="connsiteY3679" fmla="*/ 2844550 h 11849802"/>
              <a:gd name="connsiteX3680" fmla="*/ 2768267 w 6576949"/>
              <a:gd name="connsiteY3680" fmla="*/ 2898094 h 11849802"/>
              <a:gd name="connsiteX3681" fmla="*/ 2675134 w 6576949"/>
              <a:gd name="connsiteY3681" fmla="*/ 2952154 h 11849802"/>
              <a:gd name="connsiteX3682" fmla="*/ 2582001 w 6576949"/>
              <a:gd name="connsiteY3682" fmla="*/ 2898094 h 11849802"/>
              <a:gd name="connsiteX3683" fmla="*/ 2488868 w 6576949"/>
              <a:gd name="connsiteY3683" fmla="*/ 2844035 h 11849802"/>
              <a:gd name="connsiteX3684" fmla="*/ 2488868 w 6576949"/>
              <a:gd name="connsiteY3684" fmla="*/ 2628827 h 11849802"/>
              <a:gd name="connsiteX3685" fmla="*/ 2582001 w 6576949"/>
              <a:gd name="connsiteY3685" fmla="*/ 2574768 h 11849802"/>
              <a:gd name="connsiteX3686" fmla="*/ 2675134 w 6576949"/>
              <a:gd name="connsiteY3686" fmla="*/ 2521224 h 11849802"/>
              <a:gd name="connsiteX3687" fmla="*/ 3084200 w 6576949"/>
              <a:gd name="connsiteY3687" fmla="*/ 2521224 h 11849802"/>
              <a:gd name="connsiteX3688" fmla="*/ 3177333 w 6576949"/>
              <a:gd name="connsiteY3688" fmla="*/ 2575283 h 11849802"/>
              <a:gd name="connsiteX3689" fmla="*/ 3270466 w 6576949"/>
              <a:gd name="connsiteY3689" fmla="*/ 2629342 h 11849802"/>
              <a:gd name="connsiteX3690" fmla="*/ 3270466 w 6576949"/>
              <a:gd name="connsiteY3690" fmla="*/ 2844550 h 11849802"/>
              <a:gd name="connsiteX3691" fmla="*/ 3177333 w 6576949"/>
              <a:gd name="connsiteY3691" fmla="*/ 2898609 h 11849802"/>
              <a:gd name="connsiteX3692" fmla="*/ 3084200 w 6576949"/>
              <a:gd name="connsiteY3692" fmla="*/ 2952668 h 11849802"/>
              <a:gd name="connsiteX3693" fmla="*/ 2991066 w 6576949"/>
              <a:gd name="connsiteY3693" fmla="*/ 2898609 h 11849802"/>
              <a:gd name="connsiteX3694" fmla="*/ 2897933 w 6576949"/>
              <a:gd name="connsiteY3694" fmla="*/ 2844550 h 11849802"/>
              <a:gd name="connsiteX3695" fmla="*/ 2897933 w 6576949"/>
              <a:gd name="connsiteY3695" fmla="*/ 2629342 h 11849802"/>
              <a:gd name="connsiteX3696" fmla="*/ 2991066 w 6576949"/>
              <a:gd name="connsiteY3696" fmla="*/ 2575283 h 11849802"/>
              <a:gd name="connsiteX3697" fmla="*/ 3084200 w 6576949"/>
              <a:gd name="connsiteY3697" fmla="*/ 2521224 h 11849802"/>
              <a:gd name="connsiteX3698" fmla="*/ 3492751 w 6576949"/>
              <a:gd name="connsiteY3698" fmla="*/ 2521224 h 11849802"/>
              <a:gd name="connsiteX3699" fmla="*/ 3585884 w 6576949"/>
              <a:gd name="connsiteY3699" fmla="*/ 2575283 h 11849802"/>
              <a:gd name="connsiteX3700" fmla="*/ 3679017 w 6576949"/>
              <a:gd name="connsiteY3700" fmla="*/ 2629342 h 11849802"/>
              <a:gd name="connsiteX3701" fmla="*/ 3679017 w 6576949"/>
              <a:gd name="connsiteY3701" fmla="*/ 2844550 h 11849802"/>
              <a:gd name="connsiteX3702" fmla="*/ 3585884 w 6576949"/>
              <a:gd name="connsiteY3702" fmla="*/ 2898609 h 11849802"/>
              <a:gd name="connsiteX3703" fmla="*/ 3492751 w 6576949"/>
              <a:gd name="connsiteY3703" fmla="*/ 2952668 h 11849802"/>
              <a:gd name="connsiteX3704" fmla="*/ 3399618 w 6576949"/>
              <a:gd name="connsiteY3704" fmla="*/ 2898609 h 11849802"/>
              <a:gd name="connsiteX3705" fmla="*/ 3306484 w 6576949"/>
              <a:gd name="connsiteY3705" fmla="*/ 2844550 h 11849802"/>
              <a:gd name="connsiteX3706" fmla="*/ 3306484 w 6576949"/>
              <a:gd name="connsiteY3706" fmla="*/ 2629342 h 11849802"/>
              <a:gd name="connsiteX3707" fmla="*/ 3399618 w 6576949"/>
              <a:gd name="connsiteY3707" fmla="*/ 2575283 h 11849802"/>
              <a:gd name="connsiteX3708" fmla="*/ 3492751 w 6576949"/>
              <a:gd name="connsiteY3708" fmla="*/ 2521224 h 11849802"/>
              <a:gd name="connsiteX3709" fmla="*/ 3901816 w 6576949"/>
              <a:gd name="connsiteY3709" fmla="*/ 2521224 h 11849802"/>
              <a:gd name="connsiteX3710" fmla="*/ 3994949 w 6576949"/>
              <a:gd name="connsiteY3710" fmla="*/ 2575283 h 11849802"/>
              <a:gd name="connsiteX3711" fmla="*/ 4088082 w 6576949"/>
              <a:gd name="connsiteY3711" fmla="*/ 2629342 h 11849802"/>
              <a:gd name="connsiteX3712" fmla="*/ 4088082 w 6576949"/>
              <a:gd name="connsiteY3712" fmla="*/ 2844550 h 11849802"/>
              <a:gd name="connsiteX3713" fmla="*/ 3994949 w 6576949"/>
              <a:gd name="connsiteY3713" fmla="*/ 2898609 h 11849802"/>
              <a:gd name="connsiteX3714" fmla="*/ 3901816 w 6576949"/>
              <a:gd name="connsiteY3714" fmla="*/ 2952668 h 11849802"/>
              <a:gd name="connsiteX3715" fmla="*/ 3808683 w 6576949"/>
              <a:gd name="connsiteY3715" fmla="*/ 2898609 h 11849802"/>
              <a:gd name="connsiteX3716" fmla="*/ 3715035 w 6576949"/>
              <a:gd name="connsiteY3716" fmla="*/ 2844035 h 11849802"/>
              <a:gd name="connsiteX3717" fmla="*/ 3715035 w 6576949"/>
              <a:gd name="connsiteY3717" fmla="*/ 2628827 h 11849802"/>
              <a:gd name="connsiteX3718" fmla="*/ 3808168 w 6576949"/>
              <a:gd name="connsiteY3718" fmla="*/ 2574768 h 11849802"/>
              <a:gd name="connsiteX3719" fmla="*/ 3901816 w 6576949"/>
              <a:gd name="connsiteY3719" fmla="*/ 2521224 h 11849802"/>
              <a:gd name="connsiteX3720" fmla="*/ 4310367 w 6576949"/>
              <a:gd name="connsiteY3720" fmla="*/ 2521224 h 11849802"/>
              <a:gd name="connsiteX3721" fmla="*/ 4403500 w 6576949"/>
              <a:gd name="connsiteY3721" fmla="*/ 2575283 h 11849802"/>
              <a:gd name="connsiteX3722" fmla="*/ 4496634 w 6576949"/>
              <a:gd name="connsiteY3722" fmla="*/ 2629342 h 11849802"/>
              <a:gd name="connsiteX3723" fmla="*/ 4496634 w 6576949"/>
              <a:gd name="connsiteY3723" fmla="*/ 2844550 h 11849802"/>
              <a:gd name="connsiteX3724" fmla="*/ 4403500 w 6576949"/>
              <a:gd name="connsiteY3724" fmla="*/ 2898609 h 11849802"/>
              <a:gd name="connsiteX3725" fmla="*/ 4310367 w 6576949"/>
              <a:gd name="connsiteY3725" fmla="*/ 2952668 h 11849802"/>
              <a:gd name="connsiteX3726" fmla="*/ 4217234 w 6576949"/>
              <a:gd name="connsiteY3726" fmla="*/ 2898609 h 11849802"/>
              <a:gd name="connsiteX3727" fmla="*/ 4124101 w 6576949"/>
              <a:gd name="connsiteY3727" fmla="*/ 2844550 h 11849802"/>
              <a:gd name="connsiteX3728" fmla="*/ 4124101 w 6576949"/>
              <a:gd name="connsiteY3728" fmla="*/ 2629342 h 11849802"/>
              <a:gd name="connsiteX3729" fmla="*/ 4217234 w 6576949"/>
              <a:gd name="connsiteY3729" fmla="*/ 2575283 h 11849802"/>
              <a:gd name="connsiteX3730" fmla="*/ 4310367 w 6576949"/>
              <a:gd name="connsiteY3730" fmla="*/ 2521224 h 11849802"/>
              <a:gd name="connsiteX3731" fmla="*/ 4718918 w 6576949"/>
              <a:gd name="connsiteY3731" fmla="*/ 2521224 h 11849802"/>
              <a:gd name="connsiteX3732" fmla="*/ 4812051 w 6576949"/>
              <a:gd name="connsiteY3732" fmla="*/ 2575283 h 11849802"/>
              <a:gd name="connsiteX3733" fmla="*/ 4905184 w 6576949"/>
              <a:gd name="connsiteY3733" fmla="*/ 2629342 h 11849802"/>
              <a:gd name="connsiteX3734" fmla="*/ 4905184 w 6576949"/>
              <a:gd name="connsiteY3734" fmla="*/ 2844550 h 11849802"/>
              <a:gd name="connsiteX3735" fmla="*/ 4812051 w 6576949"/>
              <a:gd name="connsiteY3735" fmla="*/ 2898609 h 11849802"/>
              <a:gd name="connsiteX3736" fmla="*/ 4718918 w 6576949"/>
              <a:gd name="connsiteY3736" fmla="*/ 2952668 h 11849802"/>
              <a:gd name="connsiteX3737" fmla="*/ 4625785 w 6576949"/>
              <a:gd name="connsiteY3737" fmla="*/ 2898094 h 11849802"/>
              <a:gd name="connsiteX3738" fmla="*/ 4532652 w 6576949"/>
              <a:gd name="connsiteY3738" fmla="*/ 2844035 h 11849802"/>
              <a:gd name="connsiteX3739" fmla="*/ 4532652 w 6576949"/>
              <a:gd name="connsiteY3739" fmla="*/ 2628827 h 11849802"/>
              <a:gd name="connsiteX3740" fmla="*/ 4625785 w 6576949"/>
              <a:gd name="connsiteY3740" fmla="*/ 2574768 h 11849802"/>
              <a:gd name="connsiteX3741" fmla="*/ 4718918 w 6576949"/>
              <a:gd name="connsiteY3741" fmla="*/ 2521224 h 11849802"/>
              <a:gd name="connsiteX3742" fmla="*/ 4905699 w 6576949"/>
              <a:gd name="connsiteY3742" fmla="*/ 3337262 h 11849802"/>
              <a:gd name="connsiteX3743" fmla="*/ 4905699 w 6576949"/>
              <a:gd name="connsiteY3743" fmla="*/ 3552469 h 11849802"/>
              <a:gd name="connsiteX3744" fmla="*/ 4812566 w 6576949"/>
              <a:gd name="connsiteY3744" fmla="*/ 3606529 h 11849802"/>
              <a:gd name="connsiteX3745" fmla="*/ 4718918 w 6576949"/>
              <a:gd name="connsiteY3745" fmla="*/ 3660588 h 11849802"/>
              <a:gd name="connsiteX3746" fmla="*/ 4625785 w 6576949"/>
              <a:gd name="connsiteY3746" fmla="*/ 3606529 h 11849802"/>
              <a:gd name="connsiteX3747" fmla="*/ 4532652 w 6576949"/>
              <a:gd name="connsiteY3747" fmla="*/ 3552469 h 11849802"/>
              <a:gd name="connsiteX3748" fmla="*/ 4532652 w 6576949"/>
              <a:gd name="connsiteY3748" fmla="*/ 3337262 h 11849802"/>
              <a:gd name="connsiteX3749" fmla="*/ 4625785 w 6576949"/>
              <a:gd name="connsiteY3749" fmla="*/ 3283203 h 11849802"/>
              <a:gd name="connsiteX3750" fmla="*/ 4718918 w 6576949"/>
              <a:gd name="connsiteY3750" fmla="*/ 3229143 h 11849802"/>
              <a:gd name="connsiteX3751" fmla="*/ 4812051 w 6576949"/>
              <a:gd name="connsiteY3751" fmla="*/ 3283203 h 11849802"/>
              <a:gd name="connsiteX3752" fmla="*/ 4905699 w 6576949"/>
              <a:gd name="connsiteY3752" fmla="*/ 3337262 h 11849802"/>
              <a:gd name="connsiteX3753" fmla="*/ 4905699 w 6576949"/>
              <a:gd name="connsiteY3753" fmla="*/ 4045696 h 11849802"/>
              <a:gd name="connsiteX3754" fmla="*/ 4905699 w 6576949"/>
              <a:gd name="connsiteY3754" fmla="*/ 4260904 h 11849802"/>
              <a:gd name="connsiteX3755" fmla="*/ 4812566 w 6576949"/>
              <a:gd name="connsiteY3755" fmla="*/ 4314963 h 11849802"/>
              <a:gd name="connsiteX3756" fmla="*/ 4719433 w 6576949"/>
              <a:gd name="connsiteY3756" fmla="*/ 4369022 h 11849802"/>
              <a:gd name="connsiteX3757" fmla="*/ 4625785 w 6576949"/>
              <a:gd name="connsiteY3757" fmla="*/ 4314963 h 11849802"/>
              <a:gd name="connsiteX3758" fmla="*/ 4532652 w 6576949"/>
              <a:gd name="connsiteY3758" fmla="*/ 4260904 h 11849802"/>
              <a:gd name="connsiteX3759" fmla="*/ 4532652 w 6576949"/>
              <a:gd name="connsiteY3759" fmla="*/ 4045696 h 11849802"/>
              <a:gd name="connsiteX3760" fmla="*/ 4625785 w 6576949"/>
              <a:gd name="connsiteY3760" fmla="*/ 3991637 h 11849802"/>
              <a:gd name="connsiteX3761" fmla="*/ 4718918 w 6576949"/>
              <a:gd name="connsiteY3761" fmla="*/ 3937578 h 11849802"/>
              <a:gd name="connsiteX3762" fmla="*/ 4812051 w 6576949"/>
              <a:gd name="connsiteY3762" fmla="*/ 3991637 h 11849802"/>
              <a:gd name="connsiteX3763" fmla="*/ 4905699 w 6576949"/>
              <a:gd name="connsiteY3763" fmla="*/ 4045696 h 11849802"/>
              <a:gd name="connsiteX3764" fmla="*/ 4905699 w 6576949"/>
              <a:gd name="connsiteY3764" fmla="*/ 4754131 h 11849802"/>
              <a:gd name="connsiteX3765" fmla="*/ 4905699 w 6576949"/>
              <a:gd name="connsiteY3765" fmla="*/ 4969338 h 11849802"/>
              <a:gd name="connsiteX3766" fmla="*/ 4812566 w 6576949"/>
              <a:gd name="connsiteY3766" fmla="*/ 5023398 h 11849802"/>
              <a:gd name="connsiteX3767" fmla="*/ 4719433 w 6576949"/>
              <a:gd name="connsiteY3767" fmla="*/ 5077457 h 11849802"/>
              <a:gd name="connsiteX3768" fmla="*/ 4625785 w 6576949"/>
              <a:gd name="connsiteY3768" fmla="*/ 5023398 h 11849802"/>
              <a:gd name="connsiteX3769" fmla="*/ 4532652 w 6576949"/>
              <a:gd name="connsiteY3769" fmla="*/ 4969338 h 11849802"/>
              <a:gd name="connsiteX3770" fmla="*/ 4532652 w 6576949"/>
              <a:gd name="connsiteY3770" fmla="*/ 4754131 h 11849802"/>
              <a:gd name="connsiteX3771" fmla="*/ 4625785 w 6576949"/>
              <a:gd name="connsiteY3771" fmla="*/ 4700586 h 11849802"/>
              <a:gd name="connsiteX3772" fmla="*/ 4718918 w 6576949"/>
              <a:gd name="connsiteY3772" fmla="*/ 4646527 h 11849802"/>
              <a:gd name="connsiteX3773" fmla="*/ 4812051 w 6576949"/>
              <a:gd name="connsiteY3773" fmla="*/ 4700586 h 11849802"/>
              <a:gd name="connsiteX3774" fmla="*/ 4905699 w 6576949"/>
              <a:gd name="connsiteY3774" fmla="*/ 4754131 h 11849802"/>
              <a:gd name="connsiteX3775" fmla="*/ 4905699 w 6576949"/>
              <a:gd name="connsiteY3775" fmla="*/ 5463080 h 11849802"/>
              <a:gd name="connsiteX3776" fmla="*/ 4905699 w 6576949"/>
              <a:gd name="connsiteY3776" fmla="*/ 5678288 h 11849802"/>
              <a:gd name="connsiteX3777" fmla="*/ 4812566 w 6576949"/>
              <a:gd name="connsiteY3777" fmla="*/ 5732347 h 11849802"/>
              <a:gd name="connsiteX3778" fmla="*/ 4719433 w 6576949"/>
              <a:gd name="connsiteY3778" fmla="*/ 5786406 h 11849802"/>
              <a:gd name="connsiteX3779" fmla="*/ 4626299 w 6576949"/>
              <a:gd name="connsiteY3779" fmla="*/ 5732347 h 11849802"/>
              <a:gd name="connsiteX3780" fmla="*/ 4533166 w 6576949"/>
              <a:gd name="connsiteY3780" fmla="*/ 5678288 h 11849802"/>
              <a:gd name="connsiteX3781" fmla="*/ 4533166 w 6576949"/>
              <a:gd name="connsiteY3781" fmla="*/ 5463080 h 11849802"/>
              <a:gd name="connsiteX3782" fmla="*/ 4626299 w 6576949"/>
              <a:gd name="connsiteY3782" fmla="*/ 5409021 h 11849802"/>
              <a:gd name="connsiteX3783" fmla="*/ 4719433 w 6576949"/>
              <a:gd name="connsiteY3783" fmla="*/ 5354961 h 11849802"/>
              <a:gd name="connsiteX3784" fmla="*/ 4812566 w 6576949"/>
              <a:gd name="connsiteY3784" fmla="*/ 5409021 h 11849802"/>
              <a:gd name="connsiteX3785" fmla="*/ 4905699 w 6576949"/>
              <a:gd name="connsiteY3785" fmla="*/ 5463080 h 11849802"/>
              <a:gd name="connsiteX3786" fmla="*/ 4905699 w 6576949"/>
              <a:gd name="connsiteY3786" fmla="*/ 6171514 h 11849802"/>
              <a:gd name="connsiteX3787" fmla="*/ 4905699 w 6576949"/>
              <a:gd name="connsiteY3787" fmla="*/ 6386722 h 11849802"/>
              <a:gd name="connsiteX3788" fmla="*/ 4812566 w 6576949"/>
              <a:gd name="connsiteY3788" fmla="*/ 6440781 h 11849802"/>
              <a:gd name="connsiteX3789" fmla="*/ 4719433 w 6576949"/>
              <a:gd name="connsiteY3789" fmla="*/ 6494841 h 11849802"/>
              <a:gd name="connsiteX3790" fmla="*/ 4626299 w 6576949"/>
              <a:gd name="connsiteY3790" fmla="*/ 6440781 h 11849802"/>
              <a:gd name="connsiteX3791" fmla="*/ 4533166 w 6576949"/>
              <a:gd name="connsiteY3791" fmla="*/ 6386722 h 11849802"/>
              <a:gd name="connsiteX3792" fmla="*/ 4533166 w 6576949"/>
              <a:gd name="connsiteY3792" fmla="*/ 6171514 h 11849802"/>
              <a:gd name="connsiteX3793" fmla="*/ 4626299 w 6576949"/>
              <a:gd name="connsiteY3793" fmla="*/ 6117455 h 11849802"/>
              <a:gd name="connsiteX3794" fmla="*/ 4719433 w 6576949"/>
              <a:gd name="connsiteY3794" fmla="*/ 6063396 h 11849802"/>
              <a:gd name="connsiteX3795" fmla="*/ 4812566 w 6576949"/>
              <a:gd name="connsiteY3795" fmla="*/ 6117455 h 11849802"/>
              <a:gd name="connsiteX3796" fmla="*/ 4905699 w 6576949"/>
              <a:gd name="connsiteY3796" fmla="*/ 6171514 h 11849802"/>
              <a:gd name="connsiteX3797" fmla="*/ 4905699 w 6576949"/>
              <a:gd name="connsiteY3797" fmla="*/ 6879949 h 11849802"/>
              <a:gd name="connsiteX3798" fmla="*/ 4905699 w 6576949"/>
              <a:gd name="connsiteY3798" fmla="*/ 7095156 h 11849802"/>
              <a:gd name="connsiteX3799" fmla="*/ 4812566 w 6576949"/>
              <a:gd name="connsiteY3799" fmla="*/ 7149216 h 11849802"/>
              <a:gd name="connsiteX3800" fmla="*/ 4719433 w 6576949"/>
              <a:gd name="connsiteY3800" fmla="*/ 7203275 h 11849802"/>
              <a:gd name="connsiteX3801" fmla="*/ 4626299 w 6576949"/>
              <a:gd name="connsiteY3801" fmla="*/ 7149216 h 11849802"/>
              <a:gd name="connsiteX3802" fmla="*/ 4533166 w 6576949"/>
              <a:gd name="connsiteY3802" fmla="*/ 7095156 h 11849802"/>
              <a:gd name="connsiteX3803" fmla="*/ 4533166 w 6576949"/>
              <a:gd name="connsiteY3803" fmla="*/ 6879949 h 11849802"/>
              <a:gd name="connsiteX3804" fmla="*/ 4626299 w 6576949"/>
              <a:gd name="connsiteY3804" fmla="*/ 6825890 h 11849802"/>
              <a:gd name="connsiteX3805" fmla="*/ 4719433 w 6576949"/>
              <a:gd name="connsiteY3805" fmla="*/ 6771831 h 11849802"/>
              <a:gd name="connsiteX3806" fmla="*/ 4812566 w 6576949"/>
              <a:gd name="connsiteY3806" fmla="*/ 6825890 h 11849802"/>
              <a:gd name="connsiteX3807" fmla="*/ 4905699 w 6576949"/>
              <a:gd name="connsiteY3807" fmla="*/ 6879949 h 11849802"/>
              <a:gd name="connsiteX3808" fmla="*/ 4905699 w 6576949"/>
              <a:gd name="connsiteY3808" fmla="*/ 7588383 h 11849802"/>
              <a:gd name="connsiteX3809" fmla="*/ 4905699 w 6576949"/>
              <a:gd name="connsiteY3809" fmla="*/ 7803591 h 11849802"/>
              <a:gd name="connsiteX3810" fmla="*/ 4812566 w 6576949"/>
              <a:gd name="connsiteY3810" fmla="*/ 7857650 h 11849802"/>
              <a:gd name="connsiteX3811" fmla="*/ 4719433 w 6576949"/>
              <a:gd name="connsiteY3811" fmla="*/ 7911709 h 11849802"/>
              <a:gd name="connsiteX3812" fmla="*/ 4626299 w 6576949"/>
              <a:gd name="connsiteY3812" fmla="*/ 7857650 h 11849802"/>
              <a:gd name="connsiteX3813" fmla="*/ 4533166 w 6576949"/>
              <a:gd name="connsiteY3813" fmla="*/ 7803591 h 11849802"/>
              <a:gd name="connsiteX3814" fmla="*/ 4533166 w 6576949"/>
              <a:gd name="connsiteY3814" fmla="*/ 7588383 h 11849802"/>
              <a:gd name="connsiteX3815" fmla="*/ 4626299 w 6576949"/>
              <a:gd name="connsiteY3815" fmla="*/ 7534324 h 11849802"/>
              <a:gd name="connsiteX3816" fmla="*/ 4719433 w 6576949"/>
              <a:gd name="connsiteY3816" fmla="*/ 7480265 h 11849802"/>
              <a:gd name="connsiteX3817" fmla="*/ 4812566 w 6576949"/>
              <a:gd name="connsiteY3817" fmla="*/ 7534324 h 11849802"/>
              <a:gd name="connsiteX3818" fmla="*/ 4905699 w 6576949"/>
              <a:gd name="connsiteY3818" fmla="*/ 7588383 h 11849802"/>
              <a:gd name="connsiteX3819" fmla="*/ 4905699 w 6576949"/>
              <a:gd name="connsiteY3819" fmla="*/ 8296818 h 11849802"/>
              <a:gd name="connsiteX3820" fmla="*/ 4905699 w 6576949"/>
              <a:gd name="connsiteY3820" fmla="*/ 8512025 h 11849802"/>
              <a:gd name="connsiteX3821" fmla="*/ 4812566 w 6576949"/>
              <a:gd name="connsiteY3821" fmla="*/ 8566085 h 11849802"/>
              <a:gd name="connsiteX3822" fmla="*/ 4719433 w 6576949"/>
              <a:gd name="connsiteY3822" fmla="*/ 8620144 h 11849802"/>
              <a:gd name="connsiteX3823" fmla="*/ 4626299 w 6576949"/>
              <a:gd name="connsiteY3823" fmla="*/ 8566085 h 11849802"/>
              <a:gd name="connsiteX3824" fmla="*/ 4533166 w 6576949"/>
              <a:gd name="connsiteY3824" fmla="*/ 8512025 h 11849802"/>
              <a:gd name="connsiteX3825" fmla="*/ 4533166 w 6576949"/>
              <a:gd name="connsiteY3825" fmla="*/ 8296818 h 11849802"/>
              <a:gd name="connsiteX3826" fmla="*/ 4625785 w 6576949"/>
              <a:gd name="connsiteY3826" fmla="*/ 8242758 h 11849802"/>
              <a:gd name="connsiteX3827" fmla="*/ 4718918 w 6576949"/>
              <a:gd name="connsiteY3827" fmla="*/ 8188699 h 11849802"/>
              <a:gd name="connsiteX3828" fmla="*/ 4812051 w 6576949"/>
              <a:gd name="connsiteY3828" fmla="*/ 8242758 h 11849802"/>
              <a:gd name="connsiteX3829" fmla="*/ 4905699 w 6576949"/>
              <a:gd name="connsiteY3829" fmla="*/ 8296818 h 11849802"/>
              <a:gd name="connsiteX3830" fmla="*/ 4514643 w 6576949"/>
              <a:gd name="connsiteY3830" fmla="*/ 8973846 h 11849802"/>
              <a:gd name="connsiteX3831" fmla="*/ 4421510 w 6576949"/>
              <a:gd name="connsiteY3831" fmla="*/ 8919787 h 11849802"/>
              <a:gd name="connsiteX3832" fmla="*/ 4328376 w 6576949"/>
              <a:gd name="connsiteY3832" fmla="*/ 8865727 h 11849802"/>
              <a:gd name="connsiteX3833" fmla="*/ 4328376 w 6576949"/>
              <a:gd name="connsiteY3833" fmla="*/ 8650520 h 11849802"/>
              <a:gd name="connsiteX3834" fmla="*/ 4421510 w 6576949"/>
              <a:gd name="connsiteY3834" fmla="*/ 8596460 h 11849802"/>
              <a:gd name="connsiteX3835" fmla="*/ 4514643 w 6576949"/>
              <a:gd name="connsiteY3835" fmla="*/ 8542401 h 11849802"/>
              <a:gd name="connsiteX3836" fmla="*/ 4607776 w 6576949"/>
              <a:gd name="connsiteY3836" fmla="*/ 8596460 h 11849802"/>
              <a:gd name="connsiteX3837" fmla="*/ 4700909 w 6576949"/>
              <a:gd name="connsiteY3837" fmla="*/ 8650520 h 11849802"/>
              <a:gd name="connsiteX3838" fmla="*/ 4700909 w 6576949"/>
              <a:gd name="connsiteY3838" fmla="*/ 8865727 h 11849802"/>
              <a:gd name="connsiteX3839" fmla="*/ 4607776 w 6576949"/>
              <a:gd name="connsiteY3839" fmla="*/ 8919787 h 11849802"/>
              <a:gd name="connsiteX3840" fmla="*/ 4514643 w 6576949"/>
              <a:gd name="connsiteY3840" fmla="*/ 8973846 h 11849802"/>
              <a:gd name="connsiteX3841" fmla="*/ 4106092 w 6576949"/>
              <a:gd name="connsiteY3841" fmla="*/ 8973846 h 11849802"/>
              <a:gd name="connsiteX3842" fmla="*/ 4012959 w 6576949"/>
              <a:gd name="connsiteY3842" fmla="*/ 8919787 h 11849802"/>
              <a:gd name="connsiteX3843" fmla="*/ 3919825 w 6576949"/>
              <a:gd name="connsiteY3843" fmla="*/ 8865727 h 11849802"/>
              <a:gd name="connsiteX3844" fmla="*/ 3919825 w 6576949"/>
              <a:gd name="connsiteY3844" fmla="*/ 8650520 h 11849802"/>
              <a:gd name="connsiteX3845" fmla="*/ 4012959 w 6576949"/>
              <a:gd name="connsiteY3845" fmla="*/ 8596460 h 11849802"/>
              <a:gd name="connsiteX3846" fmla="*/ 4106092 w 6576949"/>
              <a:gd name="connsiteY3846" fmla="*/ 8542401 h 11849802"/>
              <a:gd name="connsiteX3847" fmla="*/ 4199225 w 6576949"/>
              <a:gd name="connsiteY3847" fmla="*/ 8596460 h 11849802"/>
              <a:gd name="connsiteX3848" fmla="*/ 4292358 w 6576949"/>
              <a:gd name="connsiteY3848" fmla="*/ 8650520 h 11849802"/>
              <a:gd name="connsiteX3849" fmla="*/ 4292358 w 6576949"/>
              <a:gd name="connsiteY3849" fmla="*/ 8865727 h 11849802"/>
              <a:gd name="connsiteX3850" fmla="*/ 4199225 w 6576949"/>
              <a:gd name="connsiteY3850" fmla="*/ 8919787 h 11849802"/>
              <a:gd name="connsiteX3851" fmla="*/ 4106092 w 6576949"/>
              <a:gd name="connsiteY3851" fmla="*/ 8973846 h 11849802"/>
              <a:gd name="connsiteX3852" fmla="*/ 3697026 w 6576949"/>
              <a:gd name="connsiteY3852" fmla="*/ 8973846 h 11849802"/>
              <a:gd name="connsiteX3853" fmla="*/ 3603893 w 6576949"/>
              <a:gd name="connsiteY3853" fmla="*/ 8919787 h 11849802"/>
              <a:gd name="connsiteX3854" fmla="*/ 3510760 w 6576949"/>
              <a:gd name="connsiteY3854" fmla="*/ 8865727 h 11849802"/>
              <a:gd name="connsiteX3855" fmla="*/ 3510760 w 6576949"/>
              <a:gd name="connsiteY3855" fmla="*/ 8650520 h 11849802"/>
              <a:gd name="connsiteX3856" fmla="*/ 3603893 w 6576949"/>
              <a:gd name="connsiteY3856" fmla="*/ 8596460 h 11849802"/>
              <a:gd name="connsiteX3857" fmla="*/ 3697026 w 6576949"/>
              <a:gd name="connsiteY3857" fmla="*/ 8542401 h 11849802"/>
              <a:gd name="connsiteX3858" fmla="*/ 3790159 w 6576949"/>
              <a:gd name="connsiteY3858" fmla="*/ 8596460 h 11849802"/>
              <a:gd name="connsiteX3859" fmla="*/ 3883293 w 6576949"/>
              <a:gd name="connsiteY3859" fmla="*/ 8650520 h 11849802"/>
              <a:gd name="connsiteX3860" fmla="*/ 3883293 w 6576949"/>
              <a:gd name="connsiteY3860" fmla="*/ 8865727 h 11849802"/>
              <a:gd name="connsiteX3861" fmla="*/ 3790159 w 6576949"/>
              <a:gd name="connsiteY3861" fmla="*/ 8919787 h 11849802"/>
              <a:gd name="connsiteX3862" fmla="*/ 3697026 w 6576949"/>
              <a:gd name="connsiteY3862" fmla="*/ 8973846 h 11849802"/>
              <a:gd name="connsiteX3863" fmla="*/ 3288475 w 6576949"/>
              <a:gd name="connsiteY3863" fmla="*/ 8973846 h 11849802"/>
              <a:gd name="connsiteX3864" fmla="*/ 3195342 w 6576949"/>
              <a:gd name="connsiteY3864" fmla="*/ 8919787 h 11849802"/>
              <a:gd name="connsiteX3865" fmla="*/ 3102209 w 6576949"/>
              <a:gd name="connsiteY3865" fmla="*/ 8865727 h 11849802"/>
              <a:gd name="connsiteX3866" fmla="*/ 3102209 w 6576949"/>
              <a:gd name="connsiteY3866" fmla="*/ 8650520 h 11849802"/>
              <a:gd name="connsiteX3867" fmla="*/ 3195342 w 6576949"/>
              <a:gd name="connsiteY3867" fmla="*/ 8596460 h 11849802"/>
              <a:gd name="connsiteX3868" fmla="*/ 3288475 w 6576949"/>
              <a:gd name="connsiteY3868" fmla="*/ 8542401 h 11849802"/>
              <a:gd name="connsiteX3869" fmla="*/ 3381608 w 6576949"/>
              <a:gd name="connsiteY3869" fmla="*/ 8596460 h 11849802"/>
              <a:gd name="connsiteX3870" fmla="*/ 3474741 w 6576949"/>
              <a:gd name="connsiteY3870" fmla="*/ 8650520 h 11849802"/>
              <a:gd name="connsiteX3871" fmla="*/ 3474741 w 6576949"/>
              <a:gd name="connsiteY3871" fmla="*/ 8865727 h 11849802"/>
              <a:gd name="connsiteX3872" fmla="*/ 3381608 w 6576949"/>
              <a:gd name="connsiteY3872" fmla="*/ 8919787 h 11849802"/>
              <a:gd name="connsiteX3873" fmla="*/ 3288475 w 6576949"/>
              <a:gd name="connsiteY3873" fmla="*/ 8973846 h 11849802"/>
              <a:gd name="connsiteX3874" fmla="*/ 2879410 w 6576949"/>
              <a:gd name="connsiteY3874" fmla="*/ 8973846 h 11849802"/>
              <a:gd name="connsiteX3875" fmla="*/ 2786277 w 6576949"/>
              <a:gd name="connsiteY3875" fmla="*/ 8919787 h 11849802"/>
              <a:gd name="connsiteX3876" fmla="*/ 2693143 w 6576949"/>
              <a:gd name="connsiteY3876" fmla="*/ 8865727 h 11849802"/>
              <a:gd name="connsiteX3877" fmla="*/ 2693143 w 6576949"/>
              <a:gd name="connsiteY3877" fmla="*/ 8650520 h 11849802"/>
              <a:gd name="connsiteX3878" fmla="*/ 2786277 w 6576949"/>
              <a:gd name="connsiteY3878" fmla="*/ 8596460 h 11849802"/>
              <a:gd name="connsiteX3879" fmla="*/ 2879410 w 6576949"/>
              <a:gd name="connsiteY3879" fmla="*/ 8542401 h 11849802"/>
              <a:gd name="connsiteX3880" fmla="*/ 2972543 w 6576949"/>
              <a:gd name="connsiteY3880" fmla="*/ 8596460 h 11849802"/>
              <a:gd name="connsiteX3881" fmla="*/ 3065676 w 6576949"/>
              <a:gd name="connsiteY3881" fmla="*/ 8650520 h 11849802"/>
              <a:gd name="connsiteX3882" fmla="*/ 3065676 w 6576949"/>
              <a:gd name="connsiteY3882" fmla="*/ 8865727 h 11849802"/>
              <a:gd name="connsiteX3883" fmla="*/ 2972543 w 6576949"/>
              <a:gd name="connsiteY3883" fmla="*/ 8919787 h 11849802"/>
              <a:gd name="connsiteX3884" fmla="*/ 2879410 w 6576949"/>
              <a:gd name="connsiteY3884" fmla="*/ 8973846 h 11849802"/>
              <a:gd name="connsiteX3885" fmla="*/ 2470859 w 6576949"/>
              <a:gd name="connsiteY3885" fmla="*/ 8973846 h 11849802"/>
              <a:gd name="connsiteX3886" fmla="*/ 2377726 w 6576949"/>
              <a:gd name="connsiteY3886" fmla="*/ 8919787 h 11849802"/>
              <a:gd name="connsiteX3887" fmla="*/ 2284592 w 6576949"/>
              <a:gd name="connsiteY3887" fmla="*/ 8865727 h 11849802"/>
              <a:gd name="connsiteX3888" fmla="*/ 2284592 w 6576949"/>
              <a:gd name="connsiteY3888" fmla="*/ 8650520 h 11849802"/>
              <a:gd name="connsiteX3889" fmla="*/ 2377726 w 6576949"/>
              <a:gd name="connsiteY3889" fmla="*/ 8596460 h 11849802"/>
              <a:gd name="connsiteX3890" fmla="*/ 2470859 w 6576949"/>
              <a:gd name="connsiteY3890" fmla="*/ 8542401 h 11849802"/>
              <a:gd name="connsiteX3891" fmla="*/ 2563992 w 6576949"/>
              <a:gd name="connsiteY3891" fmla="*/ 8596460 h 11849802"/>
              <a:gd name="connsiteX3892" fmla="*/ 2657125 w 6576949"/>
              <a:gd name="connsiteY3892" fmla="*/ 8650520 h 11849802"/>
              <a:gd name="connsiteX3893" fmla="*/ 2657125 w 6576949"/>
              <a:gd name="connsiteY3893" fmla="*/ 8865727 h 11849802"/>
              <a:gd name="connsiteX3894" fmla="*/ 2563992 w 6576949"/>
              <a:gd name="connsiteY3894" fmla="*/ 8919787 h 11849802"/>
              <a:gd name="connsiteX3895" fmla="*/ 2470859 w 6576949"/>
              <a:gd name="connsiteY3895" fmla="*/ 8973846 h 11849802"/>
              <a:gd name="connsiteX3896" fmla="*/ 2061793 w 6576949"/>
              <a:gd name="connsiteY3896" fmla="*/ 8973846 h 11849802"/>
              <a:gd name="connsiteX3897" fmla="*/ 1968660 w 6576949"/>
              <a:gd name="connsiteY3897" fmla="*/ 8919787 h 11849802"/>
              <a:gd name="connsiteX3898" fmla="*/ 1875527 w 6576949"/>
              <a:gd name="connsiteY3898" fmla="*/ 8865727 h 11849802"/>
              <a:gd name="connsiteX3899" fmla="*/ 1875527 w 6576949"/>
              <a:gd name="connsiteY3899" fmla="*/ 8650520 h 11849802"/>
              <a:gd name="connsiteX3900" fmla="*/ 1968660 w 6576949"/>
              <a:gd name="connsiteY3900" fmla="*/ 8596460 h 11849802"/>
              <a:gd name="connsiteX3901" fmla="*/ 2061793 w 6576949"/>
              <a:gd name="connsiteY3901" fmla="*/ 8542401 h 11849802"/>
              <a:gd name="connsiteX3902" fmla="*/ 2154926 w 6576949"/>
              <a:gd name="connsiteY3902" fmla="*/ 8596460 h 11849802"/>
              <a:gd name="connsiteX3903" fmla="*/ 2248059 w 6576949"/>
              <a:gd name="connsiteY3903" fmla="*/ 8650520 h 11849802"/>
              <a:gd name="connsiteX3904" fmla="*/ 2248059 w 6576949"/>
              <a:gd name="connsiteY3904" fmla="*/ 8865727 h 11849802"/>
              <a:gd name="connsiteX3905" fmla="*/ 2154926 w 6576949"/>
              <a:gd name="connsiteY3905" fmla="*/ 8919787 h 11849802"/>
              <a:gd name="connsiteX3906" fmla="*/ 2061793 w 6576949"/>
              <a:gd name="connsiteY3906" fmla="*/ 8973846 h 11849802"/>
              <a:gd name="connsiteX3907" fmla="*/ 1671251 w 6576949"/>
              <a:gd name="connsiteY3907" fmla="*/ 8512025 h 11849802"/>
              <a:gd name="connsiteX3908" fmla="*/ 1671251 w 6576949"/>
              <a:gd name="connsiteY3908" fmla="*/ 8296818 h 11849802"/>
              <a:gd name="connsiteX3909" fmla="*/ 1764384 w 6576949"/>
              <a:gd name="connsiteY3909" fmla="*/ 8242758 h 11849802"/>
              <a:gd name="connsiteX3910" fmla="*/ 1857518 w 6576949"/>
              <a:gd name="connsiteY3910" fmla="*/ 8188699 h 11849802"/>
              <a:gd name="connsiteX3911" fmla="*/ 1950651 w 6576949"/>
              <a:gd name="connsiteY3911" fmla="*/ 8242758 h 11849802"/>
              <a:gd name="connsiteX3912" fmla="*/ 2043784 w 6576949"/>
              <a:gd name="connsiteY3912" fmla="*/ 8296818 h 11849802"/>
              <a:gd name="connsiteX3913" fmla="*/ 2043784 w 6576949"/>
              <a:gd name="connsiteY3913" fmla="*/ 8512025 h 11849802"/>
              <a:gd name="connsiteX3914" fmla="*/ 1950651 w 6576949"/>
              <a:gd name="connsiteY3914" fmla="*/ 8566085 h 11849802"/>
              <a:gd name="connsiteX3915" fmla="*/ 1857518 w 6576949"/>
              <a:gd name="connsiteY3915" fmla="*/ 8620144 h 11849802"/>
              <a:gd name="connsiteX3916" fmla="*/ 1764384 w 6576949"/>
              <a:gd name="connsiteY3916" fmla="*/ 8566085 h 11849802"/>
              <a:gd name="connsiteX3917" fmla="*/ 1671251 w 6576949"/>
              <a:gd name="connsiteY3917" fmla="*/ 8512025 h 11849802"/>
              <a:gd name="connsiteX3918" fmla="*/ 1671251 w 6576949"/>
              <a:gd name="connsiteY3918" fmla="*/ 7803591 h 11849802"/>
              <a:gd name="connsiteX3919" fmla="*/ 1671251 w 6576949"/>
              <a:gd name="connsiteY3919" fmla="*/ 7588383 h 11849802"/>
              <a:gd name="connsiteX3920" fmla="*/ 1764384 w 6576949"/>
              <a:gd name="connsiteY3920" fmla="*/ 7534324 h 11849802"/>
              <a:gd name="connsiteX3921" fmla="*/ 1857518 w 6576949"/>
              <a:gd name="connsiteY3921" fmla="*/ 7480780 h 11849802"/>
              <a:gd name="connsiteX3922" fmla="*/ 1950651 w 6576949"/>
              <a:gd name="connsiteY3922" fmla="*/ 7534839 h 11849802"/>
              <a:gd name="connsiteX3923" fmla="*/ 2043784 w 6576949"/>
              <a:gd name="connsiteY3923" fmla="*/ 7588898 h 11849802"/>
              <a:gd name="connsiteX3924" fmla="*/ 2043784 w 6576949"/>
              <a:gd name="connsiteY3924" fmla="*/ 7804106 h 11849802"/>
              <a:gd name="connsiteX3925" fmla="*/ 1950651 w 6576949"/>
              <a:gd name="connsiteY3925" fmla="*/ 7858165 h 11849802"/>
              <a:gd name="connsiteX3926" fmla="*/ 1857518 w 6576949"/>
              <a:gd name="connsiteY3926" fmla="*/ 7912225 h 11849802"/>
              <a:gd name="connsiteX3927" fmla="*/ 1764384 w 6576949"/>
              <a:gd name="connsiteY3927" fmla="*/ 7858165 h 11849802"/>
              <a:gd name="connsiteX3928" fmla="*/ 1671251 w 6576949"/>
              <a:gd name="connsiteY3928" fmla="*/ 7803591 h 11849802"/>
              <a:gd name="connsiteX3929" fmla="*/ 1671251 w 6576949"/>
              <a:gd name="connsiteY3929" fmla="*/ 7095156 h 11849802"/>
              <a:gd name="connsiteX3930" fmla="*/ 1671251 w 6576949"/>
              <a:gd name="connsiteY3930" fmla="*/ 6879949 h 11849802"/>
              <a:gd name="connsiteX3931" fmla="*/ 1764384 w 6576949"/>
              <a:gd name="connsiteY3931" fmla="*/ 6825890 h 11849802"/>
              <a:gd name="connsiteX3932" fmla="*/ 1857518 w 6576949"/>
              <a:gd name="connsiteY3932" fmla="*/ 6771831 h 11849802"/>
              <a:gd name="connsiteX3933" fmla="*/ 1950651 w 6576949"/>
              <a:gd name="connsiteY3933" fmla="*/ 6825890 h 11849802"/>
              <a:gd name="connsiteX3934" fmla="*/ 2043784 w 6576949"/>
              <a:gd name="connsiteY3934" fmla="*/ 6879949 h 11849802"/>
              <a:gd name="connsiteX3935" fmla="*/ 2043784 w 6576949"/>
              <a:gd name="connsiteY3935" fmla="*/ 7095156 h 11849802"/>
              <a:gd name="connsiteX3936" fmla="*/ 1950651 w 6576949"/>
              <a:gd name="connsiteY3936" fmla="*/ 7149216 h 11849802"/>
              <a:gd name="connsiteX3937" fmla="*/ 1857518 w 6576949"/>
              <a:gd name="connsiteY3937" fmla="*/ 7202760 h 11849802"/>
              <a:gd name="connsiteX3938" fmla="*/ 1764384 w 6576949"/>
              <a:gd name="connsiteY3938" fmla="*/ 7148701 h 11849802"/>
              <a:gd name="connsiteX3939" fmla="*/ 1671251 w 6576949"/>
              <a:gd name="connsiteY3939" fmla="*/ 7095156 h 11849802"/>
              <a:gd name="connsiteX3940" fmla="*/ 1671251 w 6576949"/>
              <a:gd name="connsiteY3940" fmla="*/ 6386722 h 11849802"/>
              <a:gd name="connsiteX3941" fmla="*/ 1671251 w 6576949"/>
              <a:gd name="connsiteY3941" fmla="*/ 6171514 h 11849802"/>
              <a:gd name="connsiteX3942" fmla="*/ 1764384 w 6576949"/>
              <a:gd name="connsiteY3942" fmla="*/ 6117455 h 11849802"/>
              <a:gd name="connsiteX3943" fmla="*/ 1857518 w 6576949"/>
              <a:gd name="connsiteY3943" fmla="*/ 6063396 h 11849802"/>
              <a:gd name="connsiteX3944" fmla="*/ 1950651 w 6576949"/>
              <a:gd name="connsiteY3944" fmla="*/ 6117455 h 11849802"/>
              <a:gd name="connsiteX3945" fmla="*/ 2043784 w 6576949"/>
              <a:gd name="connsiteY3945" fmla="*/ 6171514 h 11849802"/>
              <a:gd name="connsiteX3946" fmla="*/ 2043784 w 6576949"/>
              <a:gd name="connsiteY3946" fmla="*/ 6386722 h 11849802"/>
              <a:gd name="connsiteX3947" fmla="*/ 1950651 w 6576949"/>
              <a:gd name="connsiteY3947" fmla="*/ 6440781 h 11849802"/>
              <a:gd name="connsiteX3948" fmla="*/ 1857518 w 6576949"/>
              <a:gd name="connsiteY3948" fmla="*/ 6494841 h 11849802"/>
              <a:gd name="connsiteX3949" fmla="*/ 1764384 w 6576949"/>
              <a:gd name="connsiteY3949" fmla="*/ 6440781 h 11849802"/>
              <a:gd name="connsiteX3950" fmla="*/ 1671251 w 6576949"/>
              <a:gd name="connsiteY3950" fmla="*/ 6386722 h 11849802"/>
              <a:gd name="connsiteX3951" fmla="*/ 1671251 w 6576949"/>
              <a:gd name="connsiteY3951" fmla="*/ 5678288 h 11849802"/>
              <a:gd name="connsiteX3952" fmla="*/ 1671251 w 6576949"/>
              <a:gd name="connsiteY3952" fmla="*/ 5463080 h 11849802"/>
              <a:gd name="connsiteX3953" fmla="*/ 1764384 w 6576949"/>
              <a:gd name="connsiteY3953" fmla="*/ 5409021 h 11849802"/>
              <a:gd name="connsiteX3954" fmla="*/ 1857518 w 6576949"/>
              <a:gd name="connsiteY3954" fmla="*/ 5354961 h 11849802"/>
              <a:gd name="connsiteX3955" fmla="*/ 1950651 w 6576949"/>
              <a:gd name="connsiteY3955" fmla="*/ 5409021 h 11849802"/>
              <a:gd name="connsiteX3956" fmla="*/ 2043784 w 6576949"/>
              <a:gd name="connsiteY3956" fmla="*/ 5463080 h 11849802"/>
              <a:gd name="connsiteX3957" fmla="*/ 2043784 w 6576949"/>
              <a:gd name="connsiteY3957" fmla="*/ 5678288 h 11849802"/>
              <a:gd name="connsiteX3958" fmla="*/ 1950651 w 6576949"/>
              <a:gd name="connsiteY3958" fmla="*/ 5732347 h 11849802"/>
              <a:gd name="connsiteX3959" fmla="*/ 1857518 w 6576949"/>
              <a:gd name="connsiteY3959" fmla="*/ 5786406 h 11849802"/>
              <a:gd name="connsiteX3960" fmla="*/ 1764384 w 6576949"/>
              <a:gd name="connsiteY3960" fmla="*/ 5732347 h 11849802"/>
              <a:gd name="connsiteX3961" fmla="*/ 1671251 w 6576949"/>
              <a:gd name="connsiteY3961" fmla="*/ 5678288 h 11849802"/>
              <a:gd name="connsiteX3962" fmla="*/ 1671251 w 6576949"/>
              <a:gd name="connsiteY3962" fmla="*/ 4969853 h 11849802"/>
              <a:gd name="connsiteX3963" fmla="*/ 1671251 w 6576949"/>
              <a:gd name="connsiteY3963" fmla="*/ 4754646 h 11849802"/>
              <a:gd name="connsiteX3964" fmla="*/ 1764384 w 6576949"/>
              <a:gd name="connsiteY3964" fmla="*/ 4700586 h 11849802"/>
              <a:gd name="connsiteX3965" fmla="*/ 1857518 w 6576949"/>
              <a:gd name="connsiteY3965" fmla="*/ 4646527 h 11849802"/>
              <a:gd name="connsiteX3966" fmla="*/ 1950651 w 6576949"/>
              <a:gd name="connsiteY3966" fmla="*/ 4700586 h 11849802"/>
              <a:gd name="connsiteX3967" fmla="*/ 2043784 w 6576949"/>
              <a:gd name="connsiteY3967" fmla="*/ 4754646 h 11849802"/>
              <a:gd name="connsiteX3968" fmla="*/ 2043784 w 6576949"/>
              <a:gd name="connsiteY3968" fmla="*/ 4969853 h 11849802"/>
              <a:gd name="connsiteX3969" fmla="*/ 1950651 w 6576949"/>
              <a:gd name="connsiteY3969" fmla="*/ 5023912 h 11849802"/>
              <a:gd name="connsiteX3970" fmla="*/ 1857518 w 6576949"/>
              <a:gd name="connsiteY3970" fmla="*/ 5077457 h 11849802"/>
              <a:gd name="connsiteX3971" fmla="*/ 1764384 w 6576949"/>
              <a:gd name="connsiteY3971" fmla="*/ 5023398 h 11849802"/>
              <a:gd name="connsiteX3972" fmla="*/ 1671251 w 6576949"/>
              <a:gd name="connsiteY3972" fmla="*/ 4969853 h 11849802"/>
              <a:gd name="connsiteX3973" fmla="*/ 1671251 w 6576949"/>
              <a:gd name="connsiteY3973" fmla="*/ 4261419 h 11849802"/>
              <a:gd name="connsiteX3974" fmla="*/ 1671251 w 6576949"/>
              <a:gd name="connsiteY3974" fmla="*/ 4046211 h 11849802"/>
              <a:gd name="connsiteX3975" fmla="*/ 1764384 w 6576949"/>
              <a:gd name="connsiteY3975" fmla="*/ 3992152 h 11849802"/>
              <a:gd name="connsiteX3976" fmla="*/ 1857518 w 6576949"/>
              <a:gd name="connsiteY3976" fmla="*/ 3938093 h 11849802"/>
              <a:gd name="connsiteX3977" fmla="*/ 1950651 w 6576949"/>
              <a:gd name="connsiteY3977" fmla="*/ 3992152 h 11849802"/>
              <a:gd name="connsiteX3978" fmla="*/ 2043784 w 6576949"/>
              <a:gd name="connsiteY3978" fmla="*/ 4046211 h 11849802"/>
              <a:gd name="connsiteX3979" fmla="*/ 2043784 w 6576949"/>
              <a:gd name="connsiteY3979" fmla="*/ 4261419 h 11849802"/>
              <a:gd name="connsiteX3980" fmla="*/ 1950651 w 6576949"/>
              <a:gd name="connsiteY3980" fmla="*/ 4315478 h 11849802"/>
              <a:gd name="connsiteX3981" fmla="*/ 1857518 w 6576949"/>
              <a:gd name="connsiteY3981" fmla="*/ 4369022 h 11849802"/>
              <a:gd name="connsiteX3982" fmla="*/ 1764384 w 6576949"/>
              <a:gd name="connsiteY3982" fmla="*/ 4314963 h 11849802"/>
              <a:gd name="connsiteX3983" fmla="*/ 1671251 w 6576949"/>
              <a:gd name="connsiteY3983" fmla="*/ 4261419 h 11849802"/>
              <a:gd name="connsiteX3984" fmla="*/ 1671251 w 6576949"/>
              <a:gd name="connsiteY3984" fmla="*/ 3552984 h 11849802"/>
              <a:gd name="connsiteX3985" fmla="*/ 1671251 w 6576949"/>
              <a:gd name="connsiteY3985" fmla="*/ 3337777 h 11849802"/>
              <a:gd name="connsiteX3986" fmla="*/ 1764384 w 6576949"/>
              <a:gd name="connsiteY3986" fmla="*/ 3283717 h 11849802"/>
              <a:gd name="connsiteX3987" fmla="*/ 1857518 w 6576949"/>
              <a:gd name="connsiteY3987" fmla="*/ 3229658 h 11849802"/>
              <a:gd name="connsiteX3988" fmla="*/ 1950651 w 6576949"/>
              <a:gd name="connsiteY3988" fmla="*/ 3283717 h 11849802"/>
              <a:gd name="connsiteX3989" fmla="*/ 2043784 w 6576949"/>
              <a:gd name="connsiteY3989" fmla="*/ 3337777 h 11849802"/>
              <a:gd name="connsiteX3990" fmla="*/ 2043784 w 6576949"/>
              <a:gd name="connsiteY3990" fmla="*/ 3552984 h 11849802"/>
              <a:gd name="connsiteX3991" fmla="*/ 1950651 w 6576949"/>
              <a:gd name="connsiteY3991" fmla="*/ 3607043 h 11849802"/>
              <a:gd name="connsiteX3992" fmla="*/ 1857518 w 6576949"/>
              <a:gd name="connsiteY3992" fmla="*/ 3660588 h 11849802"/>
              <a:gd name="connsiteX3993" fmla="*/ 1764384 w 6576949"/>
              <a:gd name="connsiteY3993" fmla="*/ 3606529 h 11849802"/>
              <a:gd name="connsiteX3994" fmla="*/ 1671251 w 6576949"/>
              <a:gd name="connsiteY3994" fmla="*/ 3552984 h 11849802"/>
              <a:gd name="connsiteX3995" fmla="*/ 2061793 w 6576949"/>
              <a:gd name="connsiteY3995" fmla="*/ 2875441 h 11849802"/>
              <a:gd name="connsiteX3996" fmla="*/ 2154926 w 6576949"/>
              <a:gd name="connsiteY3996" fmla="*/ 2929500 h 11849802"/>
              <a:gd name="connsiteX3997" fmla="*/ 2248059 w 6576949"/>
              <a:gd name="connsiteY3997" fmla="*/ 2983559 h 11849802"/>
              <a:gd name="connsiteX3998" fmla="*/ 2248059 w 6576949"/>
              <a:gd name="connsiteY3998" fmla="*/ 3198767 h 11849802"/>
              <a:gd name="connsiteX3999" fmla="*/ 2154926 w 6576949"/>
              <a:gd name="connsiteY3999" fmla="*/ 3252826 h 11849802"/>
              <a:gd name="connsiteX4000" fmla="*/ 2061793 w 6576949"/>
              <a:gd name="connsiteY4000" fmla="*/ 3306886 h 11849802"/>
              <a:gd name="connsiteX4001" fmla="*/ 1968660 w 6576949"/>
              <a:gd name="connsiteY4001" fmla="*/ 3252826 h 11849802"/>
              <a:gd name="connsiteX4002" fmla="*/ 1875527 w 6576949"/>
              <a:gd name="connsiteY4002" fmla="*/ 3198767 h 11849802"/>
              <a:gd name="connsiteX4003" fmla="*/ 1875527 w 6576949"/>
              <a:gd name="connsiteY4003" fmla="*/ 2983559 h 11849802"/>
              <a:gd name="connsiteX4004" fmla="*/ 1968660 w 6576949"/>
              <a:gd name="connsiteY4004" fmla="*/ 2929500 h 11849802"/>
              <a:gd name="connsiteX4005" fmla="*/ 2061793 w 6576949"/>
              <a:gd name="connsiteY4005" fmla="*/ 2875441 h 11849802"/>
              <a:gd name="connsiteX4006" fmla="*/ 2470859 w 6576949"/>
              <a:gd name="connsiteY4006" fmla="*/ 2875441 h 11849802"/>
              <a:gd name="connsiteX4007" fmla="*/ 2563992 w 6576949"/>
              <a:gd name="connsiteY4007" fmla="*/ 2929500 h 11849802"/>
              <a:gd name="connsiteX4008" fmla="*/ 2657125 w 6576949"/>
              <a:gd name="connsiteY4008" fmla="*/ 2983559 h 11849802"/>
              <a:gd name="connsiteX4009" fmla="*/ 2657125 w 6576949"/>
              <a:gd name="connsiteY4009" fmla="*/ 3198767 h 11849802"/>
              <a:gd name="connsiteX4010" fmla="*/ 2563992 w 6576949"/>
              <a:gd name="connsiteY4010" fmla="*/ 3252826 h 11849802"/>
              <a:gd name="connsiteX4011" fmla="*/ 2470859 w 6576949"/>
              <a:gd name="connsiteY4011" fmla="*/ 3306886 h 11849802"/>
              <a:gd name="connsiteX4012" fmla="*/ 2377726 w 6576949"/>
              <a:gd name="connsiteY4012" fmla="*/ 3252826 h 11849802"/>
              <a:gd name="connsiteX4013" fmla="*/ 2284592 w 6576949"/>
              <a:gd name="connsiteY4013" fmla="*/ 3198767 h 11849802"/>
              <a:gd name="connsiteX4014" fmla="*/ 2284592 w 6576949"/>
              <a:gd name="connsiteY4014" fmla="*/ 2983559 h 11849802"/>
              <a:gd name="connsiteX4015" fmla="*/ 2377726 w 6576949"/>
              <a:gd name="connsiteY4015" fmla="*/ 2929500 h 11849802"/>
              <a:gd name="connsiteX4016" fmla="*/ 2470859 w 6576949"/>
              <a:gd name="connsiteY4016" fmla="*/ 2875441 h 11849802"/>
              <a:gd name="connsiteX4017" fmla="*/ 2879410 w 6576949"/>
              <a:gd name="connsiteY4017" fmla="*/ 2875441 h 11849802"/>
              <a:gd name="connsiteX4018" fmla="*/ 2972543 w 6576949"/>
              <a:gd name="connsiteY4018" fmla="*/ 2929500 h 11849802"/>
              <a:gd name="connsiteX4019" fmla="*/ 3065676 w 6576949"/>
              <a:gd name="connsiteY4019" fmla="*/ 2983559 h 11849802"/>
              <a:gd name="connsiteX4020" fmla="*/ 3065676 w 6576949"/>
              <a:gd name="connsiteY4020" fmla="*/ 3198767 h 11849802"/>
              <a:gd name="connsiteX4021" fmla="*/ 2972543 w 6576949"/>
              <a:gd name="connsiteY4021" fmla="*/ 3252826 h 11849802"/>
              <a:gd name="connsiteX4022" fmla="*/ 2879410 w 6576949"/>
              <a:gd name="connsiteY4022" fmla="*/ 3306886 h 11849802"/>
              <a:gd name="connsiteX4023" fmla="*/ 2786277 w 6576949"/>
              <a:gd name="connsiteY4023" fmla="*/ 3252826 h 11849802"/>
              <a:gd name="connsiteX4024" fmla="*/ 2693143 w 6576949"/>
              <a:gd name="connsiteY4024" fmla="*/ 3198767 h 11849802"/>
              <a:gd name="connsiteX4025" fmla="*/ 2693143 w 6576949"/>
              <a:gd name="connsiteY4025" fmla="*/ 2983559 h 11849802"/>
              <a:gd name="connsiteX4026" fmla="*/ 2786277 w 6576949"/>
              <a:gd name="connsiteY4026" fmla="*/ 2929500 h 11849802"/>
              <a:gd name="connsiteX4027" fmla="*/ 2879410 w 6576949"/>
              <a:gd name="connsiteY4027" fmla="*/ 2875441 h 11849802"/>
              <a:gd name="connsiteX4028" fmla="*/ 3288475 w 6576949"/>
              <a:gd name="connsiteY4028" fmla="*/ 2875441 h 11849802"/>
              <a:gd name="connsiteX4029" fmla="*/ 3381608 w 6576949"/>
              <a:gd name="connsiteY4029" fmla="*/ 2929500 h 11849802"/>
              <a:gd name="connsiteX4030" fmla="*/ 3474741 w 6576949"/>
              <a:gd name="connsiteY4030" fmla="*/ 2983559 h 11849802"/>
              <a:gd name="connsiteX4031" fmla="*/ 3474741 w 6576949"/>
              <a:gd name="connsiteY4031" fmla="*/ 3198767 h 11849802"/>
              <a:gd name="connsiteX4032" fmla="*/ 3381608 w 6576949"/>
              <a:gd name="connsiteY4032" fmla="*/ 3252826 h 11849802"/>
              <a:gd name="connsiteX4033" fmla="*/ 3288475 w 6576949"/>
              <a:gd name="connsiteY4033" fmla="*/ 3306886 h 11849802"/>
              <a:gd name="connsiteX4034" fmla="*/ 3195342 w 6576949"/>
              <a:gd name="connsiteY4034" fmla="*/ 3252311 h 11849802"/>
              <a:gd name="connsiteX4035" fmla="*/ 3102209 w 6576949"/>
              <a:gd name="connsiteY4035" fmla="*/ 3198252 h 11849802"/>
              <a:gd name="connsiteX4036" fmla="*/ 3102209 w 6576949"/>
              <a:gd name="connsiteY4036" fmla="*/ 2983045 h 11849802"/>
              <a:gd name="connsiteX4037" fmla="*/ 3195342 w 6576949"/>
              <a:gd name="connsiteY4037" fmla="*/ 2929500 h 11849802"/>
              <a:gd name="connsiteX4038" fmla="*/ 3288475 w 6576949"/>
              <a:gd name="connsiteY4038" fmla="*/ 2875441 h 11849802"/>
              <a:gd name="connsiteX4039" fmla="*/ 3697026 w 6576949"/>
              <a:gd name="connsiteY4039" fmla="*/ 2875441 h 11849802"/>
              <a:gd name="connsiteX4040" fmla="*/ 3790159 w 6576949"/>
              <a:gd name="connsiteY4040" fmla="*/ 2929500 h 11849802"/>
              <a:gd name="connsiteX4041" fmla="*/ 3883293 w 6576949"/>
              <a:gd name="connsiteY4041" fmla="*/ 2983559 h 11849802"/>
              <a:gd name="connsiteX4042" fmla="*/ 3883293 w 6576949"/>
              <a:gd name="connsiteY4042" fmla="*/ 3198767 h 11849802"/>
              <a:gd name="connsiteX4043" fmla="*/ 3790159 w 6576949"/>
              <a:gd name="connsiteY4043" fmla="*/ 3252826 h 11849802"/>
              <a:gd name="connsiteX4044" fmla="*/ 3697026 w 6576949"/>
              <a:gd name="connsiteY4044" fmla="*/ 3306886 h 11849802"/>
              <a:gd name="connsiteX4045" fmla="*/ 3603893 w 6576949"/>
              <a:gd name="connsiteY4045" fmla="*/ 3252826 h 11849802"/>
              <a:gd name="connsiteX4046" fmla="*/ 3510760 w 6576949"/>
              <a:gd name="connsiteY4046" fmla="*/ 3198767 h 11849802"/>
              <a:gd name="connsiteX4047" fmla="*/ 3510760 w 6576949"/>
              <a:gd name="connsiteY4047" fmla="*/ 2983559 h 11849802"/>
              <a:gd name="connsiteX4048" fmla="*/ 3603893 w 6576949"/>
              <a:gd name="connsiteY4048" fmla="*/ 2929500 h 11849802"/>
              <a:gd name="connsiteX4049" fmla="*/ 3697026 w 6576949"/>
              <a:gd name="connsiteY4049" fmla="*/ 2875441 h 11849802"/>
              <a:gd name="connsiteX4050" fmla="*/ 4106092 w 6576949"/>
              <a:gd name="connsiteY4050" fmla="*/ 2875441 h 11849802"/>
              <a:gd name="connsiteX4051" fmla="*/ 4199225 w 6576949"/>
              <a:gd name="connsiteY4051" fmla="*/ 2929500 h 11849802"/>
              <a:gd name="connsiteX4052" fmla="*/ 4292358 w 6576949"/>
              <a:gd name="connsiteY4052" fmla="*/ 2983559 h 11849802"/>
              <a:gd name="connsiteX4053" fmla="*/ 4292358 w 6576949"/>
              <a:gd name="connsiteY4053" fmla="*/ 3198767 h 11849802"/>
              <a:gd name="connsiteX4054" fmla="*/ 4199225 w 6576949"/>
              <a:gd name="connsiteY4054" fmla="*/ 3252826 h 11849802"/>
              <a:gd name="connsiteX4055" fmla="*/ 4106092 w 6576949"/>
              <a:gd name="connsiteY4055" fmla="*/ 3306371 h 11849802"/>
              <a:gd name="connsiteX4056" fmla="*/ 4012959 w 6576949"/>
              <a:gd name="connsiteY4056" fmla="*/ 3252311 h 11849802"/>
              <a:gd name="connsiteX4057" fmla="*/ 3919825 w 6576949"/>
              <a:gd name="connsiteY4057" fmla="*/ 3198252 h 11849802"/>
              <a:gd name="connsiteX4058" fmla="*/ 3919825 w 6576949"/>
              <a:gd name="connsiteY4058" fmla="*/ 2983045 h 11849802"/>
              <a:gd name="connsiteX4059" fmla="*/ 4012959 w 6576949"/>
              <a:gd name="connsiteY4059" fmla="*/ 2928985 h 11849802"/>
              <a:gd name="connsiteX4060" fmla="*/ 4106092 w 6576949"/>
              <a:gd name="connsiteY4060" fmla="*/ 2875441 h 11849802"/>
              <a:gd name="connsiteX4061" fmla="*/ 4514643 w 6576949"/>
              <a:gd name="connsiteY4061" fmla="*/ 2875441 h 11849802"/>
              <a:gd name="connsiteX4062" fmla="*/ 4607776 w 6576949"/>
              <a:gd name="connsiteY4062" fmla="*/ 2929500 h 11849802"/>
              <a:gd name="connsiteX4063" fmla="*/ 4700909 w 6576949"/>
              <a:gd name="connsiteY4063" fmla="*/ 2983559 h 11849802"/>
              <a:gd name="connsiteX4064" fmla="*/ 4700909 w 6576949"/>
              <a:gd name="connsiteY4064" fmla="*/ 3198767 h 11849802"/>
              <a:gd name="connsiteX4065" fmla="*/ 4607776 w 6576949"/>
              <a:gd name="connsiteY4065" fmla="*/ 3252826 h 11849802"/>
              <a:gd name="connsiteX4066" fmla="*/ 4514643 w 6576949"/>
              <a:gd name="connsiteY4066" fmla="*/ 3306886 h 11849802"/>
              <a:gd name="connsiteX4067" fmla="*/ 4421510 w 6576949"/>
              <a:gd name="connsiteY4067" fmla="*/ 3252826 h 11849802"/>
              <a:gd name="connsiteX4068" fmla="*/ 4328376 w 6576949"/>
              <a:gd name="connsiteY4068" fmla="*/ 3198767 h 11849802"/>
              <a:gd name="connsiteX4069" fmla="*/ 4328376 w 6576949"/>
              <a:gd name="connsiteY4069" fmla="*/ 2983559 h 11849802"/>
              <a:gd name="connsiteX4070" fmla="*/ 4421510 w 6576949"/>
              <a:gd name="connsiteY4070" fmla="*/ 2929500 h 11849802"/>
              <a:gd name="connsiteX4071" fmla="*/ 4514643 w 6576949"/>
              <a:gd name="connsiteY4071" fmla="*/ 2875441 h 11849802"/>
              <a:gd name="connsiteX4072" fmla="*/ 4700909 w 6576949"/>
              <a:gd name="connsiteY4072" fmla="*/ 3691479 h 11849802"/>
              <a:gd name="connsiteX4073" fmla="*/ 4700909 w 6576949"/>
              <a:gd name="connsiteY4073" fmla="*/ 3906686 h 11849802"/>
              <a:gd name="connsiteX4074" fmla="*/ 4607776 w 6576949"/>
              <a:gd name="connsiteY4074" fmla="*/ 3960746 h 11849802"/>
              <a:gd name="connsiteX4075" fmla="*/ 4514643 w 6576949"/>
              <a:gd name="connsiteY4075" fmla="*/ 4014805 h 11849802"/>
              <a:gd name="connsiteX4076" fmla="*/ 4421510 w 6576949"/>
              <a:gd name="connsiteY4076" fmla="*/ 3960746 h 11849802"/>
              <a:gd name="connsiteX4077" fmla="*/ 4328376 w 6576949"/>
              <a:gd name="connsiteY4077" fmla="*/ 3906686 h 11849802"/>
              <a:gd name="connsiteX4078" fmla="*/ 4328376 w 6576949"/>
              <a:gd name="connsiteY4078" fmla="*/ 3691479 h 11849802"/>
              <a:gd name="connsiteX4079" fmla="*/ 4421510 w 6576949"/>
              <a:gd name="connsiteY4079" fmla="*/ 3637420 h 11849802"/>
              <a:gd name="connsiteX4080" fmla="*/ 4514643 w 6576949"/>
              <a:gd name="connsiteY4080" fmla="*/ 3583360 h 11849802"/>
              <a:gd name="connsiteX4081" fmla="*/ 4607776 w 6576949"/>
              <a:gd name="connsiteY4081" fmla="*/ 3637420 h 11849802"/>
              <a:gd name="connsiteX4082" fmla="*/ 4700909 w 6576949"/>
              <a:gd name="connsiteY4082" fmla="*/ 3691479 h 11849802"/>
              <a:gd name="connsiteX4083" fmla="*/ 4700909 w 6576949"/>
              <a:gd name="connsiteY4083" fmla="*/ 4399913 h 11849802"/>
              <a:gd name="connsiteX4084" fmla="*/ 4700909 w 6576949"/>
              <a:gd name="connsiteY4084" fmla="*/ 4615121 h 11849802"/>
              <a:gd name="connsiteX4085" fmla="*/ 4607776 w 6576949"/>
              <a:gd name="connsiteY4085" fmla="*/ 4669181 h 11849802"/>
              <a:gd name="connsiteX4086" fmla="*/ 4514643 w 6576949"/>
              <a:gd name="connsiteY4086" fmla="*/ 4723240 h 11849802"/>
              <a:gd name="connsiteX4087" fmla="*/ 4421510 w 6576949"/>
              <a:gd name="connsiteY4087" fmla="*/ 4669181 h 11849802"/>
              <a:gd name="connsiteX4088" fmla="*/ 4328376 w 6576949"/>
              <a:gd name="connsiteY4088" fmla="*/ 4615121 h 11849802"/>
              <a:gd name="connsiteX4089" fmla="*/ 4328376 w 6576949"/>
              <a:gd name="connsiteY4089" fmla="*/ 4399913 h 11849802"/>
              <a:gd name="connsiteX4090" fmla="*/ 4421510 w 6576949"/>
              <a:gd name="connsiteY4090" fmla="*/ 4345854 h 11849802"/>
              <a:gd name="connsiteX4091" fmla="*/ 4514643 w 6576949"/>
              <a:gd name="connsiteY4091" fmla="*/ 4291795 h 11849802"/>
              <a:gd name="connsiteX4092" fmla="*/ 4607776 w 6576949"/>
              <a:gd name="connsiteY4092" fmla="*/ 4345854 h 11849802"/>
              <a:gd name="connsiteX4093" fmla="*/ 4700909 w 6576949"/>
              <a:gd name="connsiteY4093" fmla="*/ 4399913 h 11849802"/>
              <a:gd name="connsiteX4094" fmla="*/ 4700909 w 6576949"/>
              <a:gd name="connsiteY4094" fmla="*/ 5108348 h 11849802"/>
              <a:gd name="connsiteX4095" fmla="*/ 4700909 w 6576949"/>
              <a:gd name="connsiteY4095" fmla="*/ 5323556 h 11849802"/>
              <a:gd name="connsiteX4096" fmla="*/ 4607776 w 6576949"/>
              <a:gd name="connsiteY4096" fmla="*/ 5377615 h 11849802"/>
              <a:gd name="connsiteX4097" fmla="*/ 4514643 w 6576949"/>
              <a:gd name="connsiteY4097" fmla="*/ 5431674 h 11849802"/>
              <a:gd name="connsiteX4098" fmla="*/ 4421510 w 6576949"/>
              <a:gd name="connsiteY4098" fmla="*/ 5377615 h 11849802"/>
              <a:gd name="connsiteX4099" fmla="*/ 4328376 w 6576949"/>
              <a:gd name="connsiteY4099" fmla="*/ 5323556 h 11849802"/>
              <a:gd name="connsiteX4100" fmla="*/ 4328376 w 6576949"/>
              <a:gd name="connsiteY4100" fmla="*/ 5108348 h 11849802"/>
              <a:gd name="connsiteX4101" fmla="*/ 4421510 w 6576949"/>
              <a:gd name="connsiteY4101" fmla="*/ 5054289 h 11849802"/>
              <a:gd name="connsiteX4102" fmla="*/ 4514643 w 6576949"/>
              <a:gd name="connsiteY4102" fmla="*/ 5000229 h 11849802"/>
              <a:gd name="connsiteX4103" fmla="*/ 4607776 w 6576949"/>
              <a:gd name="connsiteY4103" fmla="*/ 5054289 h 11849802"/>
              <a:gd name="connsiteX4104" fmla="*/ 4700909 w 6576949"/>
              <a:gd name="connsiteY4104" fmla="*/ 5108348 h 11849802"/>
              <a:gd name="connsiteX4105" fmla="*/ 4700909 w 6576949"/>
              <a:gd name="connsiteY4105" fmla="*/ 5817297 h 11849802"/>
              <a:gd name="connsiteX4106" fmla="*/ 4700909 w 6576949"/>
              <a:gd name="connsiteY4106" fmla="*/ 6032505 h 11849802"/>
              <a:gd name="connsiteX4107" fmla="*/ 4607776 w 6576949"/>
              <a:gd name="connsiteY4107" fmla="*/ 6086564 h 11849802"/>
              <a:gd name="connsiteX4108" fmla="*/ 4514643 w 6576949"/>
              <a:gd name="connsiteY4108" fmla="*/ 6140623 h 11849802"/>
              <a:gd name="connsiteX4109" fmla="*/ 4421510 w 6576949"/>
              <a:gd name="connsiteY4109" fmla="*/ 6086564 h 11849802"/>
              <a:gd name="connsiteX4110" fmla="*/ 4328376 w 6576949"/>
              <a:gd name="connsiteY4110" fmla="*/ 6032505 h 11849802"/>
              <a:gd name="connsiteX4111" fmla="*/ 4328376 w 6576949"/>
              <a:gd name="connsiteY4111" fmla="*/ 5817297 h 11849802"/>
              <a:gd name="connsiteX4112" fmla="*/ 4421510 w 6576949"/>
              <a:gd name="connsiteY4112" fmla="*/ 5763238 h 11849802"/>
              <a:gd name="connsiteX4113" fmla="*/ 4514643 w 6576949"/>
              <a:gd name="connsiteY4113" fmla="*/ 5709179 h 11849802"/>
              <a:gd name="connsiteX4114" fmla="*/ 4607776 w 6576949"/>
              <a:gd name="connsiteY4114" fmla="*/ 5763238 h 11849802"/>
              <a:gd name="connsiteX4115" fmla="*/ 4700909 w 6576949"/>
              <a:gd name="connsiteY4115" fmla="*/ 5817297 h 11849802"/>
              <a:gd name="connsiteX4116" fmla="*/ 4700909 w 6576949"/>
              <a:gd name="connsiteY4116" fmla="*/ 6525732 h 11849802"/>
              <a:gd name="connsiteX4117" fmla="*/ 4700909 w 6576949"/>
              <a:gd name="connsiteY4117" fmla="*/ 6740940 h 11849802"/>
              <a:gd name="connsiteX4118" fmla="*/ 4607776 w 6576949"/>
              <a:gd name="connsiteY4118" fmla="*/ 6794999 h 11849802"/>
              <a:gd name="connsiteX4119" fmla="*/ 4514643 w 6576949"/>
              <a:gd name="connsiteY4119" fmla="*/ 6849058 h 11849802"/>
              <a:gd name="connsiteX4120" fmla="*/ 4421510 w 6576949"/>
              <a:gd name="connsiteY4120" fmla="*/ 6794999 h 11849802"/>
              <a:gd name="connsiteX4121" fmla="*/ 4328376 w 6576949"/>
              <a:gd name="connsiteY4121" fmla="*/ 6740940 h 11849802"/>
              <a:gd name="connsiteX4122" fmla="*/ 4328376 w 6576949"/>
              <a:gd name="connsiteY4122" fmla="*/ 6525732 h 11849802"/>
              <a:gd name="connsiteX4123" fmla="*/ 4421510 w 6576949"/>
              <a:gd name="connsiteY4123" fmla="*/ 6471672 h 11849802"/>
              <a:gd name="connsiteX4124" fmla="*/ 4514643 w 6576949"/>
              <a:gd name="connsiteY4124" fmla="*/ 6417613 h 11849802"/>
              <a:gd name="connsiteX4125" fmla="*/ 4607776 w 6576949"/>
              <a:gd name="connsiteY4125" fmla="*/ 6471672 h 11849802"/>
              <a:gd name="connsiteX4126" fmla="*/ 4700909 w 6576949"/>
              <a:gd name="connsiteY4126" fmla="*/ 6525732 h 11849802"/>
              <a:gd name="connsiteX4127" fmla="*/ 4700909 w 6576949"/>
              <a:gd name="connsiteY4127" fmla="*/ 7234166 h 11849802"/>
              <a:gd name="connsiteX4128" fmla="*/ 4700909 w 6576949"/>
              <a:gd name="connsiteY4128" fmla="*/ 7449374 h 11849802"/>
              <a:gd name="connsiteX4129" fmla="*/ 4607776 w 6576949"/>
              <a:gd name="connsiteY4129" fmla="*/ 7503433 h 11849802"/>
              <a:gd name="connsiteX4130" fmla="*/ 4514643 w 6576949"/>
              <a:gd name="connsiteY4130" fmla="*/ 7557492 h 11849802"/>
              <a:gd name="connsiteX4131" fmla="*/ 4421510 w 6576949"/>
              <a:gd name="connsiteY4131" fmla="*/ 7503433 h 11849802"/>
              <a:gd name="connsiteX4132" fmla="*/ 4328376 w 6576949"/>
              <a:gd name="connsiteY4132" fmla="*/ 7449374 h 11849802"/>
              <a:gd name="connsiteX4133" fmla="*/ 4328376 w 6576949"/>
              <a:gd name="connsiteY4133" fmla="*/ 7234166 h 11849802"/>
              <a:gd name="connsiteX4134" fmla="*/ 4421510 w 6576949"/>
              <a:gd name="connsiteY4134" fmla="*/ 7180107 h 11849802"/>
              <a:gd name="connsiteX4135" fmla="*/ 4514643 w 6576949"/>
              <a:gd name="connsiteY4135" fmla="*/ 7126047 h 11849802"/>
              <a:gd name="connsiteX4136" fmla="*/ 4607776 w 6576949"/>
              <a:gd name="connsiteY4136" fmla="*/ 7180107 h 11849802"/>
              <a:gd name="connsiteX4137" fmla="*/ 4700909 w 6576949"/>
              <a:gd name="connsiteY4137" fmla="*/ 7234166 h 11849802"/>
              <a:gd name="connsiteX4138" fmla="*/ 4700909 w 6576949"/>
              <a:gd name="connsiteY4138" fmla="*/ 7942600 h 11849802"/>
              <a:gd name="connsiteX4139" fmla="*/ 4700909 w 6576949"/>
              <a:gd name="connsiteY4139" fmla="*/ 8157808 h 11849802"/>
              <a:gd name="connsiteX4140" fmla="*/ 4607776 w 6576949"/>
              <a:gd name="connsiteY4140" fmla="*/ 8211867 h 11849802"/>
              <a:gd name="connsiteX4141" fmla="*/ 4514643 w 6576949"/>
              <a:gd name="connsiteY4141" fmla="*/ 8265927 h 11849802"/>
              <a:gd name="connsiteX4142" fmla="*/ 4421510 w 6576949"/>
              <a:gd name="connsiteY4142" fmla="*/ 8211867 h 11849802"/>
              <a:gd name="connsiteX4143" fmla="*/ 4328376 w 6576949"/>
              <a:gd name="connsiteY4143" fmla="*/ 8157808 h 11849802"/>
              <a:gd name="connsiteX4144" fmla="*/ 4328376 w 6576949"/>
              <a:gd name="connsiteY4144" fmla="*/ 7942600 h 11849802"/>
              <a:gd name="connsiteX4145" fmla="*/ 4421510 w 6576949"/>
              <a:gd name="connsiteY4145" fmla="*/ 7888541 h 11849802"/>
              <a:gd name="connsiteX4146" fmla="*/ 4514643 w 6576949"/>
              <a:gd name="connsiteY4146" fmla="*/ 7834482 h 11849802"/>
              <a:gd name="connsiteX4147" fmla="*/ 4607776 w 6576949"/>
              <a:gd name="connsiteY4147" fmla="*/ 7888541 h 11849802"/>
              <a:gd name="connsiteX4148" fmla="*/ 4700909 w 6576949"/>
              <a:gd name="connsiteY4148" fmla="*/ 7942600 h 11849802"/>
              <a:gd name="connsiteX4149" fmla="*/ 4310367 w 6576949"/>
              <a:gd name="connsiteY4149" fmla="*/ 8619629 h 11849802"/>
              <a:gd name="connsiteX4150" fmla="*/ 4217234 w 6576949"/>
              <a:gd name="connsiteY4150" fmla="*/ 8565569 h 11849802"/>
              <a:gd name="connsiteX4151" fmla="*/ 4124101 w 6576949"/>
              <a:gd name="connsiteY4151" fmla="*/ 8511510 h 11849802"/>
              <a:gd name="connsiteX4152" fmla="*/ 4124101 w 6576949"/>
              <a:gd name="connsiteY4152" fmla="*/ 8296303 h 11849802"/>
              <a:gd name="connsiteX4153" fmla="*/ 4217234 w 6576949"/>
              <a:gd name="connsiteY4153" fmla="*/ 8242244 h 11849802"/>
              <a:gd name="connsiteX4154" fmla="*/ 4310367 w 6576949"/>
              <a:gd name="connsiteY4154" fmla="*/ 8188184 h 11849802"/>
              <a:gd name="connsiteX4155" fmla="*/ 4403500 w 6576949"/>
              <a:gd name="connsiteY4155" fmla="*/ 8242244 h 11849802"/>
              <a:gd name="connsiteX4156" fmla="*/ 4496634 w 6576949"/>
              <a:gd name="connsiteY4156" fmla="*/ 8296303 h 11849802"/>
              <a:gd name="connsiteX4157" fmla="*/ 4496634 w 6576949"/>
              <a:gd name="connsiteY4157" fmla="*/ 8511510 h 11849802"/>
              <a:gd name="connsiteX4158" fmla="*/ 4403500 w 6576949"/>
              <a:gd name="connsiteY4158" fmla="*/ 8565569 h 11849802"/>
              <a:gd name="connsiteX4159" fmla="*/ 4310367 w 6576949"/>
              <a:gd name="connsiteY4159" fmla="*/ 8619629 h 11849802"/>
              <a:gd name="connsiteX4160" fmla="*/ 3901816 w 6576949"/>
              <a:gd name="connsiteY4160" fmla="*/ 8619629 h 11849802"/>
              <a:gd name="connsiteX4161" fmla="*/ 3808683 w 6576949"/>
              <a:gd name="connsiteY4161" fmla="*/ 8565569 h 11849802"/>
              <a:gd name="connsiteX4162" fmla="*/ 3715550 w 6576949"/>
              <a:gd name="connsiteY4162" fmla="*/ 8511510 h 11849802"/>
              <a:gd name="connsiteX4163" fmla="*/ 3715550 w 6576949"/>
              <a:gd name="connsiteY4163" fmla="*/ 8296303 h 11849802"/>
              <a:gd name="connsiteX4164" fmla="*/ 3808683 w 6576949"/>
              <a:gd name="connsiteY4164" fmla="*/ 8242244 h 11849802"/>
              <a:gd name="connsiteX4165" fmla="*/ 3901816 w 6576949"/>
              <a:gd name="connsiteY4165" fmla="*/ 8188184 h 11849802"/>
              <a:gd name="connsiteX4166" fmla="*/ 3994949 w 6576949"/>
              <a:gd name="connsiteY4166" fmla="*/ 8242244 h 11849802"/>
              <a:gd name="connsiteX4167" fmla="*/ 4088082 w 6576949"/>
              <a:gd name="connsiteY4167" fmla="*/ 8296303 h 11849802"/>
              <a:gd name="connsiteX4168" fmla="*/ 4088082 w 6576949"/>
              <a:gd name="connsiteY4168" fmla="*/ 8511510 h 11849802"/>
              <a:gd name="connsiteX4169" fmla="*/ 3994949 w 6576949"/>
              <a:gd name="connsiteY4169" fmla="*/ 8565569 h 11849802"/>
              <a:gd name="connsiteX4170" fmla="*/ 3901816 w 6576949"/>
              <a:gd name="connsiteY4170" fmla="*/ 8619629 h 11849802"/>
              <a:gd name="connsiteX4171" fmla="*/ 3492751 w 6576949"/>
              <a:gd name="connsiteY4171" fmla="*/ 8619629 h 11849802"/>
              <a:gd name="connsiteX4172" fmla="*/ 3399618 w 6576949"/>
              <a:gd name="connsiteY4172" fmla="*/ 8565569 h 11849802"/>
              <a:gd name="connsiteX4173" fmla="*/ 3306484 w 6576949"/>
              <a:gd name="connsiteY4173" fmla="*/ 8511510 h 11849802"/>
              <a:gd name="connsiteX4174" fmla="*/ 3306484 w 6576949"/>
              <a:gd name="connsiteY4174" fmla="*/ 8296303 h 11849802"/>
              <a:gd name="connsiteX4175" fmla="*/ 3399618 w 6576949"/>
              <a:gd name="connsiteY4175" fmla="*/ 8242244 h 11849802"/>
              <a:gd name="connsiteX4176" fmla="*/ 3492751 w 6576949"/>
              <a:gd name="connsiteY4176" fmla="*/ 8188184 h 11849802"/>
              <a:gd name="connsiteX4177" fmla="*/ 3585884 w 6576949"/>
              <a:gd name="connsiteY4177" fmla="*/ 8242244 h 11849802"/>
              <a:gd name="connsiteX4178" fmla="*/ 3679017 w 6576949"/>
              <a:gd name="connsiteY4178" fmla="*/ 8296303 h 11849802"/>
              <a:gd name="connsiteX4179" fmla="*/ 3679017 w 6576949"/>
              <a:gd name="connsiteY4179" fmla="*/ 8511510 h 11849802"/>
              <a:gd name="connsiteX4180" fmla="*/ 3585884 w 6576949"/>
              <a:gd name="connsiteY4180" fmla="*/ 8565569 h 11849802"/>
              <a:gd name="connsiteX4181" fmla="*/ 3492751 w 6576949"/>
              <a:gd name="connsiteY4181" fmla="*/ 8619629 h 11849802"/>
              <a:gd name="connsiteX4182" fmla="*/ 3084200 w 6576949"/>
              <a:gd name="connsiteY4182" fmla="*/ 8619629 h 11849802"/>
              <a:gd name="connsiteX4183" fmla="*/ 2991066 w 6576949"/>
              <a:gd name="connsiteY4183" fmla="*/ 8565569 h 11849802"/>
              <a:gd name="connsiteX4184" fmla="*/ 2897933 w 6576949"/>
              <a:gd name="connsiteY4184" fmla="*/ 8511510 h 11849802"/>
              <a:gd name="connsiteX4185" fmla="*/ 2897933 w 6576949"/>
              <a:gd name="connsiteY4185" fmla="*/ 8296303 h 11849802"/>
              <a:gd name="connsiteX4186" fmla="*/ 2991066 w 6576949"/>
              <a:gd name="connsiteY4186" fmla="*/ 8242244 h 11849802"/>
              <a:gd name="connsiteX4187" fmla="*/ 3084200 w 6576949"/>
              <a:gd name="connsiteY4187" fmla="*/ 8188184 h 11849802"/>
              <a:gd name="connsiteX4188" fmla="*/ 3177333 w 6576949"/>
              <a:gd name="connsiteY4188" fmla="*/ 8242244 h 11849802"/>
              <a:gd name="connsiteX4189" fmla="*/ 3270466 w 6576949"/>
              <a:gd name="connsiteY4189" fmla="*/ 8296303 h 11849802"/>
              <a:gd name="connsiteX4190" fmla="*/ 3270466 w 6576949"/>
              <a:gd name="connsiteY4190" fmla="*/ 8511510 h 11849802"/>
              <a:gd name="connsiteX4191" fmla="*/ 3177333 w 6576949"/>
              <a:gd name="connsiteY4191" fmla="*/ 8565569 h 11849802"/>
              <a:gd name="connsiteX4192" fmla="*/ 3084200 w 6576949"/>
              <a:gd name="connsiteY4192" fmla="*/ 8619629 h 11849802"/>
              <a:gd name="connsiteX4193" fmla="*/ 2675134 w 6576949"/>
              <a:gd name="connsiteY4193" fmla="*/ 8619629 h 11849802"/>
              <a:gd name="connsiteX4194" fmla="*/ 2582001 w 6576949"/>
              <a:gd name="connsiteY4194" fmla="*/ 8565569 h 11849802"/>
              <a:gd name="connsiteX4195" fmla="*/ 2488868 w 6576949"/>
              <a:gd name="connsiteY4195" fmla="*/ 8511510 h 11849802"/>
              <a:gd name="connsiteX4196" fmla="*/ 2488868 w 6576949"/>
              <a:gd name="connsiteY4196" fmla="*/ 8296303 h 11849802"/>
              <a:gd name="connsiteX4197" fmla="*/ 2582001 w 6576949"/>
              <a:gd name="connsiteY4197" fmla="*/ 8242244 h 11849802"/>
              <a:gd name="connsiteX4198" fmla="*/ 2675134 w 6576949"/>
              <a:gd name="connsiteY4198" fmla="*/ 8188184 h 11849802"/>
              <a:gd name="connsiteX4199" fmla="*/ 2768267 w 6576949"/>
              <a:gd name="connsiteY4199" fmla="*/ 8242758 h 11849802"/>
              <a:gd name="connsiteX4200" fmla="*/ 2861400 w 6576949"/>
              <a:gd name="connsiteY4200" fmla="*/ 8296818 h 11849802"/>
              <a:gd name="connsiteX4201" fmla="*/ 2861400 w 6576949"/>
              <a:gd name="connsiteY4201" fmla="*/ 8512025 h 11849802"/>
              <a:gd name="connsiteX4202" fmla="*/ 2768267 w 6576949"/>
              <a:gd name="connsiteY4202" fmla="*/ 8566085 h 11849802"/>
              <a:gd name="connsiteX4203" fmla="*/ 2675134 w 6576949"/>
              <a:gd name="connsiteY4203" fmla="*/ 8619629 h 11849802"/>
              <a:gd name="connsiteX4204" fmla="*/ 2266583 w 6576949"/>
              <a:gd name="connsiteY4204" fmla="*/ 8619629 h 11849802"/>
              <a:gd name="connsiteX4205" fmla="*/ 2173450 w 6576949"/>
              <a:gd name="connsiteY4205" fmla="*/ 8565569 h 11849802"/>
              <a:gd name="connsiteX4206" fmla="*/ 2080317 w 6576949"/>
              <a:gd name="connsiteY4206" fmla="*/ 8511510 h 11849802"/>
              <a:gd name="connsiteX4207" fmla="*/ 2080317 w 6576949"/>
              <a:gd name="connsiteY4207" fmla="*/ 8296303 h 11849802"/>
              <a:gd name="connsiteX4208" fmla="*/ 2173450 w 6576949"/>
              <a:gd name="connsiteY4208" fmla="*/ 8242244 h 11849802"/>
              <a:gd name="connsiteX4209" fmla="*/ 2266583 w 6576949"/>
              <a:gd name="connsiteY4209" fmla="*/ 8188184 h 11849802"/>
              <a:gd name="connsiteX4210" fmla="*/ 2359716 w 6576949"/>
              <a:gd name="connsiteY4210" fmla="*/ 8242244 h 11849802"/>
              <a:gd name="connsiteX4211" fmla="*/ 2452850 w 6576949"/>
              <a:gd name="connsiteY4211" fmla="*/ 8296303 h 11849802"/>
              <a:gd name="connsiteX4212" fmla="*/ 2452850 w 6576949"/>
              <a:gd name="connsiteY4212" fmla="*/ 8511510 h 11849802"/>
              <a:gd name="connsiteX4213" fmla="*/ 2359716 w 6576949"/>
              <a:gd name="connsiteY4213" fmla="*/ 8565569 h 11849802"/>
              <a:gd name="connsiteX4214" fmla="*/ 2266583 w 6576949"/>
              <a:gd name="connsiteY4214" fmla="*/ 8619629 h 11849802"/>
              <a:gd name="connsiteX4215" fmla="*/ 1875527 w 6576949"/>
              <a:gd name="connsiteY4215" fmla="*/ 8157808 h 11849802"/>
              <a:gd name="connsiteX4216" fmla="*/ 1875527 w 6576949"/>
              <a:gd name="connsiteY4216" fmla="*/ 7942600 h 11849802"/>
              <a:gd name="connsiteX4217" fmla="*/ 1968660 w 6576949"/>
              <a:gd name="connsiteY4217" fmla="*/ 7888541 h 11849802"/>
              <a:gd name="connsiteX4218" fmla="*/ 2061793 w 6576949"/>
              <a:gd name="connsiteY4218" fmla="*/ 7834482 h 11849802"/>
              <a:gd name="connsiteX4219" fmla="*/ 2154926 w 6576949"/>
              <a:gd name="connsiteY4219" fmla="*/ 7888541 h 11849802"/>
              <a:gd name="connsiteX4220" fmla="*/ 2248059 w 6576949"/>
              <a:gd name="connsiteY4220" fmla="*/ 7942600 h 11849802"/>
              <a:gd name="connsiteX4221" fmla="*/ 2248059 w 6576949"/>
              <a:gd name="connsiteY4221" fmla="*/ 8157808 h 11849802"/>
              <a:gd name="connsiteX4222" fmla="*/ 2154926 w 6576949"/>
              <a:gd name="connsiteY4222" fmla="*/ 8211867 h 11849802"/>
              <a:gd name="connsiteX4223" fmla="*/ 2061793 w 6576949"/>
              <a:gd name="connsiteY4223" fmla="*/ 8265927 h 11849802"/>
              <a:gd name="connsiteX4224" fmla="*/ 1968660 w 6576949"/>
              <a:gd name="connsiteY4224" fmla="*/ 8211867 h 11849802"/>
              <a:gd name="connsiteX4225" fmla="*/ 1875527 w 6576949"/>
              <a:gd name="connsiteY4225" fmla="*/ 8157808 h 11849802"/>
              <a:gd name="connsiteX4226" fmla="*/ 1875527 w 6576949"/>
              <a:gd name="connsiteY4226" fmla="*/ 7449374 h 11849802"/>
              <a:gd name="connsiteX4227" fmla="*/ 1875527 w 6576949"/>
              <a:gd name="connsiteY4227" fmla="*/ 7234166 h 11849802"/>
              <a:gd name="connsiteX4228" fmla="*/ 1968660 w 6576949"/>
              <a:gd name="connsiteY4228" fmla="*/ 7180107 h 11849802"/>
              <a:gd name="connsiteX4229" fmla="*/ 2061793 w 6576949"/>
              <a:gd name="connsiteY4229" fmla="*/ 7126047 h 11849802"/>
              <a:gd name="connsiteX4230" fmla="*/ 2154926 w 6576949"/>
              <a:gd name="connsiteY4230" fmla="*/ 7180107 h 11849802"/>
              <a:gd name="connsiteX4231" fmla="*/ 2248059 w 6576949"/>
              <a:gd name="connsiteY4231" fmla="*/ 7234166 h 11849802"/>
              <a:gd name="connsiteX4232" fmla="*/ 2248059 w 6576949"/>
              <a:gd name="connsiteY4232" fmla="*/ 7449374 h 11849802"/>
              <a:gd name="connsiteX4233" fmla="*/ 2154926 w 6576949"/>
              <a:gd name="connsiteY4233" fmla="*/ 7503433 h 11849802"/>
              <a:gd name="connsiteX4234" fmla="*/ 2061793 w 6576949"/>
              <a:gd name="connsiteY4234" fmla="*/ 7557492 h 11849802"/>
              <a:gd name="connsiteX4235" fmla="*/ 1968660 w 6576949"/>
              <a:gd name="connsiteY4235" fmla="*/ 7503433 h 11849802"/>
              <a:gd name="connsiteX4236" fmla="*/ 1875527 w 6576949"/>
              <a:gd name="connsiteY4236" fmla="*/ 7449374 h 11849802"/>
              <a:gd name="connsiteX4237" fmla="*/ 1875527 w 6576949"/>
              <a:gd name="connsiteY4237" fmla="*/ 6740940 h 11849802"/>
              <a:gd name="connsiteX4238" fmla="*/ 1875527 w 6576949"/>
              <a:gd name="connsiteY4238" fmla="*/ 6525732 h 11849802"/>
              <a:gd name="connsiteX4239" fmla="*/ 1968660 w 6576949"/>
              <a:gd name="connsiteY4239" fmla="*/ 6471672 h 11849802"/>
              <a:gd name="connsiteX4240" fmla="*/ 2061793 w 6576949"/>
              <a:gd name="connsiteY4240" fmla="*/ 6417613 h 11849802"/>
              <a:gd name="connsiteX4241" fmla="*/ 2154926 w 6576949"/>
              <a:gd name="connsiteY4241" fmla="*/ 6471672 h 11849802"/>
              <a:gd name="connsiteX4242" fmla="*/ 2248059 w 6576949"/>
              <a:gd name="connsiteY4242" fmla="*/ 6525732 h 11849802"/>
              <a:gd name="connsiteX4243" fmla="*/ 2248059 w 6576949"/>
              <a:gd name="connsiteY4243" fmla="*/ 6740940 h 11849802"/>
              <a:gd name="connsiteX4244" fmla="*/ 2154926 w 6576949"/>
              <a:gd name="connsiteY4244" fmla="*/ 6794999 h 11849802"/>
              <a:gd name="connsiteX4245" fmla="*/ 2061793 w 6576949"/>
              <a:gd name="connsiteY4245" fmla="*/ 6849058 h 11849802"/>
              <a:gd name="connsiteX4246" fmla="*/ 1968660 w 6576949"/>
              <a:gd name="connsiteY4246" fmla="*/ 6794999 h 11849802"/>
              <a:gd name="connsiteX4247" fmla="*/ 1875527 w 6576949"/>
              <a:gd name="connsiteY4247" fmla="*/ 6740940 h 11849802"/>
              <a:gd name="connsiteX4248" fmla="*/ 1875527 w 6576949"/>
              <a:gd name="connsiteY4248" fmla="*/ 6032505 h 11849802"/>
              <a:gd name="connsiteX4249" fmla="*/ 1875527 w 6576949"/>
              <a:gd name="connsiteY4249" fmla="*/ 5817297 h 11849802"/>
              <a:gd name="connsiteX4250" fmla="*/ 1968660 w 6576949"/>
              <a:gd name="connsiteY4250" fmla="*/ 5763238 h 11849802"/>
              <a:gd name="connsiteX4251" fmla="*/ 2061793 w 6576949"/>
              <a:gd name="connsiteY4251" fmla="*/ 5709179 h 11849802"/>
              <a:gd name="connsiteX4252" fmla="*/ 2154926 w 6576949"/>
              <a:gd name="connsiteY4252" fmla="*/ 5763238 h 11849802"/>
              <a:gd name="connsiteX4253" fmla="*/ 2248059 w 6576949"/>
              <a:gd name="connsiteY4253" fmla="*/ 5817297 h 11849802"/>
              <a:gd name="connsiteX4254" fmla="*/ 2248059 w 6576949"/>
              <a:gd name="connsiteY4254" fmla="*/ 6032505 h 11849802"/>
              <a:gd name="connsiteX4255" fmla="*/ 2154926 w 6576949"/>
              <a:gd name="connsiteY4255" fmla="*/ 6086564 h 11849802"/>
              <a:gd name="connsiteX4256" fmla="*/ 2061793 w 6576949"/>
              <a:gd name="connsiteY4256" fmla="*/ 6140623 h 11849802"/>
              <a:gd name="connsiteX4257" fmla="*/ 1968660 w 6576949"/>
              <a:gd name="connsiteY4257" fmla="*/ 6086564 h 11849802"/>
              <a:gd name="connsiteX4258" fmla="*/ 1875527 w 6576949"/>
              <a:gd name="connsiteY4258" fmla="*/ 6032505 h 11849802"/>
              <a:gd name="connsiteX4259" fmla="*/ 1875527 w 6576949"/>
              <a:gd name="connsiteY4259" fmla="*/ 5324070 h 11849802"/>
              <a:gd name="connsiteX4260" fmla="*/ 1875527 w 6576949"/>
              <a:gd name="connsiteY4260" fmla="*/ 5108863 h 11849802"/>
              <a:gd name="connsiteX4261" fmla="*/ 1968660 w 6576949"/>
              <a:gd name="connsiteY4261" fmla="*/ 5054803 h 11849802"/>
              <a:gd name="connsiteX4262" fmla="*/ 2061793 w 6576949"/>
              <a:gd name="connsiteY4262" fmla="*/ 5000744 h 11849802"/>
              <a:gd name="connsiteX4263" fmla="*/ 2154926 w 6576949"/>
              <a:gd name="connsiteY4263" fmla="*/ 5054803 h 11849802"/>
              <a:gd name="connsiteX4264" fmla="*/ 2248059 w 6576949"/>
              <a:gd name="connsiteY4264" fmla="*/ 5108863 h 11849802"/>
              <a:gd name="connsiteX4265" fmla="*/ 2248059 w 6576949"/>
              <a:gd name="connsiteY4265" fmla="*/ 5324070 h 11849802"/>
              <a:gd name="connsiteX4266" fmla="*/ 2154926 w 6576949"/>
              <a:gd name="connsiteY4266" fmla="*/ 5378130 h 11849802"/>
              <a:gd name="connsiteX4267" fmla="*/ 2061793 w 6576949"/>
              <a:gd name="connsiteY4267" fmla="*/ 5432189 h 11849802"/>
              <a:gd name="connsiteX4268" fmla="*/ 1968660 w 6576949"/>
              <a:gd name="connsiteY4268" fmla="*/ 5378130 h 11849802"/>
              <a:gd name="connsiteX4269" fmla="*/ 1875527 w 6576949"/>
              <a:gd name="connsiteY4269" fmla="*/ 5324070 h 11849802"/>
              <a:gd name="connsiteX4270" fmla="*/ 1875527 w 6576949"/>
              <a:gd name="connsiteY4270" fmla="*/ 4615636 h 11849802"/>
              <a:gd name="connsiteX4271" fmla="*/ 1875527 w 6576949"/>
              <a:gd name="connsiteY4271" fmla="*/ 4400428 h 11849802"/>
              <a:gd name="connsiteX4272" fmla="*/ 1968660 w 6576949"/>
              <a:gd name="connsiteY4272" fmla="*/ 4346369 h 11849802"/>
              <a:gd name="connsiteX4273" fmla="*/ 2061793 w 6576949"/>
              <a:gd name="connsiteY4273" fmla="*/ 4292310 h 11849802"/>
              <a:gd name="connsiteX4274" fmla="*/ 2154926 w 6576949"/>
              <a:gd name="connsiteY4274" fmla="*/ 4346369 h 11849802"/>
              <a:gd name="connsiteX4275" fmla="*/ 2248059 w 6576949"/>
              <a:gd name="connsiteY4275" fmla="*/ 4400428 h 11849802"/>
              <a:gd name="connsiteX4276" fmla="*/ 2248059 w 6576949"/>
              <a:gd name="connsiteY4276" fmla="*/ 4615636 h 11849802"/>
              <a:gd name="connsiteX4277" fmla="*/ 2154926 w 6576949"/>
              <a:gd name="connsiteY4277" fmla="*/ 4669695 h 11849802"/>
              <a:gd name="connsiteX4278" fmla="*/ 2061793 w 6576949"/>
              <a:gd name="connsiteY4278" fmla="*/ 4723755 h 11849802"/>
              <a:gd name="connsiteX4279" fmla="*/ 1968660 w 6576949"/>
              <a:gd name="connsiteY4279" fmla="*/ 4669695 h 11849802"/>
              <a:gd name="connsiteX4280" fmla="*/ 1875527 w 6576949"/>
              <a:gd name="connsiteY4280" fmla="*/ 4615636 h 11849802"/>
              <a:gd name="connsiteX4281" fmla="*/ 1875527 w 6576949"/>
              <a:gd name="connsiteY4281" fmla="*/ 3907202 h 11849802"/>
              <a:gd name="connsiteX4282" fmla="*/ 1875527 w 6576949"/>
              <a:gd name="connsiteY4282" fmla="*/ 3691479 h 11849802"/>
              <a:gd name="connsiteX4283" fmla="*/ 1968660 w 6576949"/>
              <a:gd name="connsiteY4283" fmla="*/ 3637420 h 11849802"/>
              <a:gd name="connsiteX4284" fmla="*/ 2061793 w 6576949"/>
              <a:gd name="connsiteY4284" fmla="*/ 3583360 h 11849802"/>
              <a:gd name="connsiteX4285" fmla="*/ 2154926 w 6576949"/>
              <a:gd name="connsiteY4285" fmla="*/ 3637420 h 11849802"/>
              <a:gd name="connsiteX4286" fmla="*/ 2248574 w 6576949"/>
              <a:gd name="connsiteY4286" fmla="*/ 3691479 h 11849802"/>
              <a:gd name="connsiteX4287" fmla="*/ 2248574 w 6576949"/>
              <a:gd name="connsiteY4287" fmla="*/ 3906686 h 11849802"/>
              <a:gd name="connsiteX4288" fmla="*/ 2155441 w 6576949"/>
              <a:gd name="connsiteY4288" fmla="*/ 3960746 h 11849802"/>
              <a:gd name="connsiteX4289" fmla="*/ 2062308 w 6576949"/>
              <a:gd name="connsiteY4289" fmla="*/ 4014805 h 11849802"/>
              <a:gd name="connsiteX4290" fmla="*/ 1969175 w 6576949"/>
              <a:gd name="connsiteY4290" fmla="*/ 3960746 h 11849802"/>
              <a:gd name="connsiteX4291" fmla="*/ 1875527 w 6576949"/>
              <a:gd name="connsiteY4291" fmla="*/ 3907202 h 11849802"/>
              <a:gd name="connsiteX4292" fmla="*/ 2266583 w 6576949"/>
              <a:gd name="connsiteY4292" fmla="*/ 3229658 h 11849802"/>
              <a:gd name="connsiteX4293" fmla="*/ 2359716 w 6576949"/>
              <a:gd name="connsiteY4293" fmla="*/ 3283717 h 11849802"/>
              <a:gd name="connsiteX4294" fmla="*/ 2452850 w 6576949"/>
              <a:gd name="connsiteY4294" fmla="*/ 3337777 h 11849802"/>
              <a:gd name="connsiteX4295" fmla="*/ 2452850 w 6576949"/>
              <a:gd name="connsiteY4295" fmla="*/ 3552984 h 11849802"/>
              <a:gd name="connsiteX4296" fmla="*/ 2359716 w 6576949"/>
              <a:gd name="connsiteY4296" fmla="*/ 3607043 h 11849802"/>
              <a:gd name="connsiteX4297" fmla="*/ 2266583 w 6576949"/>
              <a:gd name="connsiteY4297" fmla="*/ 3660588 h 11849802"/>
              <a:gd name="connsiteX4298" fmla="*/ 2173450 w 6576949"/>
              <a:gd name="connsiteY4298" fmla="*/ 3606529 h 11849802"/>
              <a:gd name="connsiteX4299" fmla="*/ 2080317 w 6576949"/>
              <a:gd name="connsiteY4299" fmla="*/ 3552469 h 11849802"/>
              <a:gd name="connsiteX4300" fmla="*/ 2080317 w 6576949"/>
              <a:gd name="connsiteY4300" fmla="*/ 3337262 h 11849802"/>
              <a:gd name="connsiteX4301" fmla="*/ 2173450 w 6576949"/>
              <a:gd name="connsiteY4301" fmla="*/ 3283203 h 11849802"/>
              <a:gd name="connsiteX4302" fmla="*/ 2266583 w 6576949"/>
              <a:gd name="connsiteY4302" fmla="*/ 3229658 h 11849802"/>
              <a:gd name="connsiteX4303" fmla="*/ 2675134 w 6576949"/>
              <a:gd name="connsiteY4303" fmla="*/ 3229658 h 11849802"/>
              <a:gd name="connsiteX4304" fmla="*/ 2768267 w 6576949"/>
              <a:gd name="connsiteY4304" fmla="*/ 3283717 h 11849802"/>
              <a:gd name="connsiteX4305" fmla="*/ 2861400 w 6576949"/>
              <a:gd name="connsiteY4305" fmla="*/ 3337777 h 11849802"/>
              <a:gd name="connsiteX4306" fmla="*/ 2861400 w 6576949"/>
              <a:gd name="connsiteY4306" fmla="*/ 3552984 h 11849802"/>
              <a:gd name="connsiteX4307" fmla="*/ 2768267 w 6576949"/>
              <a:gd name="connsiteY4307" fmla="*/ 3606529 h 11849802"/>
              <a:gd name="connsiteX4308" fmla="*/ 2675134 w 6576949"/>
              <a:gd name="connsiteY4308" fmla="*/ 3660588 h 11849802"/>
              <a:gd name="connsiteX4309" fmla="*/ 2582001 w 6576949"/>
              <a:gd name="connsiteY4309" fmla="*/ 3606529 h 11849802"/>
              <a:gd name="connsiteX4310" fmla="*/ 2488868 w 6576949"/>
              <a:gd name="connsiteY4310" fmla="*/ 3552469 h 11849802"/>
              <a:gd name="connsiteX4311" fmla="*/ 2488868 w 6576949"/>
              <a:gd name="connsiteY4311" fmla="*/ 3337262 h 11849802"/>
              <a:gd name="connsiteX4312" fmla="*/ 2582001 w 6576949"/>
              <a:gd name="connsiteY4312" fmla="*/ 3283203 h 11849802"/>
              <a:gd name="connsiteX4313" fmla="*/ 2675134 w 6576949"/>
              <a:gd name="connsiteY4313" fmla="*/ 3229658 h 11849802"/>
              <a:gd name="connsiteX4314" fmla="*/ 3084200 w 6576949"/>
              <a:gd name="connsiteY4314" fmla="*/ 3229658 h 11849802"/>
              <a:gd name="connsiteX4315" fmla="*/ 3177333 w 6576949"/>
              <a:gd name="connsiteY4315" fmla="*/ 3283717 h 11849802"/>
              <a:gd name="connsiteX4316" fmla="*/ 3270466 w 6576949"/>
              <a:gd name="connsiteY4316" fmla="*/ 3337777 h 11849802"/>
              <a:gd name="connsiteX4317" fmla="*/ 3270466 w 6576949"/>
              <a:gd name="connsiteY4317" fmla="*/ 3552984 h 11849802"/>
              <a:gd name="connsiteX4318" fmla="*/ 3177333 w 6576949"/>
              <a:gd name="connsiteY4318" fmla="*/ 3607043 h 11849802"/>
              <a:gd name="connsiteX4319" fmla="*/ 3084200 w 6576949"/>
              <a:gd name="connsiteY4319" fmla="*/ 3660588 h 11849802"/>
              <a:gd name="connsiteX4320" fmla="*/ 2991066 w 6576949"/>
              <a:gd name="connsiteY4320" fmla="*/ 3606529 h 11849802"/>
              <a:gd name="connsiteX4321" fmla="*/ 2897933 w 6576949"/>
              <a:gd name="connsiteY4321" fmla="*/ 3552469 h 11849802"/>
              <a:gd name="connsiteX4322" fmla="*/ 2897933 w 6576949"/>
              <a:gd name="connsiteY4322" fmla="*/ 3337262 h 11849802"/>
              <a:gd name="connsiteX4323" fmla="*/ 2991066 w 6576949"/>
              <a:gd name="connsiteY4323" fmla="*/ 3283203 h 11849802"/>
              <a:gd name="connsiteX4324" fmla="*/ 3084200 w 6576949"/>
              <a:gd name="connsiteY4324" fmla="*/ 3229658 h 11849802"/>
              <a:gd name="connsiteX4325" fmla="*/ 3492751 w 6576949"/>
              <a:gd name="connsiteY4325" fmla="*/ 3229658 h 11849802"/>
              <a:gd name="connsiteX4326" fmla="*/ 3585884 w 6576949"/>
              <a:gd name="connsiteY4326" fmla="*/ 3283717 h 11849802"/>
              <a:gd name="connsiteX4327" fmla="*/ 3679017 w 6576949"/>
              <a:gd name="connsiteY4327" fmla="*/ 3337777 h 11849802"/>
              <a:gd name="connsiteX4328" fmla="*/ 3679017 w 6576949"/>
              <a:gd name="connsiteY4328" fmla="*/ 3552984 h 11849802"/>
              <a:gd name="connsiteX4329" fmla="*/ 3585884 w 6576949"/>
              <a:gd name="connsiteY4329" fmla="*/ 3607043 h 11849802"/>
              <a:gd name="connsiteX4330" fmla="*/ 3492751 w 6576949"/>
              <a:gd name="connsiteY4330" fmla="*/ 3660588 h 11849802"/>
              <a:gd name="connsiteX4331" fmla="*/ 3399618 w 6576949"/>
              <a:gd name="connsiteY4331" fmla="*/ 3606529 h 11849802"/>
              <a:gd name="connsiteX4332" fmla="*/ 3306484 w 6576949"/>
              <a:gd name="connsiteY4332" fmla="*/ 3552469 h 11849802"/>
              <a:gd name="connsiteX4333" fmla="*/ 3306484 w 6576949"/>
              <a:gd name="connsiteY4333" fmla="*/ 3337262 h 11849802"/>
              <a:gd name="connsiteX4334" fmla="*/ 3399618 w 6576949"/>
              <a:gd name="connsiteY4334" fmla="*/ 3283203 h 11849802"/>
              <a:gd name="connsiteX4335" fmla="*/ 3492751 w 6576949"/>
              <a:gd name="connsiteY4335" fmla="*/ 3229658 h 11849802"/>
              <a:gd name="connsiteX4336" fmla="*/ 3901816 w 6576949"/>
              <a:gd name="connsiteY4336" fmla="*/ 3229658 h 11849802"/>
              <a:gd name="connsiteX4337" fmla="*/ 3994949 w 6576949"/>
              <a:gd name="connsiteY4337" fmla="*/ 3283717 h 11849802"/>
              <a:gd name="connsiteX4338" fmla="*/ 4088082 w 6576949"/>
              <a:gd name="connsiteY4338" fmla="*/ 3337777 h 11849802"/>
              <a:gd name="connsiteX4339" fmla="*/ 4088082 w 6576949"/>
              <a:gd name="connsiteY4339" fmla="*/ 3552984 h 11849802"/>
              <a:gd name="connsiteX4340" fmla="*/ 3994949 w 6576949"/>
              <a:gd name="connsiteY4340" fmla="*/ 3607043 h 11849802"/>
              <a:gd name="connsiteX4341" fmla="*/ 3901816 w 6576949"/>
              <a:gd name="connsiteY4341" fmla="*/ 3660588 h 11849802"/>
              <a:gd name="connsiteX4342" fmla="*/ 3808683 w 6576949"/>
              <a:gd name="connsiteY4342" fmla="*/ 3606529 h 11849802"/>
              <a:gd name="connsiteX4343" fmla="*/ 3715035 w 6576949"/>
              <a:gd name="connsiteY4343" fmla="*/ 3552984 h 11849802"/>
              <a:gd name="connsiteX4344" fmla="*/ 3715035 w 6576949"/>
              <a:gd name="connsiteY4344" fmla="*/ 3337777 h 11849802"/>
              <a:gd name="connsiteX4345" fmla="*/ 3808168 w 6576949"/>
              <a:gd name="connsiteY4345" fmla="*/ 3283717 h 11849802"/>
              <a:gd name="connsiteX4346" fmla="*/ 3901816 w 6576949"/>
              <a:gd name="connsiteY4346" fmla="*/ 3229658 h 11849802"/>
              <a:gd name="connsiteX4347" fmla="*/ 4310367 w 6576949"/>
              <a:gd name="connsiteY4347" fmla="*/ 3229658 h 11849802"/>
              <a:gd name="connsiteX4348" fmla="*/ 4403500 w 6576949"/>
              <a:gd name="connsiteY4348" fmla="*/ 3283717 h 11849802"/>
              <a:gd name="connsiteX4349" fmla="*/ 4496634 w 6576949"/>
              <a:gd name="connsiteY4349" fmla="*/ 3337777 h 11849802"/>
              <a:gd name="connsiteX4350" fmla="*/ 4496634 w 6576949"/>
              <a:gd name="connsiteY4350" fmla="*/ 3552984 h 11849802"/>
              <a:gd name="connsiteX4351" fmla="*/ 4403500 w 6576949"/>
              <a:gd name="connsiteY4351" fmla="*/ 3607043 h 11849802"/>
              <a:gd name="connsiteX4352" fmla="*/ 4310367 w 6576949"/>
              <a:gd name="connsiteY4352" fmla="*/ 3660588 h 11849802"/>
              <a:gd name="connsiteX4353" fmla="*/ 4217234 w 6576949"/>
              <a:gd name="connsiteY4353" fmla="*/ 3606529 h 11849802"/>
              <a:gd name="connsiteX4354" fmla="*/ 4124101 w 6576949"/>
              <a:gd name="connsiteY4354" fmla="*/ 3552469 h 11849802"/>
              <a:gd name="connsiteX4355" fmla="*/ 4124101 w 6576949"/>
              <a:gd name="connsiteY4355" fmla="*/ 3337262 h 11849802"/>
              <a:gd name="connsiteX4356" fmla="*/ 4217234 w 6576949"/>
              <a:gd name="connsiteY4356" fmla="*/ 3283203 h 11849802"/>
              <a:gd name="connsiteX4357" fmla="*/ 4310367 w 6576949"/>
              <a:gd name="connsiteY4357" fmla="*/ 3229658 h 11849802"/>
              <a:gd name="connsiteX4358" fmla="*/ 4496634 w 6576949"/>
              <a:gd name="connsiteY4358" fmla="*/ 4045696 h 11849802"/>
              <a:gd name="connsiteX4359" fmla="*/ 4496634 w 6576949"/>
              <a:gd name="connsiteY4359" fmla="*/ 4260904 h 11849802"/>
              <a:gd name="connsiteX4360" fmla="*/ 4403500 w 6576949"/>
              <a:gd name="connsiteY4360" fmla="*/ 4314963 h 11849802"/>
              <a:gd name="connsiteX4361" fmla="*/ 4310367 w 6576949"/>
              <a:gd name="connsiteY4361" fmla="*/ 4369022 h 11849802"/>
              <a:gd name="connsiteX4362" fmla="*/ 4217234 w 6576949"/>
              <a:gd name="connsiteY4362" fmla="*/ 4314963 h 11849802"/>
              <a:gd name="connsiteX4363" fmla="*/ 4124101 w 6576949"/>
              <a:gd name="connsiteY4363" fmla="*/ 4260904 h 11849802"/>
              <a:gd name="connsiteX4364" fmla="*/ 4124101 w 6576949"/>
              <a:gd name="connsiteY4364" fmla="*/ 4045696 h 11849802"/>
              <a:gd name="connsiteX4365" fmla="*/ 4217234 w 6576949"/>
              <a:gd name="connsiteY4365" fmla="*/ 3991637 h 11849802"/>
              <a:gd name="connsiteX4366" fmla="*/ 4310367 w 6576949"/>
              <a:gd name="connsiteY4366" fmla="*/ 3937578 h 11849802"/>
              <a:gd name="connsiteX4367" fmla="*/ 4403500 w 6576949"/>
              <a:gd name="connsiteY4367" fmla="*/ 3991637 h 11849802"/>
              <a:gd name="connsiteX4368" fmla="*/ 4496634 w 6576949"/>
              <a:gd name="connsiteY4368" fmla="*/ 4045696 h 11849802"/>
              <a:gd name="connsiteX4369" fmla="*/ 4496634 w 6576949"/>
              <a:gd name="connsiteY4369" fmla="*/ 4754131 h 11849802"/>
              <a:gd name="connsiteX4370" fmla="*/ 4496634 w 6576949"/>
              <a:gd name="connsiteY4370" fmla="*/ 4969338 h 11849802"/>
              <a:gd name="connsiteX4371" fmla="*/ 4403500 w 6576949"/>
              <a:gd name="connsiteY4371" fmla="*/ 5023398 h 11849802"/>
              <a:gd name="connsiteX4372" fmla="*/ 4310367 w 6576949"/>
              <a:gd name="connsiteY4372" fmla="*/ 5077457 h 11849802"/>
              <a:gd name="connsiteX4373" fmla="*/ 4217234 w 6576949"/>
              <a:gd name="connsiteY4373" fmla="*/ 5023398 h 11849802"/>
              <a:gd name="connsiteX4374" fmla="*/ 4124101 w 6576949"/>
              <a:gd name="connsiteY4374" fmla="*/ 4969338 h 11849802"/>
              <a:gd name="connsiteX4375" fmla="*/ 4124101 w 6576949"/>
              <a:gd name="connsiteY4375" fmla="*/ 4754131 h 11849802"/>
              <a:gd name="connsiteX4376" fmla="*/ 4217234 w 6576949"/>
              <a:gd name="connsiteY4376" fmla="*/ 4700072 h 11849802"/>
              <a:gd name="connsiteX4377" fmla="*/ 4310367 w 6576949"/>
              <a:gd name="connsiteY4377" fmla="*/ 4646012 h 11849802"/>
              <a:gd name="connsiteX4378" fmla="*/ 4403500 w 6576949"/>
              <a:gd name="connsiteY4378" fmla="*/ 4700072 h 11849802"/>
              <a:gd name="connsiteX4379" fmla="*/ 4496634 w 6576949"/>
              <a:gd name="connsiteY4379" fmla="*/ 4754131 h 11849802"/>
              <a:gd name="connsiteX4380" fmla="*/ 4496634 w 6576949"/>
              <a:gd name="connsiteY4380" fmla="*/ 5463080 h 11849802"/>
              <a:gd name="connsiteX4381" fmla="*/ 4496634 w 6576949"/>
              <a:gd name="connsiteY4381" fmla="*/ 5678288 h 11849802"/>
              <a:gd name="connsiteX4382" fmla="*/ 4403500 w 6576949"/>
              <a:gd name="connsiteY4382" fmla="*/ 5732347 h 11849802"/>
              <a:gd name="connsiteX4383" fmla="*/ 4310367 w 6576949"/>
              <a:gd name="connsiteY4383" fmla="*/ 5786406 h 11849802"/>
              <a:gd name="connsiteX4384" fmla="*/ 4217234 w 6576949"/>
              <a:gd name="connsiteY4384" fmla="*/ 5732347 h 11849802"/>
              <a:gd name="connsiteX4385" fmla="*/ 4124101 w 6576949"/>
              <a:gd name="connsiteY4385" fmla="*/ 5678288 h 11849802"/>
              <a:gd name="connsiteX4386" fmla="*/ 4124101 w 6576949"/>
              <a:gd name="connsiteY4386" fmla="*/ 5463080 h 11849802"/>
              <a:gd name="connsiteX4387" fmla="*/ 4217234 w 6576949"/>
              <a:gd name="connsiteY4387" fmla="*/ 5409021 h 11849802"/>
              <a:gd name="connsiteX4388" fmla="*/ 4310367 w 6576949"/>
              <a:gd name="connsiteY4388" fmla="*/ 5354961 h 11849802"/>
              <a:gd name="connsiteX4389" fmla="*/ 4403500 w 6576949"/>
              <a:gd name="connsiteY4389" fmla="*/ 5409021 h 11849802"/>
              <a:gd name="connsiteX4390" fmla="*/ 4496634 w 6576949"/>
              <a:gd name="connsiteY4390" fmla="*/ 5463080 h 11849802"/>
              <a:gd name="connsiteX4391" fmla="*/ 4496634 w 6576949"/>
              <a:gd name="connsiteY4391" fmla="*/ 6171514 h 11849802"/>
              <a:gd name="connsiteX4392" fmla="*/ 4496634 w 6576949"/>
              <a:gd name="connsiteY4392" fmla="*/ 6386722 h 11849802"/>
              <a:gd name="connsiteX4393" fmla="*/ 4403500 w 6576949"/>
              <a:gd name="connsiteY4393" fmla="*/ 6440781 h 11849802"/>
              <a:gd name="connsiteX4394" fmla="*/ 4310367 w 6576949"/>
              <a:gd name="connsiteY4394" fmla="*/ 6494841 h 11849802"/>
              <a:gd name="connsiteX4395" fmla="*/ 4217234 w 6576949"/>
              <a:gd name="connsiteY4395" fmla="*/ 6440781 h 11849802"/>
              <a:gd name="connsiteX4396" fmla="*/ 4124101 w 6576949"/>
              <a:gd name="connsiteY4396" fmla="*/ 6386722 h 11849802"/>
              <a:gd name="connsiteX4397" fmla="*/ 4124101 w 6576949"/>
              <a:gd name="connsiteY4397" fmla="*/ 6171514 h 11849802"/>
              <a:gd name="connsiteX4398" fmla="*/ 4217234 w 6576949"/>
              <a:gd name="connsiteY4398" fmla="*/ 6117455 h 11849802"/>
              <a:gd name="connsiteX4399" fmla="*/ 4310367 w 6576949"/>
              <a:gd name="connsiteY4399" fmla="*/ 6063396 h 11849802"/>
              <a:gd name="connsiteX4400" fmla="*/ 4403500 w 6576949"/>
              <a:gd name="connsiteY4400" fmla="*/ 6117455 h 11849802"/>
              <a:gd name="connsiteX4401" fmla="*/ 4496634 w 6576949"/>
              <a:gd name="connsiteY4401" fmla="*/ 6171514 h 11849802"/>
              <a:gd name="connsiteX4402" fmla="*/ 4496634 w 6576949"/>
              <a:gd name="connsiteY4402" fmla="*/ 6879949 h 11849802"/>
              <a:gd name="connsiteX4403" fmla="*/ 4496634 w 6576949"/>
              <a:gd name="connsiteY4403" fmla="*/ 7095156 h 11849802"/>
              <a:gd name="connsiteX4404" fmla="*/ 4403500 w 6576949"/>
              <a:gd name="connsiteY4404" fmla="*/ 7149216 h 11849802"/>
              <a:gd name="connsiteX4405" fmla="*/ 4310367 w 6576949"/>
              <a:gd name="connsiteY4405" fmla="*/ 7203275 h 11849802"/>
              <a:gd name="connsiteX4406" fmla="*/ 4217234 w 6576949"/>
              <a:gd name="connsiteY4406" fmla="*/ 7149216 h 11849802"/>
              <a:gd name="connsiteX4407" fmla="*/ 4124101 w 6576949"/>
              <a:gd name="connsiteY4407" fmla="*/ 7095156 h 11849802"/>
              <a:gd name="connsiteX4408" fmla="*/ 4124101 w 6576949"/>
              <a:gd name="connsiteY4408" fmla="*/ 6879949 h 11849802"/>
              <a:gd name="connsiteX4409" fmla="*/ 4217234 w 6576949"/>
              <a:gd name="connsiteY4409" fmla="*/ 6825890 h 11849802"/>
              <a:gd name="connsiteX4410" fmla="*/ 4310367 w 6576949"/>
              <a:gd name="connsiteY4410" fmla="*/ 6771831 h 11849802"/>
              <a:gd name="connsiteX4411" fmla="*/ 4403500 w 6576949"/>
              <a:gd name="connsiteY4411" fmla="*/ 6825890 h 11849802"/>
              <a:gd name="connsiteX4412" fmla="*/ 4496634 w 6576949"/>
              <a:gd name="connsiteY4412" fmla="*/ 6879949 h 11849802"/>
              <a:gd name="connsiteX4413" fmla="*/ 4496634 w 6576949"/>
              <a:gd name="connsiteY4413" fmla="*/ 7588383 h 11849802"/>
              <a:gd name="connsiteX4414" fmla="*/ 4496634 w 6576949"/>
              <a:gd name="connsiteY4414" fmla="*/ 7803591 h 11849802"/>
              <a:gd name="connsiteX4415" fmla="*/ 4403500 w 6576949"/>
              <a:gd name="connsiteY4415" fmla="*/ 7857650 h 11849802"/>
              <a:gd name="connsiteX4416" fmla="*/ 4310367 w 6576949"/>
              <a:gd name="connsiteY4416" fmla="*/ 7911709 h 11849802"/>
              <a:gd name="connsiteX4417" fmla="*/ 4217234 w 6576949"/>
              <a:gd name="connsiteY4417" fmla="*/ 7857650 h 11849802"/>
              <a:gd name="connsiteX4418" fmla="*/ 4124101 w 6576949"/>
              <a:gd name="connsiteY4418" fmla="*/ 7803591 h 11849802"/>
              <a:gd name="connsiteX4419" fmla="*/ 4124101 w 6576949"/>
              <a:gd name="connsiteY4419" fmla="*/ 7588383 h 11849802"/>
              <a:gd name="connsiteX4420" fmla="*/ 4217234 w 6576949"/>
              <a:gd name="connsiteY4420" fmla="*/ 7534324 h 11849802"/>
              <a:gd name="connsiteX4421" fmla="*/ 4310367 w 6576949"/>
              <a:gd name="connsiteY4421" fmla="*/ 7480265 h 11849802"/>
              <a:gd name="connsiteX4422" fmla="*/ 4403500 w 6576949"/>
              <a:gd name="connsiteY4422" fmla="*/ 7534324 h 11849802"/>
              <a:gd name="connsiteX4423" fmla="*/ 4496634 w 6576949"/>
              <a:gd name="connsiteY4423" fmla="*/ 7588383 h 11849802"/>
              <a:gd name="connsiteX4424" fmla="*/ 4106092 w 6576949"/>
              <a:gd name="connsiteY4424" fmla="*/ 8265412 h 11849802"/>
              <a:gd name="connsiteX4425" fmla="*/ 4012959 w 6576949"/>
              <a:gd name="connsiteY4425" fmla="*/ 8211353 h 11849802"/>
              <a:gd name="connsiteX4426" fmla="*/ 3919825 w 6576949"/>
              <a:gd name="connsiteY4426" fmla="*/ 8157293 h 11849802"/>
              <a:gd name="connsiteX4427" fmla="*/ 3919825 w 6576949"/>
              <a:gd name="connsiteY4427" fmla="*/ 7942086 h 11849802"/>
              <a:gd name="connsiteX4428" fmla="*/ 4012959 w 6576949"/>
              <a:gd name="connsiteY4428" fmla="*/ 7888026 h 11849802"/>
              <a:gd name="connsiteX4429" fmla="*/ 4106092 w 6576949"/>
              <a:gd name="connsiteY4429" fmla="*/ 7833967 h 11849802"/>
              <a:gd name="connsiteX4430" fmla="*/ 4199225 w 6576949"/>
              <a:gd name="connsiteY4430" fmla="*/ 7888026 h 11849802"/>
              <a:gd name="connsiteX4431" fmla="*/ 4292358 w 6576949"/>
              <a:gd name="connsiteY4431" fmla="*/ 7942086 h 11849802"/>
              <a:gd name="connsiteX4432" fmla="*/ 4292358 w 6576949"/>
              <a:gd name="connsiteY4432" fmla="*/ 8157293 h 11849802"/>
              <a:gd name="connsiteX4433" fmla="*/ 4199225 w 6576949"/>
              <a:gd name="connsiteY4433" fmla="*/ 8211353 h 11849802"/>
              <a:gd name="connsiteX4434" fmla="*/ 4106092 w 6576949"/>
              <a:gd name="connsiteY4434" fmla="*/ 8265412 h 11849802"/>
              <a:gd name="connsiteX4435" fmla="*/ 3697026 w 6576949"/>
              <a:gd name="connsiteY4435" fmla="*/ 8265412 h 11849802"/>
              <a:gd name="connsiteX4436" fmla="*/ 3603893 w 6576949"/>
              <a:gd name="connsiteY4436" fmla="*/ 8211353 h 11849802"/>
              <a:gd name="connsiteX4437" fmla="*/ 3510760 w 6576949"/>
              <a:gd name="connsiteY4437" fmla="*/ 8157293 h 11849802"/>
              <a:gd name="connsiteX4438" fmla="*/ 3510760 w 6576949"/>
              <a:gd name="connsiteY4438" fmla="*/ 7942086 h 11849802"/>
              <a:gd name="connsiteX4439" fmla="*/ 3603893 w 6576949"/>
              <a:gd name="connsiteY4439" fmla="*/ 7888026 h 11849802"/>
              <a:gd name="connsiteX4440" fmla="*/ 3697026 w 6576949"/>
              <a:gd name="connsiteY4440" fmla="*/ 7833967 h 11849802"/>
              <a:gd name="connsiteX4441" fmla="*/ 3790159 w 6576949"/>
              <a:gd name="connsiteY4441" fmla="*/ 7888026 h 11849802"/>
              <a:gd name="connsiteX4442" fmla="*/ 3883293 w 6576949"/>
              <a:gd name="connsiteY4442" fmla="*/ 7942086 h 11849802"/>
              <a:gd name="connsiteX4443" fmla="*/ 3883293 w 6576949"/>
              <a:gd name="connsiteY4443" fmla="*/ 8157293 h 11849802"/>
              <a:gd name="connsiteX4444" fmla="*/ 3790159 w 6576949"/>
              <a:gd name="connsiteY4444" fmla="*/ 8211353 h 11849802"/>
              <a:gd name="connsiteX4445" fmla="*/ 3697026 w 6576949"/>
              <a:gd name="connsiteY4445" fmla="*/ 8265412 h 11849802"/>
              <a:gd name="connsiteX4446" fmla="*/ 3288475 w 6576949"/>
              <a:gd name="connsiteY4446" fmla="*/ 8265412 h 11849802"/>
              <a:gd name="connsiteX4447" fmla="*/ 3195342 w 6576949"/>
              <a:gd name="connsiteY4447" fmla="*/ 8211867 h 11849802"/>
              <a:gd name="connsiteX4448" fmla="*/ 3102209 w 6576949"/>
              <a:gd name="connsiteY4448" fmla="*/ 8157808 h 11849802"/>
              <a:gd name="connsiteX4449" fmla="*/ 3102209 w 6576949"/>
              <a:gd name="connsiteY4449" fmla="*/ 7942600 h 11849802"/>
              <a:gd name="connsiteX4450" fmla="*/ 3195342 w 6576949"/>
              <a:gd name="connsiteY4450" fmla="*/ 7888541 h 11849802"/>
              <a:gd name="connsiteX4451" fmla="*/ 3288475 w 6576949"/>
              <a:gd name="connsiteY4451" fmla="*/ 7834482 h 11849802"/>
              <a:gd name="connsiteX4452" fmla="*/ 3381608 w 6576949"/>
              <a:gd name="connsiteY4452" fmla="*/ 7888541 h 11849802"/>
              <a:gd name="connsiteX4453" fmla="*/ 3474741 w 6576949"/>
              <a:gd name="connsiteY4453" fmla="*/ 7942600 h 11849802"/>
              <a:gd name="connsiteX4454" fmla="*/ 3474741 w 6576949"/>
              <a:gd name="connsiteY4454" fmla="*/ 8157808 h 11849802"/>
              <a:gd name="connsiteX4455" fmla="*/ 3381608 w 6576949"/>
              <a:gd name="connsiteY4455" fmla="*/ 8211867 h 11849802"/>
              <a:gd name="connsiteX4456" fmla="*/ 3288475 w 6576949"/>
              <a:gd name="connsiteY4456" fmla="*/ 8265412 h 11849802"/>
              <a:gd name="connsiteX4457" fmla="*/ 2879410 w 6576949"/>
              <a:gd name="connsiteY4457" fmla="*/ 8265412 h 11849802"/>
              <a:gd name="connsiteX4458" fmla="*/ 2786277 w 6576949"/>
              <a:gd name="connsiteY4458" fmla="*/ 8211353 h 11849802"/>
              <a:gd name="connsiteX4459" fmla="*/ 2693143 w 6576949"/>
              <a:gd name="connsiteY4459" fmla="*/ 8157293 h 11849802"/>
              <a:gd name="connsiteX4460" fmla="*/ 2693143 w 6576949"/>
              <a:gd name="connsiteY4460" fmla="*/ 7942086 h 11849802"/>
              <a:gd name="connsiteX4461" fmla="*/ 2786277 w 6576949"/>
              <a:gd name="connsiteY4461" fmla="*/ 7888026 h 11849802"/>
              <a:gd name="connsiteX4462" fmla="*/ 2879410 w 6576949"/>
              <a:gd name="connsiteY4462" fmla="*/ 7833967 h 11849802"/>
              <a:gd name="connsiteX4463" fmla="*/ 2972543 w 6576949"/>
              <a:gd name="connsiteY4463" fmla="*/ 7888026 h 11849802"/>
              <a:gd name="connsiteX4464" fmla="*/ 3065676 w 6576949"/>
              <a:gd name="connsiteY4464" fmla="*/ 7942086 h 11849802"/>
              <a:gd name="connsiteX4465" fmla="*/ 3065676 w 6576949"/>
              <a:gd name="connsiteY4465" fmla="*/ 8157293 h 11849802"/>
              <a:gd name="connsiteX4466" fmla="*/ 2972543 w 6576949"/>
              <a:gd name="connsiteY4466" fmla="*/ 8211353 h 11849802"/>
              <a:gd name="connsiteX4467" fmla="*/ 2879410 w 6576949"/>
              <a:gd name="connsiteY4467" fmla="*/ 8265412 h 11849802"/>
              <a:gd name="connsiteX4468" fmla="*/ 2470859 w 6576949"/>
              <a:gd name="connsiteY4468" fmla="*/ 8265412 h 11849802"/>
              <a:gd name="connsiteX4469" fmla="*/ 2377726 w 6576949"/>
              <a:gd name="connsiteY4469" fmla="*/ 8211353 h 11849802"/>
              <a:gd name="connsiteX4470" fmla="*/ 2284592 w 6576949"/>
              <a:gd name="connsiteY4470" fmla="*/ 8157293 h 11849802"/>
              <a:gd name="connsiteX4471" fmla="*/ 2284592 w 6576949"/>
              <a:gd name="connsiteY4471" fmla="*/ 7942086 h 11849802"/>
              <a:gd name="connsiteX4472" fmla="*/ 2377726 w 6576949"/>
              <a:gd name="connsiteY4472" fmla="*/ 7888026 h 11849802"/>
              <a:gd name="connsiteX4473" fmla="*/ 2470859 w 6576949"/>
              <a:gd name="connsiteY4473" fmla="*/ 7833967 h 11849802"/>
              <a:gd name="connsiteX4474" fmla="*/ 2563992 w 6576949"/>
              <a:gd name="connsiteY4474" fmla="*/ 7888026 h 11849802"/>
              <a:gd name="connsiteX4475" fmla="*/ 2657125 w 6576949"/>
              <a:gd name="connsiteY4475" fmla="*/ 7942086 h 11849802"/>
              <a:gd name="connsiteX4476" fmla="*/ 2657125 w 6576949"/>
              <a:gd name="connsiteY4476" fmla="*/ 8157293 h 11849802"/>
              <a:gd name="connsiteX4477" fmla="*/ 2563992 w 6576949"/>
              <a:gd name="connsiteY4477" fmla="*/ 8211353 h 11849802"/>
              <a:gd name="connsiteX4478" fmla="*/ 2470859 w 6576949"/>
              <a:gd name="connsiteY4478" fmla="*/ 8265412 h 11849802"/>
              <a:gd name="connsiteX4479" fmla="*/ 2079802 w 6576949"/>
              <a:gd name="connsiteY4479" fmla="*/ 7803591 h 11849802"/>
              <a:gd name="connsiteX4480" fmla="*/ 2079802 w 6576949"/>
              <a:gd name="connsiteY4480" fmla="*/ 7588383 h 11849802"/>
              <a:gd name="connsiteX4481" fmla="*/ 2172935 w 6576949"/>
              <a:gd name="connsiteY4481" fmla="*/ 7534324 h 11849802"/>
              <a:gd name="connsiteX4482" fmla="*/ 2266069 w 6576949"/>
              <a:gd name="connsiteY4482" fmla="*/ 7480265 h 11849802"/>
              <a:gd name="connsiteX4483" fmla="*/ 2359202 w 6576949"/>
              <a:gd name="connsiteY4483" fmla="*/ 7534324 h 11849802"/>
              <a:gd name="connsiteX4484" fmla="*/ 2452335 w 6576949"/>
              <a:gd name="connsiteY4484" fmla="*/ 7588383 h 11849802"/>
              <a:gd name="connsiteX4485" fmla="*/ 2452335 w 6576949"/>
              <a:gd name="connsiteY4485" fmla="*/ 7803591 h 11849802"/>
              <a:gd name="connsiteX4486" fmla="*/ 2359202 w 6576949"/>
              <a:gd name="connsiteY4486" fmla="*/ 7857650 h 11849802"/>
              <a:gd name="connsiteX4487" fmla="*/ 2266069 w 6576949"/>
              <a:gd name="connsiteY4487" fmla="*/ 7911709 h 11849802"/>
              <a:gd name="connsiteX4488" fmla="*/ 2172935 w 6576949"/>
              <a:gd name="connsiteY4488" fmla="*/ 7857650 h 11849802"/>
              <a:gd name="connsiteX4489" fmla="*/ 2079802 w 6576949"/>
              <a:gd name="connsiteY4489" fmla="*/ 7803591 h 11849802"/>
              <a:gd name="connsiteX4490" fmla="*/ 2079802 w 6576949"/>
              <a:gd name="connsiteY4490" fmla="*/ 7095156 h 11849802"/>
              <a:gd name="connsiteX4491" fmla="*/ 2079802 w 6576949"/>
              <a:gd name="connsiteY4491" fmla="*/ 6879949 h 11849802"/>
              <a:gd name="connsiteX4492" fmla="*/ 2172935 w 6576949"/>
              <a:gd name="connsiteY4492" fmla="*/ 6825890 h 11849802"/>
              <a:gd name="connsiteX4493" fmla="*/ 2266069 w 6576949"/>
              <a:gd name="connsiteY4493" fmla="*/ 6771831 h 11849802"/>
              <a:gd name="connsiteX4494" fmla="*/ 2359202 w 6576949"/>
              <a:gd name="connsiteY4494" fmla="*/ 6825890 h 11849802"/>
              <a:gd name="connsiteX4495" fmla="*/ 2452335 w 6576949"/>
              <a:gd name="connsiteY4495" fmla="*/ 6879949 h 11849802"/>
              <a:gd name="connsiteX4496" fmla="*/ 2452335 w 6576949"/>
              <a:gd name="connsiteY4496" fmla="*/ 7095156 h 11849802"/>
              <a:gd name="connsiteX4497" fmla="*/ 2359202 w 6576949"/>
              <a:gd name="connsiteY4497" fmla="*/ 7149216 h 11849802"/>
              <a:gd name="connsiteX4498" fmla="*/ 2266069 w 6576949"/>
              <a:gd name="connsiteY4498" fmla="*/ 7203275 h 11849802"/>
              <a:gd name="connsiteX4499" fmla="*/ 2172935 w 6576949"/>
              <a:gd name="connsiteY4499" fmla="*/ 7149216 h 11849802"/>
              <a:gd name="connsiteX4500" fmla="*/ 2079802 w 6576949"/>
              <a:gd name="connsiteY4500" fmla="*/ 7095156 h 11849802"/>
              <a:gd name="connsiteX4501" fmla="*/ 2079802 w 6576949"/>
              <a:gd name="connsiteY4501" fmla="*/ 6386722 h 11849802"/>
              <a:gd name="connsiteX4502" fmla="*/ 2079802 w 6576949"/>
              <a:gd name="connsiteY4502" fmla="*/ 6171514 h 11849802"/>
              <a:gd name="connsiteX4503" fmla="*/ 2172935 w 6576949"/>
              <a:gd name="connsiteY4503" fmla="*/ 6117455 h 11849802"/>
              <a:gd name="connsiteX4504" fmla="*/ 2266069 w 6576949"/>
              <a:gd name="connsiteY4504" fmla="*/ 6063396 h 11849802"/>
              <a:gd name="connsiteX4505" fmla="*/ 2359202 w 6576949"/>
              <a:gd name="connsiteY4505" fmla="*/ 6117455 h 11849802"/>
              <a:gd name="connsiteX4506" fmla="*/ 2452335 w 6576949"/>
              <a:gd name="connsiteY4506" fmla="*/ 6171514 h 11849802"/>
              <a:gd name="connsiteX4507" fmla="*/ 2452335 w 6576949"/>
              <a:gd name="connsiteY4507" fmla="*/ 6386722 h 11849802"/>
              <a:gd name="connsiteX4508" fmla="*/ 2359202 w 6576949"/>
              <a:gd name="connsiteY4508" fmla="*/ 6440781 h 11849802"/>
              <a:gd name="connsiteX4509" fmla="*/ 2266069 w 6576949"/>
              <a:gd name="connsiteY4509" fmla="*/ 6494841 h 11849802"/>
              <a:gd name="connsiteX4510" fmla="*/ 2172935 w 6576949"/>
              <a:gd name="connsiteY4510" fmla="*/ 6440781 h 11849802"/>
              <a:gd name="connsiteX4511" fmla="*/ 2079802 w 6576949"/>
              <a:gd name="connsiteY4511" fmla="*/ 6386722 h 11849802"/>
              <a:gd name="connsiteX4512" fmla="*/ 2079802 w 6576949"/>
              <a:gd name="connsiteY4512" fmla="*/ 5678288 h 11849802"/>
              <a:gd name="connsiteX4513" fmla="*/ 2079802 w 6576949"/>
              <a:gd name="connsiteY4513" fmla="*/ 5463080 h 11849802"/>
              <a:gd name="connsiteX4514" fmla="*/ 2172935 w 6576949"/>
              <a:gd name="connsiteY4514" fmla="*/ 5409021 h 11849802"/>
              <a:gd name="connsiteX4515" fmla="*/ 2266069 w 6576949"/>
              <a:gd name="connsiteY4515" fmla="*/ 5354961 h 11849802"/>
              <a:gd name="connsiteX4516" fmla="*/ 2359202 w 6576949"/>
              <a:gd name="connsiteY4516" fmla="*/ 5409021 h 11849802"/>
              <a:gd name="connsiteX4517" fmla="*/ 2452335 w 6576949"/>
              <a:gd name="connsiteY4517" fmla="*/ 5463080 h 11849802"/>
              <a:gd name="connsiteX4518" fmla="*/ 2452335 w 6576949"/>
              <a:gd name="connsiteY4518" fmla="*/ 5678288 h 11849802"/>
              <a:gd name="connsiteX4519" fmla="*/ 2359202 w 6576949"/>
              <a:gd name="connsiteY4519" fmla="*/ 5732347 h 11849802"/>
              <a:gd name="connsiteX4520" fmla="*/ 2266069 w 6576949"/>
              <a:gd name="connsiteY4520" fmla="*/ 5786406 h 11849802"/>
              <a:gd name="connsiteX4521" fmla="*/ 2172935 w 6576949"/>
              <a:gd name="connsiteY4521" fmla="*/ 5732347 h 11849802"/>
              <a:gd name="connsiteX4522" fmla="*/ 2079802 w 6576949"/>
              <a:gd name="connsiteY4522" fmla="*/ 5678288 h 11849802"/>
              <a:gd name="connsiteX4523" fmla="*/ 2079802 w 6576949"/>
              <a:gd name="connsiteY4523" fmla="*/ 4969853 h 11849802"/>
              <a:gd name="connsiteX4524" fmla="*/ 2079802 w 6576949"/>
              <a:gd name="connsiteY4524" fmla="*/ 4754646 h 11849802"/>
              <a:gd name="connsiteX4525" fmla="*/ 2172935 w 6576949"/>
              <a:gd name="connsiteY4525" fmla="*/ 4700586 h 11849802"/>
              <a:gd name="connsiteX4526" fmla="*/ 2266069 w 6576949"/>
              <a:gd name="connsiteY4526" fmla="*/ 4646527 h 11849802"/>
              <a:gd name="connsiteX4527" fmla="*/ 2359202 w 6576949"/>
              <a:gd name="connsiteY4527" fmla="*/ 4700586 h 11849802"/>
              <a:gd name="connsiteX4528" fmla="*/ 2452335 w 6576949"/>
              <a:gd name="connsiteY4528" fmla="*/ 4754646 h 11849802"/>
              <a:gd name="connsiteX4529" fmla="*/ 2452335 w 6576949"/>
              <a:gd name="connsiteY4529" fmla="*/ 4969853 h 11849802"/>
              <a:gd name="connsiteX4530" fmla="*/ 2359202 w 6576949"/>
              <a:gd name="connsiteY4530" fmla="*/ 5023912 h 11849802"/>
              <a:gd name="connsiteX4531" fmla="*/ 2266069 w 6576949"/>
              <a:gd name="connsiteY4531" fmla="*/ 5077972 h 11849802"/>
              <a:gd name="connsiteX4532" fmla="*/ 2172935 w 6576949"/>
              <a:gd name="connsiteY4532" fmla="*/ 5023912 h 11849802"/>
              <a:gd name="connsiteX4533" fmla="*/ 2079802 w 6576949"/>
              <a:gd name="connsiteY4533" fmla="*/ 4969853 h 11849802"/>
              <a:gd name="connsiteX4534" fmla="*/ 2079802 w 6576949"/>
              <a:gd name="connsiteY4534" fmla="*/ 4261419 h 11849802"/>
              <a:gd name="connsiteX4535" fmla="*/ 2079802 w 6576949"/>
              <a:gd name="connsiteY4535" fmla="*/ 4046211 h 11849802"/>
              <a:gd name="connsiteX4536" fmla="*/ 2172935 w 6576949"/>
              <a:gd name="connsiteY4536" fmla="*/ 3992152 h 11849802"/>
              <a:gd name="connsiteX4537" fmla="*/ 2266069 w 6576949"/>
              <a:gd name="connsiteY4537" fmla="*/ 3938093 h 11849802"/>
              <a:gd name="connsiteX4538" fmla="*/ 2359202 w 6576949"/>
              <a:gd name="connsiteY4538" fmla="*/ 3992152 h 11849802"/>
              <a:gd name="connsiteX4539" fmla="*/ 2452335 w 6576949"/>
              <a:gd name="connsiteY4539" fmla="*/ 4046211 h 11849802"/>
              <a:gd name="connsiteX4540" fmla="*/ 2452335 w 6576949"/>
              <a:gd name="connsiteY4540" fmla="*/ 4261419 h 11849802"/>
              <a:gd name="connsiteX4541" fmla="*/ 2359202 w 6576949"/>
              <a:gd name="connsiteY4541" fmla="*/ 4315478 h 11849802"/>
              <a:gd name="connsiteX4542" fmla="*/ 2266069 w 6576949"/>
              <a:gd name="connsiteY4542" fmla="*/ 4369537 h 11849802"/>
              <a:gd name="connsiteX4543" fmla="*/ 2172935 w 6576949"/>
              <a:gd name="connsiteY4543" fmla="*/ 4315478 h 11849802"/>
              <a:gd name="connsiteX4544" fmla="*/ 2079802 w 6576949"/>
              <a:gd name="connsiteY4544" fmla="*/ 4261419 h 11849802"/>
              <a:gd name="connsiteX4545" fmla="*/ 2470859 w 6576949"/>
              <a:gd name="connsiteY4545" fmla="*/ 3583875 h 11849802"/>
              <a:gd name="connsiteX4546" fmla="*/ 2563992 w 6576949"/>
              <a:gd name="connsiteY4546" fmla="*/ 3637934 h 11849802"/>
              <a:gd name="connsiteX4547" fmla="*/ 2657125 w 6576949"/>
              <a:gd name="connsiteY4547" fmla="*/ 3691994 h 11849802"/>
              <a:gd name="connsiteX4548" fmla="*/ 2657125 w 6576949"/>
              <a:gd name="connsiteY4548" fmla="*/ 3907202 h 11849802"/>
              <a:gd name="connsiteX4549" fmla="*/ 2563992 w 6576949"/>
              <a:gd name="connsiteY4549" fmla="*/ 3961261 h 11849802"/>
              <a:gd name="connsiteX4550" fmla="*/ 2470859 w 6576949"/>
              <a:gd name="connsiteY4550" fmla="*/ 4015320 h 11849802"/>
              <a:gd name="connsiteX4551" fmla="*/ 2377726 w 6576949"/>
              <a:gd name="connsiteY4551" fmla="*/ 3961261 h 11849802"/>
              <a:gd name="connsiteX4552" fmla="*/ 2284592 w 6576949"/>
              <a:gd name="connsiteY4552" fmla="*/ 3907202 h 11849802"/>
              <a:gd name="connsiteX4553" fmla="*/ 2284592 w 6576949"/>
              <a:gd name="connsiteY4553" fmla="*/ 3691479 h 11849802"/>
              <a:gd name="connsiteX4554" fmla="*/ 2377726 w 6576949"/>
              <a:gd name="connsiteY4554" fmla="*/ 3637420 h 11849802"/>
              <a:gd name="connsiteX4555" fmla="*/ 2470859 w 6576949"/>
              <a:gd name="connsiteY4555" fmla="*/ 3583875 h 11849802"/>
              <a:gd name="connsiteX4556" fmla="*/ 2879410 w 6576949"/>
              <a:gd name="connsiteY4556" fmla="*/ 3583875 h 11849802"/>
              <a:gd name="connsiteX4557" fmla="*/ 2972543 w 6576949"/>
              <a:gd name="connsiteY4557" fmla="*/ 3637934 h 11849802"/>
              <a:gd name="connsiteX4558" fmla="*/ 3065676 w 6576949"/>
              <a:gd name="connsiteY4558" fmla="*/ 3691994 h 11849802"/>
              <a:gd name="connsiteX4559" fmla="*/ 3065676 w 6576949"/>
              <a:gd name="connsiteY4559" fmla="*/ 3907202 h 11849802"/>
              <a:gd name="connsiteX4560" fmla="*/ 2972543 w 6576949"/>
              <a:gd name="connsiteY4560" fmla="*/ 3961261 h 11849802"/>
              <a:gd name="connsiteX4561" fmla="*/ 2879410 w 6576949"/>
              <a:gd name="connsiteY4561" fmla="*/ 4015320 h 11849802"/>
              <a:gd name="connsiteX4562" fmla="*/ 2786277 w 6576949"/>
              <a:gd name="connsiteY4562" fmla="*/ 3961261 h 11849802"/>
              <a:gd name="connsiteX4563" fmla="*/ 2693143 w 6576949"/>
              <a:gd name="connsiteY4563" fmla="*/ 3907202 h 11849802"/>
              <a:gd name="connsiteX4564" fmla="*/ 2693143 w 6576949"/>
              <a:gd name="connsiteY4564" fmla="*/ 3691479 h 11849802"/>
              <a:gd name="connsiteX4565" fmla="*/ 2786277 w 6576949"/>
              <a:gd name="connsiteY4565" fmla="*/ 3637420 h 11849802"/>
              <a:gd name="connsiteX4566" fmla="*/ 2879410 w 6576949"/>
              <a:gd name="connsiteY4566" fmla="*/ 3583875 h 11849802"/>
              <a:gd name="connsiteX4567" fmla="*/ 3288475 w 6576949"/>
              <a:gd name="connsiteY4567" fmla="*/ 3583875 h 11849802"/>
              <a:gd name="connsiteX4568" fmla="*/ 3381608 w 6576949"/>
              <a:gd name="connsiteY4568" fmla="*/ 3637934 h 11849802"/>
              <a:gd name="connsiteX4569" fmla="*/ 3474741 w 6576949"/>
              <a:gd name="connsiteY4569" fmla="*/ 3691994 h 11849802"/>
              <a:gd name="connsiteX4570" fmla="*/ 3474741 w 6576949"/>
              <a:gd name="connsiteY4570" fmla="*/ 3907202 h 11849802"/>
              <a:gd name="connsiteX4571" fmla="*/ 3381608 w 6576949"/>
              <a:gd name="connsiteY4571" fmla="*/ 3961261 h 11849802"/>
              <a:gd name="connsiteX4572" fmla="*/ 3288475 w 6576949"/>
              <a:gd name="connsiteY4572" fmla="*/ 4015320 h 11849802"/>
              <a:gd name="connsiteX4573" fmla="*/ 3195342 w 6576949"/>
              <a:gd name="connsiteY4573" fmla="*/ 3960746 h 11849802"/>
              <a:gd name="connsiteX4574" fmla="*/ 3102209 w 6576949"/>
              <a:gd name="connsiteY4574" fmla="*/ 3906686 h 11849802"/>
              <a:gd name="connsiteX4575" fmla="*/ 3102209 w 6576949"/>
              <a:gd name="connsiteY4575" fmla="*/ 3691479 h 11849802"/>
              <a:gd name="connsiteX4576" fmla="*/ 3195342 w 6576949"/>
              <a:gd name="connsiteY4576" fmla="*/ 3637420 h 11849802"/>
              <a:gd name="connsiteX4577" fmla="*/ 3288475 w 6576949"/>
              <a:gd name="connsiteY4577" fmla="*/ 3583875 h 11849802"/>
              <a:gd name="connsiteX4578" fmla="*/ 3697026 w 6576949"/>
              <a:gd name="connsiteY4578" fmla="*/ 3583875 h 11849802"/>
              <a:gd name="connsiteX4579" fmla="*/ 3790159 w 6576949"/>
              <a:gd name="connsiteY4579" fmla="*/ 3637934 h 11849802"/>
              <a:gd name="connsiteX4580" fmla="*/ 3883293 w 6576949"/>
              <a:gd name="connsiteY4580" fmla="*/ 3691994 h 11849802"/>
              <a:gd name="connsiteX4581" fmla="*/ 3883293 w 6576949"/>
              <a:gd name="connsiteY4581" fmla="*/ 3907202 h 11849802"/>
              <a:gd name="connsiteX4582" fmla="*/ 3790159 w 6576949"/>
              <a:gd name="connsiteY4582" fmla="*/ 3961261 h 11849802"/>
              <a:gd name="connsiteX4583" fmla="*/ 3697026 w 6576949"/>
              <a:gd name="connsiteY4583" fmla="*/ 4015320 h 11849802"/>
              <a:gd name="connsiteX4584" fmla="*/ 3603893 w 6576949"/>
              <a:gd name="connsiteY4584" fmla="*/ 3961261 h 11849802"/>
              <a:gd name="connsiteX4585" fmla="*/ 3510760 w 6576949"/>
              <a:gd name="connsiteY4585" fmla="*/ 3907202 h 11849802"/>
              <a:gd name="connsiteX4586" fmla="*/ 3510760 w 6576949"/>
              <a:gd name="connsiteY4586" fmla="*/ 3691479 h 11849802"/>
              <a:gd name="connsiteX4587" fmla="*/ 3603893 w 6576949"/>
              <a:gd name="connsiteY4587" fmla="*/ 3637420 h 11849802"/>
              <a:gd name="connsiteX4588" fmla="*/ 3697026 w 6576949"/>
              <a:gd name="connsiteY4588" fmla="*/ 3583875 h 11849802"/>
              <a:gd name="connsiteX4589" fmla="*/ 4106092 w 6576949"/>
              <a:gd name="connsiteY4589" fmla="*/ 3583875 h 11849802"/>
              <a:gd name="connsiteX4590" fmla="*/ 4199225 w 6576949"/>
              <a:gd name="connsiteY4590" fmla="*/ 3637934 h 11849802"/>
              <a:gd name="connsiteX4591" fmla="*/ 4292358 w 6576949"/>
              <a:gd name="connsiteY4591" fmla="*/ 3691994 h 11849802"/>
              <a:gd name="connsiteX4592" fmla="*/ 4292358 w 6576949"/>
              <a:gd name="connsiteY4592" fmla="*/ 3907202 h 11849802"/>
              <a:gd name="connsiteX4593" fmla="*/ 4199225 w 6576949"/>
              <a:gd name="connsiteY4593" fmla="*/ 3961261 h 11849802"/>
              <a:gd name="connsiteX4594" fmla="*/ 4106092 w 6576949"/>
              <a:gd name="connsiteY4594" fmla="*/ 4014805 h 11849802"/>
              <a:gd name="connsiteX4595" fmla="*/ 4012959 w 6576949"/>
              <a:gd name="connsiteY4595" fmla="*/ 3960746 h 11849802"/>
              <a:gd name="connsiteX4596" fmla="*/ 3919825 w 6576949"/>
              <a:gd name="connsiteY4596" fmla="*/ 3906686 h 11849802"/>
              <a:gd name="connsiteX4597" fmla="*/ 3919825 w 6576949"/>
              <a:gd name="connsiteY4597" fmla="*/ 3691479 h 11849802"/>
              <a:gd name="connsiteX4598" fmla="*/ 4012959 w 6576949"/>
              <a:gd name="connsiteY4598" fmla="*/ 3637420 h 11849802"/>
              <a:gd name="connsiteX4599" fmla="*/ 4106092 w 6576949"/>
              <a:gd name="connsiteY4599" fmla="*/ 3583875 h 11849802"/>
              <a:gd name="connsiteX4600" fmla="*/ 4292358 w 6576949"/>
              <a:gd name="connsiteY4600" fmla="*/ 4399913 h 11849802"/>
              <a:gd name="connsiteX4601" fmla="*/ 4292358 w 6576949"/>
              <a:gd name="connsiteY4601" fmla="*/ 4615121 h 11849802"/>
              <a:gd name="connsiteX4602" fmla="*/ 4199225 w 6576949"/>
              <a:gd name="connsiteY4602" fmla="*/ 4669181 h 11849802"/>
              <a:gd name="connsiteX4603" fmla="*/ 4106092 w 6576949"/>
              <a:gd name="connsiteY4603" fmla="*/ 4723240 h 11849802"/>
              <a:gd name="connsiteX4604" fmla="*/ 4012959 w 6576949"/>
              <a:gd name="connsiteY4604" fmla="*/ 4669181 h 11849802"/>
              <a:gd name="connsiteX4605" fmla="*/ 3919825 w 6576949"/>
              <a:gd name="connsiteY4605" fmla="*/ 4615121 h 11849802"/>
              <a:gd name="connsiteX4606" fmla="*/ 3919825 w 6576949"/>
              <a:gd name="connsiteY4606" fmla="*/ 4399913 h 11849802"/>
              <a:gd name="connsiteX4607" fmla="*/ 4012959 w 6576949"/>
              <a:gd name="connsiteY4607" fmla="*/ 4345854 h 11849802"/>
              <a:gd name="connsiteX4608" fmla="*/ 4106092 w 6576949"/>
              <a:gd name="connsiteY4608" fmla="*/ 4291795 h 11849802"/>
              <a:gd name="connsiteX4609" fmla="*/ 4199225 w 6576949"/>
              <a:gd name="connsiteY4609" fmla="*/ 4345854 h 11849802"/>
              <a:gd name="connsiteX4610" fmla="*/ 4292358 w 6576949"/>
              <a:gd name="connsiteY4610" fmla="*/ 4399913 h 11849802"/>
              <a:gd name="connsiteX4611" fmla="*/ 4292358 w 6576949"/>
              <a:gd name="connsiteY4611" fmla="*/ 5108348 h 11849802"/>
              <a:gd name="connsiteX4612" fmla="*/ 4292358 w 6576949"/>
              <a:gd name="connsiteY4612" fmla="*/ 5323556 h 11849802"/>
              <a:gd name="connsiteX4613" fmla="*/ 4199225 w 6576949"/>
              <a:gd name="connsiteY4613" fmla="*/ 5377615 h 11849802"/>
              <a:gd name="connsiteX4614" fmla="*/ 4106092 w 6576949"/>
              <a:gd name="connsiteY4614" fmla="*/ 5431674 h 11849802"/>
              <a:gd name="connsiteX4615" fmla="*/ 4012959 w 6576949"/>
              <a:gd name="connsiteY4615" fmla="*/ 5377615 h 11849802"/>
              <a:gd name="connsiteX4616" fmla="*/ 3919825 w 6576949"/>
              <a:gd name="connsiteY4616" fmla="*/ 5323556 h 11849802"/>
              <a:gd name="connsiteX4617" fmla="*/ 3919825 w 6576949"/>
              <a:gd name="connsiteY4617" fmla="*/ 5108348 h 11849802"/>
              <a:gd name="connsiteX4618" fmla="*/ 4012959 w 6576949"/>
              <a:gd name="connsiteY4618" fmla="*/ 5054289 h 11849802"/>
              <a:gd name="connsiteX4619" fmla="*/ 4106092 w 6576949"/>
              <a:gd name="connsiteY4619" fmla="*/ 5000229 h 11849802"/>
              <a:gd name="connsiteX4620" fmla="*/ 4199225 w 6576949"/>
              <a:gd name="connsiteY4620" fmla="*/ 5054289 h 11849802"/>
              <a:gd name="connsiteX4621" fmla="*/ 4292358 w 6576949"/>
              <a:gd name="connsiteY4621" fmla="*/ 5108348 h 11849802"/>
              <a:gd name="connsiteX4622" fmla="*/ 4292358 w 6576949"/>
              <a:gd name="connsiteY4622" fmla="*/ 5817297 h 11849802"/>
              <a:gd name="connsiteX4623" fmla="*/ 4292358 w 6576949"/>
              <a:gd name="connsiteY4623" fmla="*/ 6032505 h 11849802"/>
              <a:gd name="connsiteX4624" fmla="*/ 4199225 w 6576949"/>
              <a:gd name="connsiteY4624" fmla="*/ 6086564 h 11849802"/>
              <a:gd name="connsiteX4625" fmla="*/ 4106092 w 6576949"/>
              <a:gd name="connsiteY4625" fmla="*/ 6140623 h 11849802"/>
              <a:gd name="connsiteX4626" fmla="*/ 4012959 w 6576949"/>
              <a:gd name="connsiteY4626" fmla="*/ 6086564 h 11849802"/>
              <a:gd name="connsiteX4627" fmla="*/ 3919825 w 6576949"/>
              <a:gd name="connsiteY4627" fmla="*/ 6032505 h 11849802"/>
              <a:gd name="connsiteX4628" fmla="*/ 3919825 w 6576949"/>
              <a:gd name="connsiteY4628" fmla="*/ 5817297 h 11849802"/>
              <a:gd name="connsiteX4629" fmla="*/ 4012959 w 6576949"/>
              <a:gd name="connsiteY4629" fmla="*/ 5763238 h 11849802"/>
              <a:gd name="connsiteX4630" fmla="*/ 4106092 w 6576949"/>
              <a:gd name="connsiteY4630" fmla="*/ 5709179 h 11849802"/>
              <a:gd name="connsiteX4631" fmla="*/ 4199225 w 6576949"/>
              <a:gd name="connsiteY4631" fmla="*/ 5763238 h 11849802"/>
              <a:gd name="connsiteX4632" fmla="*/ 4292358 w 6576949"/>
              <a:gd name="connsiteY4632" fmla="*/ 5817297 h 11849802"/>
              <a:gd name="connsiteX4633" fmla="*/ 4292358 w 6576949"/>
              <a:gd name="connsiteY4633" fmla="*/ 6525732 h 11849802"/>
              <a:gd name="connsiteX4634" fmla="*/ 4292358 w 6576949"/>
              <a:gd name="connsiteY4634" fmla="*/ 6740940 h 11849802"/>
              <a:gd name="connsiteX4635" fmla="*/ 4199225 w 6576949"/>
              <a:gd name="connsiteY4635" fmla="*/ 6794999 h 11849802"/>
              <a:gd name="connsiteX4636" fmla="*/ 4106092 w 6576949"/>
              <a:gd name="connsiteY4636" fmla="*/ 6849058 h 11849802"/>
              <a:gd name="connsiteX4637" fmla="*/ 4012959 w 6576949"/>
              <a:gd name="connsiteY4637" fmla="*/ 6794999 h 11849802"/>
              <a:gd name="connsiteX4638" fmla="*/ 3919825 w 6576949"/>
              <a:gd name="connsiteY4638" fmla="*/ 6740940 h 11849802"/>
              <a:gd name="connsiteX4639" fmla="*/ 3919825 w 6576949"/>
              <a:gd name="connsiteY4639" fmla="*/ 6525732 h 11849802"/>
              <a:gd name="connsiteX4640" fmla="*/ 4012959 w 6576949"/>
              <a:gd name="connsiteY4640" fmla="*/ 6471672 h 11849802"/>
              <a:gd name="connsiteX4641" fmla="*/ 4106092 w 6576949"/>
              <a:gd name="connsiteY4641" fmla="*/ 6417613 h 11849802"/>
              <a:gd name="connsiteX4642" fmla="*/ 4199225 w 6576949"/>
              <a:gd name="connsiteY4642" fmla="*/ 6471672 h 11849802"/>
              <a:gd name="connsiteX4643" fmla="*/ 4292358 w 6576949"/>
              <a:gd name="connsiteY4643" fmla="*/ 6525732 h 11849802"/>
              <a:gd name="connsiteX4644" fmla="*/ 4292358 w 6576949"/>
              <a:gd name="connsiteY4644" fmla="*/ 7234166 h 11849802"/>
              <a:gd name="connsiteX4645" fmla="*/ 4292358 w 6576949"/>
              <a:gd name="connsiteY4645" fmla="*/ 7449374 h 11849802"/>
              <a:gd name="connsiteX4646" fmla="*/ 4199225 w 6576949"/>
              <a:gd name="connsiteY4646" fmla="*/ 7503433 h 11849802"/>
              <a:gd name="connsiteX4647" fmla="*/ 4106092 w 6576949"/>
              <a:gd name="connsiteY4647" fmla="*/ 7557492 h 11849802"/>
              <a:gd name="connsiteX4648" fmla="*/ 4012959 w 6576949"/>
              <a:gd name="connsiteY4648" fmla="*/ 7503433 h 11849802"/>
              <a:gd name="connsiteX4649" fmla="*/ 3919825 w 6576949"/>
              <a:gd name="connsiteY4649" fmla="*/ 7449374 h 11849802"/>
              <a:gd name="connsiteX4650" fmla="*/ 3919825 w 6576949"/>
              <a:gd name="connsiteY4650" fmla="*/ 7234166 h 11849802"/>
              <a:gd name="connsiteX4651" fmla="*/ 4012959 w 6576949"/>
              <a:gd name="connsiteY4651" fmla="*/ 7180107 h 11849802"/>
              <a:gd name="connsiteX4652" fmla="*/ 4106092 w 6576949"/>
              <a:gd name="connsiteY4652" fmla="*/ 7126047 h 11849802"/>
              <a:gd name="connsiteX4653" fmla="*/ 4199225 w 6576949"/>
              <a:gd name="connsiteY4653" fmla="*/ 7180107 h 11849802"/>
              <a:gd name="connsiteX4654" fmla="*/ 4292358 w 6576949"/>
              <a:gd name="connsiteY4654" fmla="*/ 7234166 h 11849802"/>
              <a:gd name="connsiteX4655" fmla="*/ 3901816 w 6576949"/>
              <a:gd name="connsiteY4655" fmla="*/ 7911195 h 11849802"/>
              <a:gd name="connsiteX4656" fmla="*/ 3808683 w 6576949"/>
              <a:gd name="connsiteY4656" fmla="*/ 7857135 h 11849802"/>
              <a:gd name="connsiteX4657" fmla="*/ 3715550 w 6576949"/>
              <a:gd name="connsiteY4657" fmla="*/ 7803076 h 11849802"/>
              <a:gd name="connsiteX4658" fmla="*/ 3715550 w 6576949"/>
              <a:gd name="connsiteY4658" fmla="*/ 7587869 h 11849802"/>
              <a:gd name="connsiteX4659" fmla="*/ 3808683 w 6576949"/>
              <a:gd name="connsiteY4659" fmla="*/ 7533809 h 11849802"/>
              <a:gd name="connsiteX4660" fmla="*/ 3901816 w 6576949"/>
              <a:gd name="connsiteY4660" fmla="*/ 7479750 h 11849802"/>
              <a:gd name="connsiteX4661" fmla="*/ 3994949 w 6576949"/>
              <a:gd name="connsiteY4661" fmla="*/ 7533809 h 11849802"/>
              <a:gd name="connsiteX4662" fmla="*/ 4088082 w 6576949"/>
              <a:gd name="connsiteY4662" fmla="*/ 7587869 h 11849802"/>
              <a:gd name="connsiteX4663" fmla="*/ 4088082 w 6576949"/>
              <a:gd name="connsiteY4663" fmla="*/ 7803076 h 11849802"/>
              <a:gd name="connsiteX4664" fmla="*/ 3994949 w 6576949"/>
              <a:gd name="connsiteY4664" fmla="*/ 7857135 h 11849802"/>
              <a:gd name="connsiteX4665" fmla="*/ 3901816 w 6576949"/>
              <a:gd name="connsiteY4665" fmla="*/ 7911195 h 11849802"/>
              <a:gd name="connsiteX4666" fmla="*/ 3492751 w 6576949"/>
              <a:gd name="connsiteY4666" fmla="*/ 7911195 h 11849802"/>
              <a:gd name="connsiteX4667" fmla="*/ 3399618 w 6576949"/>
              <a:gd name="connsiteY4667" fmla="*/ 7857135 h 11849802"/>
              <a:gd name="connsiteX4668" fmla="*/ 3306484 w 6576949"/>
              <a:gd name="connsiteY4668" fmla="*/ 7803076 h 11849802"/>
              <a:gd name="connsiteX4669" fmla="*/ 3306484 w 6576949"/>
              <a:gd name="connsiteY4669" fmla="*/ 7587869 h 11849802"/>
              <a:gd name="connsiteX4670" fmla="*/ 3399618 w 6576949"/>
              <a:gd name="connsiteY4670" fmla="*/ 7533809 h 11849802"/>
              <a:gd name="connsiteX4671" fmla="*/ 3492751 w 6576949"/>
              <a:gd name="connsiteY4671" fmla="*/ 7479750 h 11849802"/>
              <a:gd name="connsiteX4672" fmla="*/ 3585884 w 6576949"/>
              <a:gd name="connsiteY4672" fmla="*/ 7533809 h 11849802"/>
              <a:gd name="connsiteX4673" fmla="*/ 3679017 w 6576949"/>
              <a:gd name="connsiteY4673" fmla="*/ 7587869 h 11849802"/>
              <a:gd name="connsiteX4674" fmla="*/ 3679017 w 6576949"/>
              <a:gd name="connsiteY4674" fmla="*/ 7803076 h 11849802"/>
              <a:gd name="connsiteX4675" fmla="*/ 3585884 w 6576949"/>
              <a:gd name="connsiteY4675" fmla="*/ 7857135 h 11849802"/>
              <a:gd name="connsiteX4676" fmla="*/ 3492751 w 6576949"/>
              <a:gd name="connsiteY4676" fmla="*/ 7911195 h 11849802"/>
              <a:gd name="connsiteX4677" fmla="*/ 3084200 w 6576949"/>
              <a:gd name="connsiteY4677" fmla="*/ 7911195 h 11849802"/>
              <a:gd name="connsiteX4678" fmla="*/ 2991066 w 6576949"/>
              <a:gd name="connsiteY4678" fmla="*/ 7857135 h 11849802"/>
              <a:gd name="connsiteX4679" fmla="*/ 2897933 w 6576949"/>
              <a:gd name="connsiteY4679" fmla="*/ 7803076 h 11849802"/>
              <a:gd name="connsiteX4680" fmla="*/ 2897933 w 6576949"/>
              <a:gd name="connsiteY4680" fmla="*/ 7587869 h 11849802"/>
              <a:gd name="connsiteX4681" fmla="*/ 2991066 w 6576949"/>
              <a:gd name="connsiteY4681" fmla="*/ 7533809 h 11849802"/>
              <a:gd name="connsiteX4682" fmla="*/ 3084200 w 6576949"/>
              <a:gd name="connsiteY4682" fmla="*/ 7479750 h 11849802"/>
              <a:gd name="connsiteX4683" fmla="*/ 3177333 w 6576949"/>
              <a:gd name="connsiteY4683" fmla="*/ 7533809 h 11849802"/>
              <a:gd name="connsiteX4684" fmla="*/ 3270466 w 6576949"/>
              <a:gd name="connsiteY4684" fmla="*/ 7587869 h 11849802"/>
              <a:gd name="connsiteX4685" fmla="*/ 3270466 w 6576949"/>
              <a:gd name="connsiteY4685" fmla="*/ 7803076 h 11849802"/>
              <a:gd name="connsiteX4686" fmla="*/ 3177333 w 6576949"/>
              <a:gd name="connsiteY4686" fmla="*/ 7857135 h 11849802"/>
              <a:gd name="connsiteX4687" fmla="*/ 3084200 w 6576949"/>
              <a:gd name="connsiteY4687" fmla="*/ 7911195 h 11849802"/>
              <a:gd name="connsiteX4688" fmla="*/ 2675134 w 6576949"/>
              <a:gd name="connsiteY4688" fmla="*/ 7911195 h 11849802"/>
              <a:gd name="connsiteX4689" fmla="*/ 2582001 w 6576949"/>
              <a:gd name="connsiteY4689" fmla="*/ 7857135 h 11849802"/>
              <a:gd name="connsiteX4690" fmla="*/ 2488868 w 6576949"/>
              <a:gd name="connsiteY4690" fmla="*/ 7803076 h 11849802"/>
              <a:gd name="connsiteX4691" fmla="*/ 2488868 w 6576949"/>
              <a:gd name="connsiteY4691" fmla="*/ 7587869 h 11849802"/>
              <a:gd name="connsiteX4692" fmla="*/ 2582001 w 6576949"/>
              <a:gd name="connsiteY4692" fmla="*/ 7533809 h 11849802"/>
              <a:gd name="connsiteX4693" fmla="*/ 2675134 w 6576949"/>
              <a:gd name="connsiteY4693" fmla="*/ 7479750 h 11849802"/>
              <a:gd name="connsiteX4694" fmla="*/ 2768267 w 6576949"/>
              <a:gd name="connsiteY4694" fmla="*/ 7533809 h 11849802"/>
              <a:gd name="connsiteX4695" fmla="*/ 2861400 w 6576949"/>
              <a:gd name="connsiteY4695" fmla="*/ 7587869 h 11849802"/>
              <a:gd name="connsiteX4696" fmla="*/ 2861400 w 6576949"/>
              <a:gd name="connsiteY4696" fmla="*/ 7803076 h 11849802"/>
              <a:gd name="connsiteX4697" fmla="*/ 2768267 w 6576949"/>
              <a:gd name="connsiteY4697" fmla="*/ 7857135 h 11849802"/>
              <a:gd name="connsiteX4698" fmla="*/ 2675134 w 6576949"/>
              <a:gd name="connsiteY4698" fmla="*/ 7911195 h 11849802"/>
              <a:gd name="connsiteX4699" fmla="*/ 2284592 w 6576949"/>
              <a:gd name="connsiteY4699" fmla="*/ 7449374 h 11849802"/>
              <a:gd name="connsiteX4700" fmla="*/ 2284592 w 6576949"/>
              <a:gd name="connsiteY4700" fmla="*/ 7234166 h 11849802"/>
              <a:gd name="connsiteX4701" fmla="*/ 2377726 w 6576949"/>
              <a:gd name="connsiteY4701" fmla="*/ 7180107 h 11849802"/>
              <a:gd name="connsiteX4702" fmla="*/ 2470859 w 6576949"/>
              <a:gd name="connsiteY4702" fmla="*/ 7126047 h 11849802"/>
              <a:gd name="connsiteX4703" fmla="*/ 2563992 w 6576949"/>
              <a:gd name="connsiteY4703" fmla="*/ 7180107 h 11849802"/>
              <a:gd name="connsiteX4704" fmla="*/ 2657125 w 6576949"/>
              <a:gd name="connsiteY4704" fmla="*/ 7234166 h 11849802"/>
              <a:gd name="connsiteX4705" fmla="*/ 2657125 w 6576949"/>
              <a:gd name="connsiteY4705" fmla="*/ 7449374 h 11849802"/>
              <a:gd name="connsiteX4706" fmla="*/ 2563992 w 6576949"/>
              <a:gd name="connsiteY4706" fmla="*/ 7503433 h 11849802"/>
              <a:gd name="connsiteX4707" fmla="*/ 2470859 w 6576949"/>
              <a:gd name="connsiteY4707" fmla="*/ 7557492 h 11849802"/>
              <a:gd name="connsiteX4708" fmla="*/ 2377726 w 6576949"/>
              <a:gd name="connsiteY4708" fmla="*/ 7503433 h 11849802"/>
              <a:gd name="connsiteX4709" fmla="*/ 2284592 w 6576949"/>
              <a:gd name="connsiteY4709" fmla="*/ 7449374 h 11849802"/>
              <a:gd name="connsiteX4710" fmla="*/ 2284592 w 6576949"/>
              <a:gd name="connsiteY4710" fmla="*/ 6740940 h 11849802"/>
              <a:gd name="connsiteX4711" fmla="*/ 2284592 w 6576949"/>
              <a:gd name="connsiteY4711" fmla="*/ 6525732 h 11849802"/>
              <a:gd name="connsiteX4712" fmla="*/ 2377726 w 6576949"/>
              <a:gd name="connsiteY4712" fmla="*/ 6471672 h 11849802"/>
              <a:gd name="connsiteX4713" fmla="*/ 2470859 w 6576949"/>
              <a:gd name="connsiteY4713" fmla="*/ 6417613 h 11849802"/>
              <a:gd name="connsiteX4714" fmla="*/ 2563992 w 6576949"/>
              <a:gd name="connsiteY4714" fmla="*/ 6471672 h 11849802"/>
              <a:gd name="connsiteX4715" fmla="*/ 2657125 w 6576949"/>
              <a:gd name="connsiteY4715" fmla="*/ 6525732 h 11849802"/>
              <a:gd name="connsiteX4716" fmla="*/ 2657125 w 6576949"/>
              <a:gd name="connsiteY4716" fmla="*/ 6740940 h 11849802"/>
              <a:gd name="connsiteX4717" fmla="*/ 2563992 w 6576949"/>
              <a:gd name="connsiteY4717" fmla="*/ 6794999 h 11849802"/>
              <a:gd name="connsiteX4718" fmla="*/ 2470859 w 6576949"/>
              <a:gd name="connsiteY4718" fmla="*/ 6849058 h 11849802"/>
              <a:gd name="connsiteX4719" fmla="*/ 2377726 w 6576949"/>
              <a:gd name="connsiteY4719" fmla="*/ 6794999 h 11849802"/>
              <a:gd name="connsiteX4720" fmla="*/ 2284592 w 6576949"/>
              <a:gd name="connsiteY4720" fmla="*/ 6740940 h 11849802"/>
              <a:gd name="connsiteX4721" fmla="*/ 2284592 w 6576949"/>
              <a:gd name="connsiteY4721" fmla="*/ 6032505 h 11849802"/>
              <a:gd name="connsiteX4722" fmla="*/ 2284592 w 6576949"/>
              <a:gd name="connsiteY4722" fmla="*/ 5817297 h 11849802"/>
              <a:gd name="connsiteX4723" fmla="*/ 2377726 w 6576949"/>
              <a:gd name="connsiteY4723" fmla="*/ 5763238 h 11849802"/>
              <a:gd name="connsiteX4724" fmla="*/ 2470859 w 6576949"/>
              <a:gd name="connsiteY4724" fmla="*/ 5709179 h 11849802"/>
              <a:gd name="connsiteX4725" fmla="*/ 2563992 w 6576949"/>
              <a:gd name="connsiteY4725" fmla="*/ 5763238 h 11849802"/>
              <a:gd name="connsiteX4726" fmla="*/ 2657125 w 6576949"/>
              <a:gd name="connsiteY4726" fmla="*/ 5817297 h 11849802"/>
              <a:gd name="connsiteX4727" fmla="*/ 2657125 w 6576949"/>
              <a:gd name="connsiteY4727" fmla="*/ 6032505 h 11849802"/>
              <a:gd name="connsiteX4728" fmla="*/ 2563992 w 6576949"/>
              <a:gd name="connsiteY4728" fmla="*/ 6086564 h 11849802"/>
              <a:gd name="connsiteX4729" fmla="*/ 2470859 w 6576949"/>
              <a:gd name="connsiteY4729" fmla="*/ 6140623 h 11849802"/>
              <a:gd name="connsiteX4730" fmla="*/ 2377726 w 6576949"/>
              <a:gd name="connsiteY4730" fmla="*/ 6086564 h 11849802"/>
              <a:gd name="connsiteX4731" fmla="*/ 2284592 w 6576949"/>
              <a:gd name="connsiteY4731" fmla="*/ 6032505 h 11849802"/>
              <a:gd name="connsiteX4732" fmla="*/ 2284592 w 6576949"/>
              <a:gd name="connsiteY4732" fmla="*/ 5324070 h 11849802"/>
              <a:gd name="connsiteX4733" fmla="*/ 2284592 w 6576949"/>
              <a:gd name="connsiteY4733" fmla="*/ 5108863 h 11849802"/>
              <a:gd name="connsiteX4734" fmla="*/ 2377726 w 6576949"/>
              <a:gd name="connsiteY4734" fmla="*/ 5054803 h 11849802"/>
              <a:gd name="connsiteX4735" fmla="*/ 2470859 w 6576949"/>
              <a:gd name="connsiteY4735" fmla="*/ 5000744 h 11849802"/>
              <a:gd name="connsiteX4736" fmla="*/ 2563992 w 6576949"/>
              <a:gd name="connsiteY4736" fmla="*/ 5054803 h 11849802"/>
              <a:gd name="connsiteX4737" fmla="*/ 2657125 w 6576949"/>
              <a:gd name="connsiteY4737" fmla="*/ 5108863 h 11849802"/>
              <a:gd name="connsiteX4738" fmla="*/ 2657125 w 6576949"/>
              <a:gd name="connsiteY4738" fmla="*/ 5324070 h 11849802"/>
              <a:gd name="connsiteX4739" fmla="*/ 2563992 w 6576949"/>
              <a:gd name="connsiteY4739" fmla="*/ 5378130 h 11849802"/>
              <a:gd name="connsiteX4740" fmla="*/ 2470859 w 6576949"/>
              <a:gd name="connsiteY4740" fmla="*/ 5432189 h 11849802"/>
              <a:gd name="connsiteX4741" fmla="*/ 2377726 w 6576949"/>
              <a:gd name="connsiteY4741" fmla="*/ 5378130 h 11849802"/>
              <a:gd name="connsiteX4742" fmla="*/ 2284592 w 6576949"/>
              <a:gd name="connsiteY4742" fmla="*/ 5324070 h 11849802"/>
              <a:gd name="connsiteX4743" fmla="*/ 2284592 w 6576949"/>
              <a:gd name="connsiteY4743" fmla="*/ 4615636 h 11849802"/>
              <a:gd name="connsiteX4744" fmla="*/ 2284592 w 6576949"/>
              <a:gd name="connsiteY4744" fmla="*/ 4400428 h 11849802"/>
              <a:gd name="connsiteX4745" fmla="*/ 2377726 w 6576949"/>
              <a:gd name="connsiteY4745" fmla="*/ 4346369 h 11849802"/>
              <a:gd name="connsiteX4746" fmla="*/ 2470859 w 6576949"/>
              <a:gd name="connsiteY4746" fmla="*/ 4292310 h 11849802"/>
              <a:gd name="connsiteX4747" fmla="*/ 2563992 w 6576949"/>
              <a:gd name="connsiteY4747" fmla="*/ 4346369 h 11849802"/>
              <a:gd name="connsiteX4748" fmla="*/ 2657125 w 6576949"/>
              <a:gd name="connsiteY4748" fmla="*/ 4400428 h 11849802"/>
              <a:gd name="connsiteX4749" fmla="*/ 2657125 w 6576949"/>
              <a:gd name="connsiteY4749" fmla="*/ 4615636 h 11849802"/>
              <a:gd name="connsiteX4750" fmla="*/ 2563992 w 6576949"/>
              <a:gd name="connsiteY4750" fmla="*/ 4669695 h 11849802"/>
              <a:gd name="connsiteX4751" fmla="*/ 2470859 w 6576949"/>
              <a:gd name="connsiteY4751" fmla="*/ 4723755 h 11849802"/>
              <a:gd name="connsiteX4752" fmla="*/ 2377726 w 6576949"/>
              <a:gd name="connsiteY4752" fmla="*/ 4669695 h 11849802"/>
              <a:gd name="connsiteX4753" fmla="*/ 2284592 w 6576949"/>
              <a:gd name="connsiteY4753" fmla="*/ 4615636 h 11849802"/>
              <a:gd name="connsiteX4754" fmla="*/ 2675134 w 6576949"/>
              <a:gd name="connsiteY4754" fmla="*/ 3938093 h 11849802"/>
              <a:gd name="connsiteX4755" fmla="*/ 2768267 w 6576949"/>
              <a:gd name="connsiteY4755" fmla="*/ 3992152 h 11849802"/>
              <a:gd name="connsiteX4756" fmla="*/ 2861400 w 6576949"/>
              <a:gd name="connsiteY4756" fmla="*/ 4046211 h 11849802"/>
              <a:gd name="connsiteX4757" fmla="*/ 2861400 w 6576949"/>
              <a:gd name="connsiteY4757" fmla="*/ 4261419 h 11849802"/>
              <a:gd name="connsiteX4758" fmla="*/ 2768267 w 6576949"/>
              <a:gd name="connsiteY4758" fmla="*/ 4314963 h 11849802"/>
              <a:gd name="connsiteX4759" fmla="*/ 2675134 w 6576949"/>
              <a:gd name="connsiteY4759" fmla="*/ 4369022 h 11849802"/>
              <a:gd name="connsiteX4760" fmla="*/ 2582001 w 6576949"/>
              <a:gd name="connsiteY4760" fmla="*/ 4314963 h 11849802"/>
              <a:gd name="connsiteX4761" fmla="*/ 2488868 w 6576949"/>
              <a:gd name="connsiteY4761" fmla="*/ 4260904 h 11849802"/>
              <a:gd name="connsiteX4762" fmla="*/ 2488868 w 6576949"/>
              <a:gd name="connsiteY4762" fmla="*/ 4045696 h 11849802"/>
              <a:gd name="connsiteX4763" fmla="*/ 2582001 w 6576949"/>
              <a:gd name="connsiteY4763" fmla="*/ 3991637 h 11849802"/>
              <a:gd name="connsiteX4764" fmla="*/ 2675134 w 6576949"/>
              <a:gd name="connsiteY4764" fmla="*/ 3938093 h 11849802"/>
              <a:gd name="connsiteX4765" fmla="*/ 3084200 w 6576949"/>
              <a:gd name="connsiteY4765" fmla="*/ 3938093 h 11849802"/>
              <a:gd name="connsiteX4766" fmla="*/ 3177333 w 6576949"/>
              <a:gd name="connsiteY4766" fmla="*/ 3992152 h 11849802"/>
              <a:gd name="connsiteX4767" fmla="*/ 3270466 w 6576949"/>
              <a:gd name="connsiteY4767" fmla="*/ 4046211 h 11849802"/>
              <a:gd name="connsiteX4768" fmla="*/ 3270466 w 6576949"/>
              <a:gd name="connsiteY4768" fmla="*/ 4261419 h 11849802"/>
              <a:gd name="connsiteX4769" fmla="*/ 3177333 w 6576949"/>
              <a:gd name="connsiteY4769" fmla="*/ 4315478 h 11849802"/>
              <a:gd name="connsiteX4770" fmla="*/ 3084200 w 6576949"/>
              <a:gd name="connsiteY4770" fmla="*/ 4369537 h 11849802"/>
              <a:gd name="connsiteX4771" fmla="*/ 2991066 w 6576949"/>
              <a:gd name="connsiteY4771" fmla="*/ 4315478 h 11849802"/>
              <a:gd name="connsiteX4772" fmla="*/ 2897933 w 6576949"/>
              <a:gd name="connsiteY4772" fmla="*/ 4261419 h 11849802"/>
              <a:gd name="connsiteX4773" fmla="*/ 2897933 w 6576949"/>
              <a:gd name="connsiteY4773" fmla="*/ 4046211 h 11849802"/>
              <a:gd name="connsiteX4774" fmla="*/ 2991066 w 6576949"/>
              <a:gd name="connsiteY4774" fmla="*/ 3992152 h 11849802"/>
              <a:gd name="connsiteX4775" fmla="*/ 3084200 w 6576949"/>
              <a:gd name="connsiteY4775" fmla="*/ 3938093 h 11849802"/>
              <a:gd name="connsiteX4776" fmla="*/ 3492751 w 6576949"/>
              <a:gd name="connsiteY4776" fmla="*/ 3938093 h 11849802"/>
              <a:gd name="connsiteX4777" fmla="*/ 3585884 w 6576949"/>
              <a:gd name="connsiteY4777" fmla="*/ 3992152 h 11849802"/>
              <a:gd name="connsiteX4778" fmla="*/ 3679017 w 6576949"/>
              <a:gd name="connsiteY4778" fmla="*/ 4046211 h 11849802"/>
              <a:gd name="connsiteX4779" fmla="*/ 3679017 w 6576949"/>
              <a:gd name="connsiteY4779" fmla="*/ 4261419 h 11849802"/>
              <a:gd name="connsiteX4780" fmla="*/ 3585884 w 6576949"/>
              <a:gd name="connsiteY4780" fmla="*/ 4315478 h 11849802"/>
              <a:gd name="connsiteX4781" fmla="*/ 3492751 w 6576949"/>
              <a:gd name="connsiteY4781" fmla="*/ 4369537 h 11849802"/>
              <a:gd name="connsiteX4782" fmla="*/ 3399618 w 6576949"/>
              <a:gd name="connsiteY4782" fmla="*/ 4315478 h 11849802"/>
              <a:gd name="connsiteX4783" fmla="*/ 3306484 w 6576949"/>
              <a:gd name="connsiteY4783" fmla="*/ 4261419 h 11849802"/>
              <a:gd name="connsiteX4784" fmla="*/ 3306484 w 6576949"/>
              <a:gd name="connsiteY4784" fmla="*/ 4046211 h 11849802"/>
              <a:gd name="connsiteX4785" fmla="*/ 3399618 w 6576949"/>
              <a:gd name="connsiteY4785" fmla="*/ 3992152 h 11849802"/>
              <a:gd name="connsiteX4786" fmla="*/ 3492751 w 6576949"/>
              <a:gd name="connsiteY4786" fmla="*/ 3938093 h 11849802"/>
              <a:gd name="connsiteX4787" fmla="*/ 3901816 w 6576949"/>
              <a:gd name="connsiteY4787" fmla="*/ 3938093 h 11849802"/>
              <a:gd name="connsiteX4788" fmla="*/ 3994949 w 6576949"/>
              <a:gd name="connsiteY4788" fmla="*/ 3992152 h 11849802"/>
              <a:gd name="connsiteX4789" fmla="*/ 4088082 w 6576949"/>
              <a:gd name="connsiteY4789" fmla="*/ 4046211 h 11849802"/>
              <a:gd name="connsiteX4790" fmla="*/ 4088082 w 6576949"/>
              <a:gd name="connsiteY4790" fmla="*/ 4261419 h 11849802"/>
              <a:gd name="connsiteX4791" fmla="*/ 3994949 w 6576949"/>
              <a:gd name="connsiteY4791" fmla="*/ 4315478 h 11849802"/>
              <a:gd name="connsiteX4792" fmla="*/ 3901816 w 6576949"/>
              <a:gd name="connsiteY4792" fmla="*/ 4369537 h 11849802"/>
              <a:gd name="connsiteX4793" fmla="*/ 3808683 w 6576949"/>
              <a:gd name="connsiteY4793" fmla="*/ 4315478 h 11849802"/>
              <a:gd name="connsiteX4794" fmla="*/ 3715035 w 6576949"/>
              <a:gd name="connsiteY4794" fmla="*/ 4261419 h 11849802"/>
              <a:gd name="connsiteX4795" fmla="*/ 3715035 w 6576949"/>
              <a:gd name="connsiteY4795" fmla="*/ 4046211 h 11849802"/>
              <a:gd name="connsiteX4796" fmla="*/ 3808168 w 6576949"/>
              <a:gd name="connsiteY4796" fmla="*/ 3992152 h 11849802"/>
              <a:gd name="connsiteX4797" fmla="*/ 3901816 w 6576949"/>
              <a:gd name="connsiteY4797" fmla="*/ 3938093 h 11849802"/>
              <a:gd name="connsiteX4798" fmla="*/ 4088082 w 6576949"/>
              <a:gd name="connsiteY4798" fmla="*/ 4754131 h 11849802"/>
              <a:gd name="connsiteX4799" fmla="*/ 4088082 w 6576949"/>
              <a:gd name="connsiteY4799" fmla="*/ 4969338 h 11849802"/>
              <a:gd name="connsiteX4800" fmla="*/ 3994949 w 6576949"/>
              <a:gd name="connsiteY4800" fmla="*/ 5023398 h 11849802"/>
              <a:gd name="connsiteX4801" fmla="*/ 3901816 w 6576949"/>
              <a:gd name="connsiteY4801" fmla="*/ 5077457 h 11849802"/>
              <a:gd name="connsiteX4802" fmla="*/ 3808683 w 6576949"/>
              <a:gd name="connsiteY4802" fmla="*/ 5023398 h 11849802"/>
              <a:gd name="connsiteX4803" fmla="*/ 3715035 w 6576949"/>
              <a:gd name="connsiteY4803" fmla="*/ 4969853 h 11849802"/>
              <a:gd name="connsiteX4804" fmla="*/ 3715035 w 6576949"/>
              <a:gd name="connsiteY4804" fmla="*/ 4754646 h 11849802"/>
              <a:gd name="connsiteX4805" fmla="*/ 3808168 w 6576949"/>
              <a:gd name="connsiteY4805" fmla="*/ 4700586 h 11849802"/>
              <a:gd name="connsiteX4806" fmla="*/ 3901302 w 6576949"/>
              <a:gd name="connsiteY4806" fmla="*/ 4646527 h 11849802"/>
              <a:gd name="connsiteX4807" fmla="*/ 3994435 w 6576949"/>
              <a:gd name="connsiteY4807" fmla="*/ 4700586 h 11849802"/>
              <a:gd name="connsiteX4808" fmla="*/ 4088082 w 6576949"/>
              <a:gd name="connsiteY4808" fmla="*/ 4754131 h 11849802"/>
              <a:gd name="connsiteX4809" fmla="*/ 4088082 w 6576949"/>
              <a:gd name="connsiteY4809" fmla="*/ 5463080 h 11849802"/>
              <a:gd name="connsiteX4810" fmla="*/ 4088082 w 6576949"/>
              <a:gd name="connsiteY4810" fmla="*/ 5678288 h 11849802"/>
              <a:gd name="connsiteX4811" fmla="*/ 3994949 w 6576949"/>
              <a:gd name="connsiteY4811" fmla="*/ 5732347 h 11849802"/>
              <a:gd name="connsiteX4812" fmla="*/ 3901816 w 6576949"/>
              <a:gd name="connsiteY4812" fmla="*/ 5786406 h 11849802"/>
              <a:gd name="connsiteX4813" fmla="*/ 3808683 w 6576949"/>
              <a:gd name="connsiteY4813" fmla="*/ 5732347 h 11849802"/>
              <a:gd name="connsiteX4814" fmla="*/ 3715550 w 6576949"/>
              <a:gd name="connsiteY4814" fmla="*/ 5678288 h 11849802"/>
              <a:gd name="connsiteX4815" fmla="*/ 3715550 w 6576949"/>
              <a:gd name="connsiteY4815" fmla="*/ 5463080 h 11849802"/>
              <a:gd name="connsiteX4816" fmla="*/ 3808683 w 6576949"/>
              <a:gd name="connsiteY4816" fmla="*/ 5409021 h 11849802"/>
              <a:gd name="connsiteX4817" fmla="*/ 3901816 w 6576949"/>
              <a:gd name="connsiteY4817" fmla="*/ 5354961 h 11849802"/>
              <a:gd name="connsiteX4818" fmla="*/ 3994949 w 6576949"/>
              <a:gd name="connsiteY4818" fmla="*/ 5409021 h 11849802"/>
              <a:gd name="connsiteX4819" fmla="*/ 4088082 w 6576949"/>
              <a:gd name="connsiteY4819" fmla="*/ 5463080 h 11849802"/>
              <a:gd name="connsiteX4820" fmla="*/ 4088082 w 6576949"/>
              <a:gd name="connsiteY4820" fmla="*/ 6171514 h 11849802"/>
              <a:gd name="connsiteX4821" fmla="*/ 4088082 w 6576949"/>
              <a:gd name="connsiteY4821" fmla="*/ 6386722 h 11849802"/>
              <a:gd name="connsiteX4822" fmla="*/ 3994949 w 6576949"/>
              <a:gd name="connsiteY4822" fmla="*/ 6440781 h 11849802"/>
              <a:gd name="connsiteX4823" fmla="*/ 3901816 w 6576949"/>
              <a:gd name="connsiteY4823" fmla="*/ 6494841 h 11849802"/>
              <a:gd name="connsiteX4824" fmla="*/ 3808683 w 6576949"/>
              <a:gd name="connsiteY4824" fmla="*/ 6440781 h 11849802"/>
              <a:gd name="connsiteX4825" fmla="*/ 3715550 w 6576949"/>
              <a:gd name="connsiteY4825" fmla="*/ 6386722 h 11849802"/>
              <a:gd name="connsiteX4826" fmla="*/ 3715550 w 6576949"/>
              <a:gd name="connsiteY4826" fmla="*/ 6171514 h 11849802"/>
              <a:gd name="connsiteX4827" fmla="*/ 3808683 w 6576949"/>
              <a:gd name="connsiteY4827" fmla="*/ 6117455 h 11849802"/>
              <a:gd name="connsiteX4828" fmla="*/ 3901816 w 6576949"/>
              <a:gd name="connsiteY4828" fmla="*/ 6063396 h 11849802"/>
              <a:gd name="connsiteX4829" fmla="*/ 3994949 w 6576949"/>
              <a:gd name="connsiteY4829" fmla="*/ 6117455 h 11849802"/>
              <a:gd name="connsiteX4830" fmla="*/ 4088082 w 6576949"/>
              <a:gd name="connsiteY4830" fmla="*/ 6171514 h 11849802"/>
              <a:gd name="connsiteX4831" fmla="*/ 4088082 w 6576949"/>
              <a:gd name="connsiteY4831" fmla="*/ 6879949 h 11849802"/>
              <a:gd name="connsiteX4832" fmla="*/ 4088082 w 6576949"/>
              <a:gd name="connsiteY4832" fmla="*/ 7095156 h 11849802"/>
              <a:gd name="connsiteX4833" fmla="*/ 3994949 w 6576949"/>
              <a:gd name="connsiteY4833" fmla="*/ 7149216 h 11849802"/>
              <a:gd name="connsiteX4834" fmla="*/ 3901816 w 6576949"/>
              <a:gd name="connsiteY4834" fmla="*/ 7203275 h 11849802"/>
              <a:gd name="connsiteX4835" fmla="*/ 3808683 w 6576949"/>
              <a:gd name="connsiteY4835" fmla="*/ 7149216 h 11849802"/>
              <a:gd name="connsiteX4836" fmla="*/ 3715550 w 6576949"/>
              <a:gd name="connsiteY4836" fmla="*/ 7095156 h 11849802"/>
              <a:gd name="connsiteX4837" fmla="*/ 3715550 w 6576949"/>
              <a:gd name="connsiteY4837" fmla="*/ 6879949 h 11849802"/>
              <a:gd name="connsiteX4838" fmla="*/ 3808683 w 6576949"/>
              <a:gd name="connsiteY4838" fmla="*/ 6825890 h 11849802"/>
              <a:gd name="connsiteX4839" fmla="*/ 3901816 w 6576949"/>
              <a:gd name="connsiteY4839" fmla="*/ 6771831 h 11849802"/>
              <a:gd name="connsiteX4840" fmla="*/ 3994949 w 6576949"/>
              <a:gd name="connsiteY4840" fmla="*/ 6825890 h 11849802"/>
              <a:gd name="connsiteX4841" fmla="*/ 4088082 w 6576949"/>
              <a:gd name="connsiteY4841" fmla="*/ 6879949 h 11849802"/>
              <a:gd name="connsiteX4842" fmla="*/ 3697026 w 6576949"/>
              <a:gd name="connsiteY4842" fmla="*/ 7556978 h 11849802"/>
              <a:gd name="connsiteX4843" fmla="*/ 3603893 w 6576949"/>
              <a:gd name="connsiteY4843" fmla="*/ 7502918 h 11849802"/>
              <a:gd name="connsiteX4844" fmla="*/ 3510760 w 6576949"/>
              <a:gd name="connsiteY4844" fmla="*/ 7448859 h 11849802"/>
              <a:gd name="connsiteX4845" fmla="*/ 3510760 w 6576949"/>
              <a:gd name="connsiteY4845" fmla="*/ 7233651 h 11849802"/>
              <a:gd name="connsiteX4846" fmla="*/ 3603893 w 6576949"/>
              <a:gd name="connsiteY4846" fmla="*/ 7179592 h 11849802"/>
              <a:gd name="connsiteX4847" fmla="*/ 3697026 w 6576949"/>
              <a:gd name="connsiteY4847" fmla="*/ 7125533 h 11849802"/>
              <a:gd name="connsiteX4848" fmla="*/ 3790159 w 6576949"/>
              <a:gd name="connsiteY4848" fmla="*/ 7179592 h 11849802"/>
              <a:gd name="connsiteX4849" fmla="*/ 3883293 w 6576949"/>
              <a:gd name="connsiteY4849" fmla="*/ 7233651 h 11849802"/>
              <a:gd name="connsiteX4850" fmla="*/ 3883293 w 6576949"/>
              <a:gd name="connsiteY4850" fmla="*/ 7448859 h 11849802"/>
              <a:gd name="connsiteX4851" fmla="*/ 3790159 w 6576949"/>
              <a:gd name="connsiteY4851" fmla="*/ 7502918 h 11849802"/>
              <a:gd name="connsiteX4852" fmla="*/ 3697026 w 6576949"/>
              <a:gd name="connsiteY4852" fmla="*/ 7556978 h 11849802"/>
              <a:gd name="connsiteX4853" fmla="*/ 3288475 w 6576949"/>
              <a:gd name="connsiteY4853" fmla="*/ 7556978 h 11849802"/>
              <a:gd name="connsiteX4854" fmla="*/ 3195342 w 6576949"/>
              <a:gd name="connsiteY4854" fmla="*/ 7502918 h 11849802"/>
              <a:gd name="connsiteX4855" fmla="*/ 3102209 w 6576949"/>
              <a:gd name="connsiteY4855" fmla="*/ 7448859 h 11849802"/>
              <a:gd name="connsiteX4856" fmla="*/ 3102209 w 6576949"/>
              <a:gd name="connsiteY4856" fmla="*/ 7233651 h 11849802"/>
              <a:gd name="connsiteX4857" fmla="*/ 3195342 w 6576949"/>
              <a:gd name="connsiteY4857" fmla="*/ 7179592 h 11849802"/>
              <a:gd name="connsiteX4858" fmla="*/ 3288475 w 6576949"/>
              <a:gd name="connsiteY4858" fmla="*/ 7125533 h 11849802"/>
              <a:gd name="connsiteX4859" fmla="*/ 3381608 w 6576949"/>
              <a:gd name="connsiteY4859" fmla="*/ 7179592 h 11849802"/>
              <a:gd name="connsiteX4860" fmla="*/ 3474741 w 6576949"/>
              <a:gd name="connsiteY4860" fmla="*/ 7233651 h 11849802"/>
              <a:gd name="connsiteX4861" fmla="*/ 3474741 w 6576949"/>
              <a:gd name="connsiteY4861" fmla="*/ 7448859 h 11849802"/>
              <a:gd name="connsiteX4862" fmla="*/ 3381608 w 6576949"/>
              <a:gd name="connsiteY4862" fmla="*/ 7502918 h 11849802"/>
              <a:gd name="connsiteX4863" fmla="*/ 3288475 w 6576949"/>
              <a:gd name="connsiteY4863" fmla="*/ 7556978 h 11849802"/>
              <a:gd name="connsiteX4864" fmla="*/ 2879410 w 6576949"/>
              <a:gd name="connsiteY4864" fmla="*/ 7556978 h 11849802"/>
              <a:gd name="connsiteX4865" fmla="*/ 2786277 w 6576949"/>
              <a:gd name="connsiteY4865" fmla="*/ 7502918 h 11849802"/>
              <a:gd name="connsiteX4866" fmla="*/ 2693143 w 6576949"/>
              <a:gd name="connsiteY4866" fmla="*/ 7448859 h 11849802"/>
              <a:gd name="connsiteX4867" fmla="*/ 2693143 w 6576949"/>
              <a:gd name="connsiteY4867" fmla="*/ 7233651 h 11849802"/>
              <a:gd name="connsiteX4868" fmla="*/ 2786277 w 6576949"/>
              <a:gd name="connsiteY4868" fmla="*/ 7179592 h 11849802"/>
              <a:gd name="connsiteX4869" fmla="*/ 2879410 w 6576949"/>
              <a:gd name="connsiteY4869" fmla="*/ 7125533 h 11849802"/>
              <a:gd name="connsiteX4870" fmla="*/ 2972543 w 6576949"/>
              <a:gd name="connsiteY4870" fmla="*/ 7179592 h 11849802"/>
              <a:gd name="connsiteX4871" fmla="*/ 3065676 w 6576949"/>
              <a:gd name="connsiteY4871" fmla="*/ 7233651 h 11849802"/>
              <a:gd name="connsiteX4872" fmla="*/ 3065676 w 6576949"/>
              <a:gd name="connsiteY4872" fmla="*/ 7448859 h 11849802"/>
              <a:gd name="connsiteX4873" fmla="*/ 2972543 w 6576949"/>
              <a:gd name="connsiteY4873" fmla="*/ 7502918 h 11849802"/>
              <a:gd name="connsiteX4874" fmla="*/ 2879410 w 6576949"/>
              <a:gd name="connsiteY4874" fmla="*/ 7556978 h 11849802"/>
              <a:gd name="connsiteX4875" fmla="*/ 2488868 w 6576949"/>
              <a:gd name="connsiteY4875" fmla="*/ 7095156 h 11849802"/>
              <a:gd name="connsiteX4876" fmla="*/ 2488868 w 6576949"/>
              <a:gd name="connsiteY4876" fmla="*/ 6879949 h 11849802"/>
              <a:gd name="connsiteX4877" fmla="*/ 2582001 w 6576949"/>
              <a:gd name="connsiteY4877" fmla="*/ 6825890 h 11849802"/>
              <a:gd name="connsiteX4878" fmla="*/ 2675134 w 6576949"/>
              <a:gd name="connsiteY4878" fmla="*/ 6771831 h 11849802"/>
              <a:gd name="connsiteX4879" fmla="*/ 2768267 w 6576949"/>
              <a:gd name="connsiteY4879" fmla="*/ 6825890 h 11849802"/>
              <a:gd name="connsiteX4880" fmla="*/ 2861400 w 6576949"/>
              <a:gd name="connsiteY4880" fmla="*/ 6879949 h 11849802"/>
              <a:gd name="connsiteX4881" fmla="*/ 2861400 w 6576949"/>
              <a:gd name="connsiteY4881" fmla="*/ 7095156 h 11849802"/>
              <a:gd name="connsiteX4882" fmla="*/ 2768267 w 6576949"/>
              <a:gd name="connsiteY4882" fmla="*/ 7149216 h 11849802"/>
              <a:gd name="connsiteX4883" fmla="*/ 2675134 w 6576949"/>
              <a:gd name="connsiteY4883" fmla="*/ 7203275 h 11849802"/>
              <a:gd name="connsiteX4884" fmla="*/ 2582001 w 6576949"/>
              <a:gd name="connsiteY4884" fmla="*/ 7149216 h 11849802"/>
              <a:gd name="connsiteX4885" fmla="*/ 2488868 w 6576949"/>
              <a:gd name="connsiteY4885" fmla="*/ 7095156 h 11849802"/>
              <a:gd name="connsiteX4886" fmla="*/ 2488868 w 6576949"/>
              <a:gd name="connsiteY4886" fmla="*/ 6386722 h 11849802"/>
              <a:gd name="connsiteX4887" fmla="*/ 2488868 w 6576949"/>
              <a:gd name="connsiteY4887" fmla="*/ 6171514 h 11849802"/>
              <a:gd name="connsiteX4888" fmla="*/ 2582001 w 6576949"/>
              <a:gd name="connsiteY4888" fmla="*/ 6117455 h 11849802"/>
              <a:gd name="connsiteX4889" fmla="*/ 2675134 w 6576949"/>
              <a:gd name="connsiteY4889" fmla="*/ 6063396 h 11849802"/>
              <a:gd name="connsiteX4890" fmla="*/ 2768267 w 6576949"/>
              <a:gd name="connsiteY4890" fmla="*/ 6117455 h 11849802"/>
              <a:gd name="connsiteX4891" fmla="*/ 2861400 w 6576949"/>
              <a:gd name="connsiteY4891" fmla="*/ 6171514 h 11849802"/>
              <a:gd name="connsiteX4892" fmla="*/ 2861400 w 6576949"/>
              <a:gd name="connsiteY4892" fmla="*/ 6386722 h 11849802"/>
              <a:gd name="connsiteX4893" fmla="*/ 2768267 w 6576949"/>
              <a:gd name="connsiteY4893" fmla="*/ 6440781 h 11849802"/>
              <a:gd name="connsiteX4894" fmla="*/ 2675134 w 6576949"/>
              <a:gd name="connsiteY4894" fmla="*/ 6494841 h 11849802"/>
              <a:gd name="connsiteX4895" fmla="*/ 2582001 w 6576949"/>
              <a:gd name="connsiteY4895" fmla="*/ 6440781 h 11849802"/>
              <a:gd name="connsiteX4896" fmla="*/ 2488868 w 6576949"/>
              <a:gd name="connsiteY4896" fmla="*/ 6386722 h 11849802"/>
              <a:gd name="connsiteX4897" fmla="*/ 2488868 w 6576949"/>
              <a:gd name="connsiteY4897" fmla="*/ 5678288 h 11849802"/>
              <a:gd name="connsiteX4898" fmla="*/ 2488868 w 6576949"/>
              <a:gd name="connsiteY4898" fmla="*/ 5463080 h 11849802"/>
              <a:gd name="connsiteX4899" fmla="*/ 2582001 w 6576949"/>
              <a:gd name="connsiteY4899" fmla="*/ 5409021 h 11849802"/>
              <a:gd name="connsiteX4900" fmla="*/ 2675134 w 6576949"/>
              <a:gd name="connsiteY4900" fmla="*/ 5354961 h 11849802"/>
              <a:gd name="connsiteX4901" fmla="*/ 2768267 w 6576949"/>
              <a:gd name="connsiteY4901" fmla="*/ 5409021 h 11849802"/>
              <a:gd name="connsiteX4902" fmla="*/ 2861400 w 6576949"/>
              <a:gd name="connsiteY4902" fmla="*/ 5463080 h 11849802"/>
              <a:gd name="connsiteX4903" fmla="*/ 2861400 w 6576949"/>
              <a:gd name="connsiteY4903" fmla="*/ 5678288 h 11849802"/>
              <a:gd name="connsiteX4904" fmla="*/ 2768267 w 6576949"/>
              <a:gd name="connsiteY4904" fmla="*/ 5732347 h 11849802"/>
              <a:gd name="connsiteX4905" fmla="*/ 2675134 w 6576949"/>
              <a:gd name="connsiteY4905" fmla="*/ 5786406 h 11849802"/>
              <a:gd name="connsiteX4906" fmla="*/ 2582001 w 6576949"/>
              <a:gd name="connsiteY4906" fmla="*/ 5732347 h 11849802"/>
              <a:gd name="connsiteX4907" fmla="*/ 2488868 w 6576949"/>
              <a:gd name="connsiteY4907" fmla="*/ 5678288 h 11849802"/>
              <a:gd name="connsiteX4908" fmla="*/ 2488868 w 6576949"/>
              <a:gd name="connsiteY4908" fmla="*/ 4969853 h 11849802"/>
              <a:gd name="connsiteX4909" fmla="*/ 2488868 w 6576949"/>
              <a:gd name="connsiteY4909" fmla="*/ 4754646 h 11849802"/>
              <a:gd name="connsiteX4910" fmla="*/ 2582001 w 6576949"/>
              <a:gd name="connsiteY4910" fmla="*/ 4700586 h 11849802"/>
              <a:gd name="connsiteX4911" fmla="*/ 2675134 w 6576949"/>
              <a:gd name="connsiteY4911" fmla="*/ 4646527 h 11849802"/>
              <a:gd name="connsiteX4912" fmla="*/ 2768267 w 6576949"/>
              <a:gd name="connsiteY4912" fmla="*/ 4700586 h 11849802"/>
              <a:gd name="connsiteX4913" fmla="*/ 2861400 w 6576949"/>
              <a:gd name="connsiteY4913" fmla="*/ 4754646 h 11849802"/>
              <a:gd name="connsiteX4914" fmla="*/ 2861400 w 6576949"/>
              <a:gd name="connsiteY4914" fmla="*/ 4969853 h 11849802"/>
              <a:gd name="connsiteX4915" fmla="*/ 2768267 w 6576949"/>
              <a:gd name="connsiteY4915" fmla="*/ 5023398 h 11849802"/>
              <a:gd name="connsiteX4916" fmla="*/ 2675134 w 6576949"/>
              <a:gd name="connsiteY4916" fmla="*/ 5077457 h 11849802"/>
              <a:gd name="connsiteX4917" fmla="*/ 2582001 w 6576949"/>
              <a:gd name="connsiteY4917" fmla="*/ 5023398 h 11849802"/>
              <a:gd name="connsiteX4918" fmla="*/ 2488868 w 6576949"/>
              <a:gd name="connsiteY4918" fmla="*/ 4969853 h 11849802"/>
              <a:gd name="connsiteX4919" fmla="*/ 2879410 w 6576949"/>
              <a:gd name="connsiteY4919" fmla="*/ 4292310 h 11849802"/>
              <a:gd name="connsiteX4920" fmla="*/ 2972543 w 6576949"/>
              <a:gd name="connsiteY4920" fmla="*/ 4346369 h 11849802"/>
              <a:gd name="connsiteX4921" fmla="*/ 3065676 w 6576949"/>
              <a:gd name="connsiteY4921" fmla="*/ 4400428 h 11849802"/>
              <a:gd name="connsiteX4922" fmla="*/ 3065676 w 6576949"/>
              <a:gd name="connsiteY4922" fmla="*/ 4615636 h 11849802"/>
              <a:gd name="connsiteX4923" fmla="*/ 2972543 w 6576949"/>
              <a:gd name="connsiteY4923" fmla="*/ 4669695 h 11849802"/>
              <a:gd name="connsiteX4924" fmla="*/ 2879410 w 6576949"/>
              <a:gd name="connsiteY4924" fmla="*/ 4723755 h 11849802"/>
              <a:gd name="connsiteX4925" fmla="*/ 2786277 w 6576949"/>
              <a:gd name="connsiteY4925" fmla="*/ 4669695 h 11849802"/>
              <a:gd name="connsiteX4926" fmla="*/ 2693143 w 6576949"/>
              <a:gd name="connsiteY4926" fmla="*/ 4615636 h 11849802"/>
              <a:gd name="connsiteX4927" fmla="*/ 2693143 w 6576949"/>
              <a:gd name="connsiteY4927" fmla="*/ 4400428 h 11849802"/>
              <a:gd name="connsiteX4928" fmla="*/ 2786277 w 6576949"/>
              <a:gd name="connsiteY4928" fmla="*/ 4346369 h 11849802"/>
              <a:gd name="connsiteX4929" fmla="*/ 2879410 w 6576949"/>
              <a:gd name="connsiteY4929" fmla="*/ 4292310 h 11849802"/>
              <a:gd name="connsiteX4930" fmla="*/ 3288475 w 6576949"/>
              <a:gd name="connsiteY4930" fmla="*/ 4292310 h 11849802"/>
              <a:gd name="connsiteX4931" fmla="*/ 3381608 w 6576949"/>
              <a:gd name="connsiteY4931" fmla="*/ 4346369 h 11849802"/>
              <a:gd name="connsiteX4932" fmla="*/ 3474741 w 6576949"/>
              <a:gd name="connsiteY4932" fmla="*/ 4400428 h 11849802"/>
              <a:gd name="connsiteX4933" fmla="*/ 3474741 w 6576949"/>
              <a:gd name="connsiteY4933" fmla="*/ 4615636 h 11849802"/>
              <a:gd name="connsiteX4934" fmla="*/ 3381608 w 6576949"/>
              <a:gd name="connsiteY4934" fmla="*/ 4669695 h 11849802"/>
              <a:gd name="connsiteX4935" fmla="*/ 3288475 w 6576949"/>
              <a:gd name="connsiteY4935" fmla="*/ 4723755 h 11849802"/>
              <a:gd name="connsiteX4936" fmla="*/ 3195342 w 6576949"/>
              <a:gd name="connsiteY4936" fmla="*/ 4669181 h 11849802"/>
              <a:gd name="connsiteX4937" fmla="*/ 3102209 w 6576949"/>
              <a:gd name="connsiteY4937" fmla="*/ 4615121 h 11849802"/>
              <a:gd name="connsiteX4938" fmla="*/ 3102209 w 6576949"/>
              <a:gd name="connsiteY4938" fmla="*/ 4399913 h 11849802"/>
              <a:gd name="connsiteX4939" fmla="*/ 3195342 w 6576949"/>
              <a:gd name="connsiteY4939" fmla="*/ 4345854 h 11849802"/>
              <a:gd name="connsiteX4940" fmla="*/ 3288475 w 6576949"/>
              <a:gd name="connsiteY4940" fmla="*/ 4292310 h 11849802"/>
              <a:gd name="connsiteX4941" fmla="*/ 3697026 w 6576949"/>
              <a:gd name="connsiteY4941" fmla="*/ 4292310 h 11849802"/>
              <a:gd name="connsiteX4942" fmla="*/ 3790159 w 6576949"/>
              <a:gd name="connsiteY4942" fmla="*/ 4346369 h 11849802"/>
              <a:gd name="connsiteX4943" fmla="*/ 3883293 w 6576949"/>
              <a:gd name="connsiteY4943" fmla="*/ 4400428 h 11849802"/>
              <a:gd name="connsiteX4944" fmla="*/ 3883293 w 6576949"/>
              <a:gd name="connsiteY4944" fmla="*/ 4615636 h 11849802"/>
              <a:gd name="connsiteX4945" fmla="*/ 3790159 w 6576949"/>
              <a:gd name="connsiteY4945" fmla="*/ 4669695 h 11849802"/>
              <a:gd name="connsiteX4946" fmla="*/ 3697026 w 6576949"/>
              <a:gd name="connsiteY4946" fmla="*/ 4723755 h 11849802"/>
              <a:gd name="connsiteX4947" fmla="*/ 3603893 w 6576949"/>
              <a:gd name="connsiteY4947" fmla="*/ 4669695 h 11849802"/>
              <a:gd name="connsiteX4948" fmla="*/ 3510760 w 6576949"/>
              <a:gd name="connsiteY4948" fmla="*/ 4615636 h 11849802"/>
              <a:gd name="connsiteX4949" fmla="*/ 3510760 w 6576949"/>
              <a:gd name="connsiteY4949" fmla="*/ 4400428 h 11849802"/>
              <a:gd name="connsiteX4950" fmla="*/ 3603893 w 6576949"/>
              <a:gd name="connsiteY4950" fmla="*/ 4346369 h 11849802"/>
              <a:gd name="connsiteX4951" fmla="*/ 3697026 w 6576949"/>
              <a:gd name="connsiteY4951" fmla="*/ 4292310 h 11849802"/>
              <a:gd name="connsiteX4952" fmla="*/ 3883293 w 6576949"/>
              <a:gd name="connsiteY4952" fmla="*/ 5108348 h 11849802"/>
              <a:gd name="connsiteX4953" fmla="*/ 3883293 w 6576949"/>
              <a:gd name="connsiteY4953" fmla="*/ 5323556 h 11849802"/>
              <a:gd name="connsiteX4954" fmla="*/ 3790159 w 6576949"/>
              <a:gd name="connsiteY4954" fmla="*/ 5377615 h 11849802"/>
              <a:gd name="connsiteX4955" fmla="*/ 3697026 w 6576949"/>
              <a:gd name="connsiteY4955" fmla="*/ 5431674 h 11849802"/>
              <a:gd name="connsiteX4956" fmla="*/ 3603893 w 6576949"/>
              <a:gd name="connsiteY4956" fmla="*/ 5377615 h 11849802"/>
              <a:gd name="connsiteX4957" fmla="*/ 3510760 w 6576949"/>
              <a:gd name="connsiteY4957" fmla="*/ 5323556 h 11849802"/>
              <a:gd name="connsiteX4958" fmla="*/ 3510760 w 6576949"/>
              <a:gd name="connsiteY4958" fmla="*/ 5108348 h 11849802"/>
              <a:gd name="connsiteX4959" fmla="*/ 3603893 w 6576949"/>
              <a:gd name="connsiteY4959" fmla="*/ 5054289 h 11849802"/>
              <a:gd name="connsiteX4960" fmla="*/ 3697026 w 6576949"/>
              <a:gd name="connsiteY4960" fmla="*/ 5000229 h 11849802"/>
              <a:gd name="connsiteX4961" fmla="*/ 3790159 w 6576949"/>
              <a:gd name="connsiteY4961" fmla="*/ 5054289 h 11849802"/>
              <a:gd name="connsiteX4962" fmla="*/ 3883293 w 6576949"/>
              <a:gd name="connsiteY4962" fmla="*/ 5108348 h 11849802"/>
              <a:gd name="connsiteX4963" fmla="*/ 3883293 w 6576949"/>
              <a:gd name="connsiteY4963" fmla="*/ 5817297 h 11849802"/>
              <a:gd name="connsiteX4964" fmla="*/ 3883293 w 6576949"/>
              <a:gd name="connsiteY4964" fmla="*/ 6032505 h 11849802"/>
              <a:gd name="connsiteX4965" fmla="*/ 3790159 w 6576949"/>
              <a:gd name="connsiteY4965" fmla="*/ 6086564 h 11849802"/>
              <a:gd name="connsiteX4966" fmla="*/ 3697026 w 6576949"/>
              <a:gd name="connsiteY4966" fmla="*/ 6140623 h 11849802"/>
              <a:gd name="connsiteX4967" fmla="*/ 3603893 w 6576949"/>
              <a:gd name="connsiteY4967" fmla="*/ 6086564 h 11849802"/>
              <a:gd name="connsiteX4968" fmla="*/ 3510760 w 6576949"/>
              <a:gd name="connsiteY4968" fmla="*/ 6032505 h 11849802"/>
              <a:gd name="connsiteX4969" fmla="*/ 3510760 w 6576949"/>
              <a:gd name="connsiteY4969" fmla="*/ 5817297 h 11849802"/>
              <a:gd name="connsiteX4970" fmla="*/ 3603893 w 6576949"/>
              <a:gd name="connsiteY4970" fmla="*/ 5763238 h 11849802"/>
              <a:gd name="connsiteX4971" fmla="*/ 3697026 w 6576949"/>
              <a:gd name="connsiteY4971" fmla="*/ 5709179 h 11849802"/>
              <a:gd name="connsiteX4972" fmla="*/ 3790159 w 6576949"/>
              <a:gd name="connsiteY4972" fmla="*/ 5763238 h 11849802"/>
              <a:gd name="connsiteX4973" fmla="*/ 3883293 w 6576949"/>
              <a:gd name="connsiteY4973" fmla="*/ 5817297 h 11849802"/>
              <a:gd name="connsiteX4974" fmla="*/ 3883293 w 6576949"/>
              <a:gd name="connsiteY4974" fmla="*/ 6525732 h 11849802"/>
              <a:gd name="connsiteX4975" fmla="*/ 3883293 w 6576949"/>
              <a:gd name="connsiteY4975" fmla="*/ 6740940 h 11849802"/>
              <a:gd name="connsiteX4976" fmla="*/ 3790159 w 6576949"/>
              <a:gd name="connsiteY4976" fmla="*/ 6794999 h 11849802"/>
              <a:gd name="connsiteX4977" fmla="*/ 3697026 w 6576949"/>
              <a:gd name="connsiteY4977" fmla="*/ 6849058 h 11849802"/>
              <a:gd name="connsiteX4978" fmla="*/ 3603893 w 6576949"/>
              <a:gd name="connsiteY4978" fmla="*/ 6794999 h 11849802"/>
              <a:gd name="connsiteX4979" fmla="*/ 3510760 w 6576949"/>
              <a:gd name="connsiteY4979" fmla="*/ 6740940 h 11849802"/>
              <a:gd name="connsiteX4980" fmla="*/ 3510760 w 6576949"/>
              <a:gd name="connsiteY4980" fmla="*/ 6525732 h 11849802"/>
              <a:gd name="connsiteX4981" fmla="*/ 3603893 w 6576949"/>
              <a:gd name="connsiteY4981" fmla="*/ 6471672 h 11849802"/>
              <a:gd name="connsiteX4982" fmla="*/ 3697026 w 6576949"/>
              <a:gd name="connsiteY4982" fmla="*/ 6417613 h 11849802"/>
              <a:gd name="connsiteX4983" fmla="*/ 3790159 w 6576949"/>
              <a:gd name="connsiteY4983" fmla="*/ 6471672 h 11849802"/>
              <a:gd name="connsiteX4984" fmla="*/ 3883293 w 6576949"/>
              <a:gd name="connsiteY4984" fmla="*/ 6525732 h 11849802"/>
              <a:gd name="connsiteX4985" fmla="*/ 3492751 w 6576949"/>
              <a:gd name="connsiteY4985" fmla="*/ 7202760 h 11849802"/>
              <a:gd name="connsiteX4986" fmla="*/ 3399618 w 6576949"/>
              <a:gd name="connsiteY4986" fmla="*/ 7148701 h 11849802"/>
              <a:gd name="connsiteX4987" fmla="*/ 3306484 w 6576949"/>
              <a:gd name="connsiteY4987" fmla="*/ 7094642 h 11849802"/>
              <a:gd name="connsiteX4988" fmla="*/ 3306484 w 6576949"/>
              <a:gd name="connsiteY4988" fmla="*/ 6879434 h 11849802"/>
              <a:gd name="connsiteX4989" fmla="*/ 3399618 w 6576949"/>
              <a:gd name="connsiteY4989" fmla="*/ 6825375 h 11849802"/>
              <a:gd name="connsiteX4990" fmla="*/ 3492751 w 6576949"/>
              <a:gd name="connsiteY4990" fmla="*/ 6771315 h 11849802"/>
              <a:gd name="connsiteX4991" fmla="*/ 3585884 w 6576949"/>
              <a:gd name="connsiteY4991" fmla="*/ 6825375 h 11849802"/>
              <a:gd name="connsiteX4992" fmla="*/ 3679017 w 6576949"/>
              <a:gd name="connsiteY4992" fmla="*/ 6879434 h 11849802"/>
              <a:gd name="connsiteX4993" fmla="*/ 3679017 w 6576949"/>
              <a:gd name="connsiteY4993" fmla="*/ 7094642 h 11849802"/>
              <a:gd name="connsiteX4994" fmla="*/ 3585884 w 6576949"/>
              <a:gd name="connsiteY4994" fmla="*/ 7148701 h 11849802"/>
              <a:gd name="connsiteX4995" fmla="*/ 3492751 w 6576949"/>
              <a:gd name="connsiteY4995" fmla="*/ 7202760 h 11849802"/>
              <a:gd name="connsiteX4996" fmla="*/ 3084200 w 6576949"/>
              <a:gd name="connsiteY4996" fmla="*/ 7202760 h 11849802"/>
              <a:gd name="connsiteX4997" fmla="*/ 2991066 w 6576949"/>
              <a:gd name="connsiteY4997" fmla="*/ 7148701 h 11849802"/>
              <a:gd name="connsiteX4998" fmla="*/ 2897933 w 6576949"/>
              <a:gd name="connsiteY4998" fmla="*/ 7094642 h 11849802"/>
              <a:gd name="connsiteX4999" fmla="*/ 2897933 w 6576949"/>
              <a:gd name="connsiteY4999" fmla="*/ 6879434 h 11849802"/>
              <a:gd name="connsiteX5000" fmla="*/ 2991066 w 6576949"/>
              <a:gd name="connsiteY5000" fmla="*/ 6825375 h 11849802"/>
              <a:gd name="connsiteX5001" fmla="*/ 3084200 w 6576949"/>
              <a:gd name="connsiteY5001" fmla="*/ 6771315 h 11849802"/>
              <a:gd name="connsiteX5002" fmla="*/ 3177333 w 6576949"/>
              <a:gd name="connsiteY5002" fmla="*/ 6825375 h 11849802"/>
              <a:gd name="connsiteX5003" fmla="*/ 3270466 w 6576949"/>
              <a:gd name="connsiteY5003" fmla="*/ 6879434 h 11849802"/>
              <a:gd name="connsiteX5004" fmla="*/ 3270466 w 6576949"/>
              <a:gd name="connsiteY5004" fmla="*/ 7094642 h 11849802"/>
              <a:gd name="connsiteX5005" fmla="*/ 3177333 w 6576949"/>
              <a:gd name="connsiteY5005" fmla="*/ 7148701 h 11849802"/>
              <a:gd name="connsiteX5006" fmla="*/ 3084200 w 6576949"/>
              <a:gd name="connsiteY5006" fmla="*/ 7202760 h 11849802"/>
              <a:gd name="connsiteX5007" fmla="*/ 2693143 w 6576949"/>
              <a:gd name="connsiteY5007" fmla="*/ 6740940 h 11849802"/>
              <a:gd name="connsiteX5008" fmla="*/ 2693143 w 6576949"/>
              <a:gd name="connsiteY5008" fmla="*/ 6525732 h 11849802"/>
              <a:gd name="connsiteX5009" fmla="*/ 2786277 w 6576949"/>
              <a:gd name="connsiteY5009" fmla="*/ 6471672 h 11849802"/>
              <a:gd name="connsiteX5010" fmla="*/ 2879410 w 6576949"/>
              <a:gd name="connsiteY5010" fmla="*/ 6417613 h 11849802"/>
              <a:gd name="connsiteX5011" fmla="*/ 2972543 w 6576949"/>
              <a:gd name="connsiteY5011" fmla="*/ 6471672 h 11849802"/>
              <a:gd name="connsiteX5012" fmla="*/ 3065676 w 6576949"/>
              <a:gd name="connsiteY5012" fmla="*/ 6525732 h 11849802"/>
              <a:gd name="connsiteX5013" fmla="*/ 3065676 w 6576949"/>
              <a:gd name="connsiteY5013" fmla="*/ 6740940 h 11849802"/>
              <a:gd name="connsiteX5014" fmla="*/ 2972543 w 6576949"/>
              <a:gd name="connsiteY5014" fmla="*/ 6794999 h 11849802"/>
              <a:gd name="connsiteX5015" fmla="*/ 2879410 w 6576949"/>
              <a:gd name="connsiteY5015" fmla="*/ 6849058 h 11849802"/>
              <a:gd name="connsiteX5016" fmla="*/ 2786277 w 6576949"/>
              <a:gd name="connsiteY5016" fmla="*/ 6794999 h 11849802"/>
              <a:gd name="connsiteX5017" fmla="*/ 2693143 w 6576949"/>
              <a:gd name="connsiteY5017" fmla="*/ 6740940 h 11849802"/>
              <a:gd name="connsiteX5018" fmla="*/ 2693143 w 6576949"/>
              <a:gd name="connsiteY5018" fmla="*/ 6032505 h 11849802"/>
              <a:gd name="connsiteX5019" fmla="*/ 2693143 w 6576949"/>
              <a:gd name="connsiteY5019" fmla="*/ 5817297 h 11849802"/>
              <a:gd name="connsiteX5020" fmla="*/ 2786277 w 6576949"/>
              <a:gd name="connsiteY5020" fmla="*/ 5763238 h 11849802"/>
              <a:gd name="connsiteX5021" fmla="*/ 2879410 w 6576949"/>
              <a:gd name="connsiteY5021" fmla="*/ 5709179 h 11849802"/>
              <a:gd name="connsiteX5022" fmla="*/ 2972543 w 6576949"/>
              <a:gd name="connsiteY5022" fmla="*/ 5763238 h 11849802"/>
              <a:gd name="connsiteX5023" fmla="*/ 3065676 w 6576949"/>
              <a:gd name="connsiteY5023" fmla="*/ 5817297 h 11849802"/>
              <a:gd name="connsiteX5024" fmla="*/ 3065676 w 6576949"/>
              <a:gd name="connsiteY5024" fmla="*/ 6032505 h 11849802"/>
              <a:gd name="connsiteX5025" fmla="*/ 2972543 w 6576949"/>
              <a:gd name="connsiteY5025" fmla="*/ 6086564 h 11849802"/>
              <a:gd name="connsiteX5026" fmla="*/ 2879410 w 6576949"/>
              <a:gd name="connsiteY5026" fmla="*/ 6140623 h 11849802"/>
              <a:gd name="connsiteX5027" fmla="*/ 2786277 w 6576949"/>
              <a:gd name="connsiteY5027" fmla="*/ 6086564 h 11849802"/>
              <a:gd name="connsiteX5028" fmla="*/ 2693143 w 6576949"/>
              <a:gd name="connsiteY5028" fmla="*/ 6032505 h 11849802"/>
              <a:gd name="connsiteX5029" fmla="*/ 2693143 w 6576949"/>
              <a:gd name="connsiteY5029" fmla="*/ 5324070 h 11849802"/>
              <a:gd name="connsiteX5030" fmla="*/ 2693143 w 6576949"/>
              <a:gd name="connsiteY5030" fmla="*/ 5108863 h 11849802"/>
              <a:gd name="connsiteX5031" fmla="*/ 2786277 w 6576949"/>
              <a:gd name="connsiteY5031" fmla="*/ 5054803 h 11849802"/>
              <a:gd name="connsiteX5032" fmla="*/ 2879410 w 6576949"/>
              <a:gd name="connsiteY5032" fmla="*/ 5000744 h 11849802"/>
              <a:gd name="connsiteX5033" fmla="*/ 2972543 w 6576949"/>
              <a:gd name="connsiteY5033" fmla="*/ 5054803 h 11849802"/>
              <a:gd name="connsiteX5034" fmla="*/ 3065676 w 6576949"/>
              <a:gd name="connsiteY5034" fmla="*/ 5108863 h 11849802"/>
              <a:gd name="connsiteX5035" fmla="*/ 3065676 w 6576949"/>
              <a:gd name="connsiteY5035" fmla="*/ 5324070 h 11849802"/>
              <a:gd name="connsiteX5036" fmla="*/ 2972543 w 6576949"/>
              <a:gd name="connsiteY5036" fmla="*/ 5378130 h 11849802"/>
              <a:gd name="connsiteX5037" fmla="*/ 2879410 w 6576949"/>
              <a:gd name="connsiteY5037" fmla="*/ 5432189 h 11849802"/>
              <a:gd name="connsiteX5038" fmla="*/ 2786277 w 6576949"/>
              <a:gd name="connsiteY5038" fmla="*/ 5378130 h 11849802"/>
              <a:gd name="connsiteX5039" fmla="*/ 2693143 w 6576949"/>
              <a:gd name="connsiteY5039" fmla="*/ 5324070 h 11849802"/>
              <a:gd name="connsiteX5040" fmla="*/ 3084200 w 6576949"/>
              <a:gd name="connsiteY5040" fmla="*/ 4646527 h 11849802"/>
              <a:gd name="connsiteX5041" fmla="*/ 3177333 w 6576949"/>
              <a:gd name="connsiteY5041" fmla="*/ 4700586 h 11849802"/>
              <a:gd name="connsiteX5042" fmla="*/ 3270466 w 6576949"/>
              <a:gd name="connsiteY5042" fmla="*/ 4754646 h 11849802"/>
              <a:gd name="connsiteX5043" fmla="*/ 3270466 w 6576949"/>
              <a:gd name="connsiteY5043" fmla="*/ 4969853 h 11849802"/>
              <a:gd name="connsiteX5044" fmla="*/ 3177333 w 6576949"/>
              <a:gd name="connsiteY5044" fmla="*/ 5023912 h 11849802"/>
              <a:gd name="connsiteX5045" fmla="*/ 3084200 w 6576949"/>
              <a:gd name="connsiteY5045" fmla="*/ 5077972 h 11849802"/>
              <a:gd name="connsiteX5046" fmla="*/ 2991066 w 6576949"/>
              <a:gd name="connsiteY5046" fmla="*/ 5023912 h 11849802"/>
              <a:gd name="connsiteX5047" fmla="*/ 2897933 w 6576949"/>
              <a:gd name="connsiteY5047" fmla="*/ 4969853 h 11849802"/>
              <a:gd name="connsiteX5048" fmla="*/ 2897933 w 6576949"/>
              <a:gd name="connsiteY5048" fmla="*/ 4754646 h 11849802"/>
              <a:gd name="connsiteX5049" fmla="*/ 2991066 w 6576949"/>
              <a:gd name="connsiteY5049" fmla="*/ 4700586 h 11849802"/>
              <a:gd name="connsiteX5050" fmla="*/ 3084200 w 6576949"/>
              <a:gd name="connsiteY5050" fmla="*/ 4646527 h 11849802"/>
              <a:gd name="connsiteX5051" fmla="*/ 3492751 w 6576949"/>
              <a:gd name="connsiteY5051" fmla="*/ 4646527 h 11849802"/>
              <a:gd name="connsiteX5052" fmla="*/ 3585884 w 6576949"/>
              <a:gd name="connsiteY5052" fmla="*/ 4700586 h 11849802"/>
              <a:gd name="connsiteX5053" fmla="*/ 3679017 w 6576949"/>
              <a:gd name="connsiteY5053" fmla="*/ 4754646 h 11849802"/>
              <a:gd name="connsiteX5054" fmla="*/ 3679017 w 6576949"/>
              <a:gd name="connsiteY5054" fmla="*/ 4969853 h 11849802"/>
              <a:gd name="connsiteX5055" fmla="*/ 3585884 w 6576949"/>
              <a:gd name="connsiteY5055" fmla="*/ 5023912 h 11849802"/>
              <a:gd name="connsiteX5056" fmla="*/ 3492751 w 6576949"/>
              <a:gd name="connsiteY5056" fmla="*/ 5077972 h 11849802"/>
              <a:gd name="connsiteX5057" fmla="*/ 3399618 w 6576949"/>
              <a:gd name="connsiteY5057" fmla="*/ 5023912 h 11849802"/>
              <a:gd name="connsiteX5058" fmla="*/ 3306484 w 6576949"/>
              <a:gd name="connsiteY5058" fmla="*/ 4969853 h 11849802"/>
              <a:gd name="connsiteX5059" fmla="*/ 3306484 w 6576949"/>
              <a:gd name="connsiteY5059" fmla="*/ 4754646 h 11849802"/>
              <a:gd name="connsiteX5060" fmla="*/ 3399618 w 6576949"/>
              <a:gd name="connsiteY5060" fmla="*/ 4700586 h 11849802"/>
              <a:gd name="connsiteX5061" fmla="*/ 3492751 w 6576949"/>
              <a:gd name="connsiteY5061" fmla="*/ 4646527 h 11849802"/>
              <a:gd name="connsiteX5062" fmla="*/ 3679017 w 6576949"/>
              <a:gd name="connsiteY5062" fmla="*/ 5463080 h 11849802"/>
              <a:gd name="connsiteX5063" fmla="*/ 3679017 w 6576949"/>
              <a:gd name="connsiteY5063" fmla="*/ 5678288 h 11849802"/>
              <a:gd name="connsiteX5064" fmla="*/ 3585884 w 6576949"/>
              <a:gd name="connsiteY5064" fmla="*/ 5732347 h 11849802"/>
              <a:gd name="connsiteX5065" fmla="*/ 3492751 w 6576949"/>
              <a:gd name="connsiteY5065" fmla="*/ 5786406 h 11849802"/>
              <a:gd name="connsiteX5066" fmla="*/ 3399618 w 6576949"/>
              <a:gd name="connsiteY5066" fmla="*/ 5732347 h 11849802"/>
              <a:gd name="connsiteX5067" fmla="*/ 3306484 w 6576949"/>
              <a:gd name="connsiteY5067" fmla="*/ 5678288 h 11849802"/>
              <a:gd name="connsiteX5068" fmla="*/ 3306484 w 6576949"/>
              <a:gd name="connsiteY5068" fmla="*/ 5463080 h 11849802"/>
              <a:gd name="connsiteX5069" fmla="*/ 3399618 w 6576949"/>
              <a:gd name="connsiteY5069" fmla="*/ 5409021 h 11849802"/>
              <a:gd name="connsiteX5070" fmla="*/ 3492751 w 6576949"/>
              <a:gd name="connsiteY5070" fmla="*/ 5354961 h 11849802"/>
              <a:gd name="connsiteX5071" fmla="*/ 3585884 w 6576949"/>
              <a:gd name="connsiteY5071" fmla="*/ 5409021 h 11849802"/>
              <a:gd name="connsiteX5072" fmla="*/ 3679017 w 6576949"/>
              <a:gd name="connsiteY5072" fmla="*/ 5463080 h 11849802"/>
              <a:gd name="connsiteX5073" fmla="*/ 3679017 w 6576949"/>
              <a:gd name="connsiteY5073" fmla="*/ 6171514 h 11849802"/>
              <a:gd name="connsiteX5074" fmla="*/ 3679017 w 6576949"/>
              <a:gd name="connsiteY5074" fmla="*/ 6386722 h 11849802"/>
              <a:gd name="connsiteX5075" fmla="*/ 3585884 w 6576949"/>
              <a:gd name="connsiteY5075" fmla="*/ 6440781 h 11849802"/>
              <a:gd name="connsiteX5076" fmla="*/ 3492751 w 6576949"/>
              <a:gd name="connsiteY5076" fmla="*/ 6494841 h 11849802"/>
              <a:gd name="connsiteX5077" fmla="*/ 3399618 w 6576949"/>
              <a:gd name="connsiteY5077" fmla="*/ 6440781 h 11849802"/>
              <a:gd name="connsiteX5078" fmla="*/ 3306484 w 6576949"/>
              <a:gd name="connsiteY5078" fmla="*/ 6386722 h 11849802"/>
              <a:gd name="connsiteX5079" fmla="*/ 3306484 w 6576949"/>
              <a:gd name="connsiteY5079" fmla="*/ 6171514 h 11849802"/>
              <a:gd name="connsiteX5080" fmla="*/ 3399618 w 6576949"/>
              <a:gd name="connsiteY5080" fmla="*/ 6117455 h 11849802"/>
              <a:gd name="connsiteX5081" fmla="*/ 3492751 w 6576949"/>
              <a:gd name="connsiteY5081" fmla="*/ 6063396 h 11849802"/>
              <a:gd name="connsiteX5082" fmla="*/ 3585884 w 6576949"/>
              <a:gd name="connsiteY5082" fmla="*/ 6117455 h 11849802"/>
              <a:gd name="connsiteX5083" fmla="*/ 3679017 w 6576949"/>
              <a:gd name="connsiteY5083" fmla="*/ 6171514 h 11849802"/>
              <a:gd name="connsiteX5084" fmla="*/ 3288475 w 6576949"/>
              <a:gd name="connsiteY5084" fmla="*/ 6848543 h 11849802"/>
              <a:gd name="connsiteX5085" fmla="*/ 3195342 w 6576949"/>
              <a:gd name="connsiteY5085" fmla="*/ 6794483 h 11849802"/>
              <a:gd name="connsiteX5086" fmla="*/ 3102209 w 6576949"/>
              <a:gd name="connsiteY5086" fmla="*/ 6740424 h 11849802"/>
              <a:gd name="connsiteX5087" fmla="*/ 3102209 w 6576949"/>
              <a:gd name="connsiteY5087" fmla="*/ 6525217 h 11849802"/>
              <a:gd name="connsiteX5088" fmla="*/ 3195342 w 6576949"/>
              <a:gd name="connsiteY5088" fmla="*/ 6471672 h 11849802"/>
              <a:gd name="connsiteX5089" fmla="*/ 3288475 w 6576949"/>
              <a:gd name="connsiteY5089" fmla="*/ 6417613 h 11849802"/>
              <a:gd name="connsiteX5090" fmla="*/ 3381608 w 6576949"/>
              <a:gd name="connsiteY5090" fmla="*/ 6471672 h 11849802"/>
              <a:gd name="connsiteX5091" fmla="*/ 3474741 w 6576949"/>
              <a:gd name="connsiteY5091" fmla="*/ 6525732 h 11849802"/>
              <a:gd name="connsiteX5092" fmla="*/ 3474741 w 6576949"/>
              <a:gd name="connsiteY5092" fmla="*/ 6740940 h 11849802"/>
              <a:gd name="connsiteX5093" fmla="*/ 3381608 w 6576949"/>
              <a:gd name="connsiteY5093" fmla="*/ 6794999 h 11849802"/>
              <a:gd name="connsiteX5094" fmla="*/ 3288475 w 6576949"/>
              <a:gd name="connsiteY5094" fmla="*/ 6848543 h 11849802"/>
              <a:gd name="connsiteX5095" fmla="*/ 2897419 w 6576949"/>
              <a:gd name="connsiteY5095" fmla="*/ 6386722 h 11849802"/>
              <a:gd name="connsiteX5096" fmla="*/ 2897419 w 6576949"/>
              <a:gd name="connsiteY5096" fmla="*/ 6171514 h 11849802"/>
              <a:gd name="connsiteX5097" fmla="*/ 2990552 w 6576949"/>
              <a:gd name="connsiteY5097" fmla="*/ 6117455 h 11849802"/>
              <a:gd name="connsiteX5098" fmla="*/ 3083685 w 6576949"/>
              <a:gd name="connsiteY5098" fmla="*/ 6063396 h 11849802"/>
              <a:gd name="connsiteX5099" fmla="*/ 3176818 w 6576949"/>
              <a:gd name="connsiteY5099" fmla="*/ 6117455 h 11849802"/>
              <a:gd name="connsiteX5100" fmla="*/ 3269951 w 6576949"/>
              <a:gd name="connsiteY5100" fmla="*/ 6171514 h 11849802"/>
              <a:gd name="connsiteX5101" fmla="*/ 3269951 w 6576949"/>
              <a:gd name="connsiteY5101" fmla="*/ 6386722 h 11849802"/>
              <a:gd name="connsiteX5102" fmla="*/ 3176818 w 6576949"/>
              <a:gd name="connsiteY5102" fmla="*/ 6440781 h 11849802"/>
              <a:gd name="connsiteX5103" fmla="*/ 3083685 w 6576949"/>
              <a:gd name="connsiteY5103" fmla="*/ 6494841 h 11849802"/>
              <a:gd name="connsiteX5104" fmla="*/ 2990552 w 6576949"/>
              <a:gd name="connsiteY5104" fmla="*/ 6440781 h 11849802"/>
              <a:gd name="connsiteX5105" fmla="*/ 2897419 w 6576949"/>
              <a:gd name="connsiteY5105" fmla="*/ 6386722 h 11849802"/>
              <a:gd name="connsiteX5106" fmla="*/ 2897419 w 6576949"/>
              <a:gd name="connsiteY5106" fmla="*/ 5678288 h 11849802"/>
              <a:gd name="connsiteX5107" fmla="*/ 2897419 w 6576949"/>
              <a:gd name="connsiteY5107" fmla="*/ 5463080 h 11849802"/>
              <a:gd name="connsiteX5108" fmla="*/ 2990552 w 6576949"/>
              <a:gd name="connsiteY5108" fmla="*/ 5409021 h 11849802"/>
              <a:gd name="connsiteX5109" fmla="*/ 3083685 w 6576949"/>
              <a:gd name="connsiteY5109" fmla="*/ 5354961 h 11849802"/>
              <a:gd name="connsiteX5110" fmla="*/ 3176818 w 6576949"/>
              <a:gd name="connsiteY5110" fmla="*/ 5409021 h 11849802"/>
              <a:gd name="connsiteX5111" fmla="*/ 3269951 w 6576949"/>
              <a:gd name="connsiteY5111" fmla="*/ 5463080 h 11849802"/>
              <a:gd name="connsiteX5112" fmla="*/ 3269951 w 6576949"/>
              <a:gd name="connsiteY5112" fmla="*/ 5678288 h 11849802"/>
              <a:gd name="connsiteX5113" fmla="*/ 3176818 w 6576949"/>
              <a:gd name="connsiteY5113" fmla="*/ 5732347 h 11849802"/>
              <a:gd name="connsiteX5114" fmla="*/ 3083685 w 6576949"/>
              <a:gd name="connsiteY5114" fmla="*/ 5786406 h 11849802"/>
              <a:gd name="connsiteX5115" fmla="*/ 2990552 w 6576949"/>
              <a:gd name="connsiteY5115" fmla="*/ 5732347 h 11849802"/>
              <a:gd name="connsiteX5116" fmla="*/ 2897419 w 6576949"/>
              <a:gd name="connsiteY5116" fmla="*/ 5678288 h 11849802"/>
              <a:gd name="connsiteX5117" fmla="*/ 3288475 w 6576949"/>
              <a:gd name="connsiteY5117" fmla="*/ 5000744 h 11849802"/>
              <a:gd name="connsiteX5118" fmla="*/ 3381608 w 6576949"/>
              <a:gd name="connsiteY5118" fmla="*/ 5054803 h 11849802"/>
              <a:gd name="connsiteX5119" fmla="*/ 3474741 w 6576949"/>
              <a:gd name="connsiteY5119" fmla="*/ 5108863 h 11849802"/>
              <a:gd name="connsiteX5120" fmla="*/ 3474741 w 6576949"/>
              <a:gd name="connsiteY5120" fmla="*/ 5324070 h 11849802"/>
              <a:gd name="connsiteX5121" fmla="*/ 3381608 w 6576949"/>
              <a:gd name="connsiteY5121" fmla="*/ 5378130 h 11849802"/>
              <a:gd name="connsiteX5122" fmla="*/ 3288475 w 6576949"/>
              <a:gd name="connsiteY5122" fmla="*/ 5432189 h 11849802"/>
              <a:gd name="connsiteX5123" fmla="*/ 3195342 w 6576949"/>
              <a:gd name="connsiteY5123" fmla="*/ 5378130 h 11849802"/>
              <a:gd name="connsiteX5124" fmla="*/ 3102209 w 6576949"/>
              <a:gd name="connsiteY5124" fmla="*/ 5324070 h 11849802"/>
              <a:gd name="connsiteX5125" fmla="*/ 3102209 w 6576949"/>
              <a:gd name="connsiteY5125" fmla="*/ 5108863 h 11849802"/>
              <a:gd name="connsiteX5126" fmla="*/ 3195342 w 6576949"/>
              <a:gd name="connsiteY5126" fmla="*/ 5054803 h 11849802"/>
              <a:gd name="connsiteX5127" fmla="*/ 3288475 w 6576949"/>
              <a:gd name="connsiteY5127" fmla="*/ 5000744 h 11849802"/>
              <a:gd name="connsiteX5128" fmla="*/ 3474741 w 6576949"/>
              <a:gd name="connsiteY5128" fmla="*/ 5817297 h 11849802"/>
              <a:gd name="connsiteX5129" fmla="*/ 3474741 w 6576949"/>
              <a:gd name="connsiteY5129" fmla="*/ 6032505 h 11849802"/>
              <a:gd name="connsiteX5130" fmla="*/ 3381608 w 6576949"/>
              <a:gd name="connsiteY5130" fmla="*/ 6086564 h 11849802"/>
              <a:gd name="connsiteX5131" fmla="*/ 3288475 w 6576949"/>
              <a:gd name="connsiteY5131" fmla="*/ 6140623 h 11849802"/>
              <a:gd name="connsiteX5132" fmla="*/ 3195342 w 6576949"/>
              <a:gd name="connsiteY5132" fmla="*/ 6086564 h 11849802"/>
              <a:gd name="connsiteX5133" fmla="*/ 3102209 w 6576949"/>
              <a:gd name="connsiteY5133" fmla="*/ 6032505 h 11849802"/>
              <a:gd name="connsiteX5134" fmla="*/ 3102209 w 6576949"/>
              <a:gd name="connsiteY5134" fmla="*/ 5817297 h 11849802"/>
              <a:gd name="connsiteX5135" fmla="*/ 3195342 w 6576949"/>
              <a:gd name="connsiteY5135" fmla="*/ 5763238 h 11849802"/>
              <a:gd name="connsiteX5136" fmla="*/ 3288475 w 6576949"/>
              <a:gd name="connsiteY5136" fmla="*/ 5709179 h 11849802"/>
              <a:gd name="connsiteX5137" fmla="*/ 3381608 w 6576949"/>
              <a:gd name="connsiteY5137" fmla="*/ 5763238 h 11849802"/>
              <a:gd name="connsiteX5138" fmla="*/ 3474741 w 6576949"/>
              <a:gd name="connsiteY5138" fmla="*/ 5817297 h 11849802"/>
              <a:gd name="connsiteX5139" fmla="*/ 6336142 w 6576949"/>
              <a:gd name="connsiteY5139" fmla="*/ 149307 h 11849802"/>
              <a:gd name="connsiteX5140" fmla="*/ 6336142 w 6576949"/>
              <a:gd name="connsiteY5140" fmla="*/ 364514 h 11849802"/>
              <a:gd name="connsiteX5141" fmla="*/ 6243009 w 6576949"/>
              <a:gd name="connsiteY5141" fmla="*/ 418574 h 11849802"/>
              <a:gd name="connsiteX5142" fmla="*/ 6149875 w 6576949"/>
              <a:gd name="connsiteY5142" fmla="*/ 472633 h 11849802"/>
              <a:gd name="connsiteX5143" fmla="*/ 6056742 w 6576949"/>
              <a:gd name="connsiteY5143" fmla="*/ 418574 h 11849802"/>
              <a:gd name="connsiteX5144" fmla="*/ 5963609 w 6576949"/>
              <a:gd name="connsiteY5144" fmla="*/ 364514 h 11849802"/>
              <a:gd name="connsiteX5145" fmla="*/ 5963609 w 6576949"/>
              <a:gd name="connsiteY5145" fmla="*/ 149307 h 11849802"/>
              <a:gd name="connsiteX5146" fmla="*/ 6149875 w 6576949"/>
              <a:gd name="connsiteY5146" fmla="*/ 41703 h 11849802"/>
              <a:gd name="connsiteX5147" fmla="*/ 6336142 w 6576949"/>
              <a:gd name="connsiteY5147" fmla="*/ 149307 h 11849802"/>
              <a:gd name="connsiteX5148" fmla="*/ 5927591 w 6576949"/>
              <a:gd name="connsiteY5148" fmla="*/ 149307 h 11849802"/>
              <a:gd name="connsiteX5149" fmla="*/ 5927591 w 6576949"/>
              <a:gd name="connsiteY5149" fmla="*/ 364514 h 11849802"/>
              <a:gd name="connsiteX5150" fmla="*/ 5834458 w 6576949"/>
              <a:gd name="connsiteY5150" fmla="*/ 418574 h 11849802"/>
              <a:gd name="connsiteX5151" fmla="*/ 5741325 w 6576949"/>
              <a:gd name="connsiteY5151" fmla="*/ 472633 h 11849802"/>
              <a:gd name="connsiteX5152" fmla="*/ 5648191 w 6576949"/>
              <a:gd name="connsiteY5152" fmla="*/ 418574 h 11849802"/>
              <a:gd name="connsiteX5153" fmla="*/ 5555058 w 6576949"/>
              <a:gd name="connsiteY5153" fmla="*/ 364514 h 11849802"/>
              <a:gd name="connsiteX5154" fmla="*/ 5555058 w 6576949"/>
              <a:gd name="connsiteY5154" fmla="*/ 149307 h 11849802"/>
              <a:gd name="connsiteX5155" fmla="*/ 5741325 w 6576949"/>
              <a:gd name="connsiteY5155" fmla="*/ 41703 h 11849802"/>
              <a:gd name="connsiteX5156" fmla="*/ 5927591 w 6576949"/>
              <a:gd name="connsiteY5156" fmla="*/ 149307 h 11849802"/>
              <a:gd name="connsiteX5157" fmla="*/ 5518526 w 6576949"/>
              <a:gd name="connsiteY5157" fmla="*/ 149307 h 11849802"/>
              <a:gd name="connsiteX5158" fmla="*/ 5518526 w 6576949"/>
              <a:gd name="connsiteY5158" fmla="*/ 364514 h 11849802"/>
              <a:gd name="connsiteX5159" fmla="*/ 5425392 w 6576949"/>
              <a:gd name="connsiteY5159" fmla="*/ 418574 h 11849802"/>
              <a:gd name="connsiteX5160" fmla="*/ 5332259 w 6576949"/>
              <a:gd name="connsiteY5160" fmla="*/ 472633 h 11849802"/>
              <a:gd name="connsiteX5161" fmla="*/ 5239126 w 6576949"/>
              <a:gd name="connsiteY5161" fmla="*/ 418574 h 11849802"/>
              <a:gd name="connsiteX5162" fmla="*/ 5145993 w 6576949"/>
              <a:gd name="connsiteY5162" fmla="*/ 364514 h 11849802"/>
              <a:gd name="connsiteX5163" fmla="*/ 5145993 w 6576949"/>
              <a:gd name="connsiteY5163" fmla="*/ 149307 h 11849802"/>
              <a:gd name="connsiteX5164" fmla="*/ 5332259 w 6576949"/>
              <a:gd name="connsiteY5164" fmla="*/ 41703 h 11849802"/>
              <a:gd name="connsiteX5165" fmla="*/ 5518526 w 6576949"/>
              <a:gd name="connsiteY5165" fmla="*/ 149307 h 11849802"/>
              <a:gd name="connsiteX5166" fmla="*/ 5109974 w 6576949"/>
              <a:gd name="connsiteY5166" fmla="*/ 149307 h 11849802"/>
              <a:gd name="connsiteX5167" fmla="*/ 5109974 w 6576949"/>
              <a:gd name="connsiteY5167" fmla="*/ 364514 h 11849802"/>
              <a:gd name="connsiteX5168" fmla="*/ 5016841 w 6576949"/>
              <a:gd name="connsiteY5168" fmla="*/ 418574 h 11849802"/>
              <a:gd name="connsiteX5169" fmla="*/ 4923708 w 6576949"/>
              <a:gd name="connsiteY5169" fmla="*/ 472633 h 11849802"/>
              <a:gd name="connsiteX5170" fmla="*/ 4830575 w 6576949"/>
              <a:gd name="connsiteY5170" fmla="*/ 418574 h 11849802"/>
              <a:gd name="connsiteX5171" fmla="*/ 4737442 w 6576949"/>
              <a:gd name="connsiteY5171" fmla="*/ 364514 h 11849802"/>
              <a:gd name="connsiteX5172" fmla="*/ 4737442 w 6576949"/>
              <a:gd name="connsiteY5172" fmla="*/ 149307 h 11849802"/>
              <a:gd name="connsiteX5173" fmla="*/ 4923708 w 6576949"/>
              <a:gd name="connsiteY5173" fmla="*/ 41703 h 11849802"/>
              <a:gd name="connsiteX5174" fmla="*/ 5109974 w 6576949"/>
              <a:gd name="connsiteY5174" fmla="*/ 149307 h 11849802"/>
              <a:gd name="connsiteX5175" fmla="*/ 4700909 w 6576949"/>
              <a:gd name="connsiteY5175" fmla="*/ 149307 h 11849802"/>
              <a:gd name="connsiteX5176" fmla="*/ 4700909 w 6576949"/>
              <a:gd name="connsiteY5176" fmla="*/ 364514 h 11849802"/>
              <a:gd name="connsiteX5177" fmla="*/ 4607776 w 6576949"/>
              <a:gd name="connsiteY5177" fmla="*/ 418574 h 11849802"/>
              <a:gd name="connsiteX5178" fmla="*/ 4514643 w 6576949"/>
              <a:gd name="connsiteY5178" fmla="*/ 472633 h 11849802"/>
              <a:gd name="connsiteX5179" fmla="*/ 4421510 w 6576949"/>
              <a:gd name="connsiteY5179" fmla="*/ 418574 h 11849802"/>
              <a:gd name="connsiteX5180" fmla="*/ 4328376 w 6576949"/>
              <a:gd name="connsiteY5180" fmla="*/ 364514 h 11849802"/>
              <a:gd name="connsiteX5181" fmla="*/ 4328376 w 6576949"/>
              <a:gd name="connsiteY5181" fmla="*/ 149307 h 11849802"/>
              <a:gd name="connsiteX5182" fmla="*/ 4514643 w 6576949"/>
              <a:gd name="connsiteY5182" fmla="*/ 41703 h 11849802"/>
              <a:gd name="connsiteX5183" fmla="*/ 4700909 w 6576949"/>
              <a:gd name="connsiteY5183" fmla="*/ 149307 h 11849802"/>
              <a:gd name="connsiteX5184" fmla="*/ 4292358 w 6576949"/>
              <a:gd name="connsiteY5184" fmla="*/ 149307 h 11849802"/>
              <a:gd name="connsiteX5185" fmla="*/ 4292358 w 6576949"/>
              <a:gd name="connsiteY5185" fmla="*/ 364514 h 11849802"/>
              <a:gd name="connsiteX5186" fmla="*/ 4199225 w 6576949"/>
              <a:gd name="connsiteY5186" fmla="*/ 418574 h 11849802"/>
              <a:gd name="connsiteX5187" fmla="*/ 4106092 w 6576949"/>
              <a:gd name="connsiteY5187" fmla="*/ 472118 h 11849802"/>
              <a:gd name="connsiteX5188" fmla="*/ 4012959 w 6576949"/>
              <a:gd name="connsiteY5188" fmla="*/ 418059 h 11849802"/>
              <a:gd name="connsiteX5189" fmla="*/ 3919825 w 6576949"/>
              <a:gd name="connsiteY5189" fmla="*/ 363999 h 11849802"/>
              <a:gd name="connsiteX5190" fmla="*/ 3919825 w 6576949"/>
              <a:gd name="connsiteY5190" fmla="*/ 149307 h 11849802"/>
              <a:gd name="connsiteX5191" fmla="*/ 4106092 w 6576949"/>
              <a:gd name="connsiteY5191" fmla="*/ 41703 h 11849802"/>
              <a:gd name="connsiteX5192" fmla="*/ 4292358 w 6576949"/>
              <a:gd name="connsiteY5192" fmla="*/ 149307 h 11849802"/>
              <a:gd name="connsiteX5193" fmla="*/ 3883293 w 6576949"/>
              <a:gd name="connsiteY5193" fmla="*/ 149307 h 11849802"/>
              <a:gd name="connsiteX5194" fmla="*/ 3883293 w 6576949"/>
              <a:gd name="connsiteY5194" fmla="*/ 364514 h 11849802"/>
              <a:gd name="connsiteX5195" fmla="*/ 3790159 w 6576949"/>
              <a:gd name="connsiteY5195" fmla="*/ 418574 h 11849802"/>
              <a:gd name="connsiteX5196" fmla="*/ 3697026 w 6576949"/>
              <a:gd name="connsiteY5196" fmla="*/ 472633 h 11849802"/>
              <a:gd name="connsiteX5197" fmla="*/ 3603893 w 6576949"/>
              <a:gd name="connsiteY5197" fmla="*/ 418574 h 11849802"/>
              <a:gd name="connsiteX5198" fmla="*/ 3510760 w 6576949"/>
              <a:gd name="connsiteY5198" fmla="*/ 364514 h 11849802"/>
              <a:gd name="connsiteX5199" fmla="*/ 3510760 w 6576949"/>
              <a:gd name="connsiteY5199" fmla="*/ 149307 h 11849802"/>
              <a:gd name="connsiteX5200" fmla="*/ 3697026 w 6576949"/>
              <a:gd name="connsiteY5200" fmla="*/ 41703 h 11849802"/>
              <a:gd name="connsiteX5201" fmla="*/ 3883293 w 6576949"/>
              <a:gd name="connsiteY5201" fmla="*/ 149307 h 11849802"/>
              <a:gd name="connsiteX5202" fmla="*/ 3474741 w 6576949"/>
              <a:gd name="connsiteY5202" fmla="*/ 149307 h 11849802"/>
              <a:gd name="connsiteX5203" fmla="*/ 3474741 w 6576949"/>
              <a:gd name="connsiteY5203" fmla="*/ 364514 h 11849802"/>
              <a:gd name="connsiteX5204" fmla="*/ 3381608 w 6576949"/>
              <a:gd name="connsiteY5204" fmla="*/ 418574 h 11849802"/>
              <a:gd name="connsiteX5205" fmla="*/ 3288475 w 6576949"/>
              <a:gd name="connsiteY5205" fmla="*/ 472633 h 11849802"/>
              <a:gd name="connsiteX5206" fmla="*/ 3195342 w 6576949"/>
              <a:gd name="connsiteY5206" fmla="*/ 418574 h 11849802"/>
              <a:gd name="connsiteX5207" fmla="*/ 3102209 w 6576949"/>
              <a:gd name="connsiteY5207" fmla="*/ 364514 h 11849802"/>
              <a:gd name="connsiteX5208" fmla="*/ 3102209 w 6576949"/>
              <a:gd name="connsiteY5208" fmla="*/ 149307 h 11849802"/>
              <a:gd name="connsiteX5209" fmla="*/ 3288475 w 6576949"/>
              <a:gd name="connsiteY5209" fmla="*/ 41703 h 11849802"/>
              <a:gd name="connsiteX5210" fmla="*/ 3474741 w 6576949"/>
              <a:gd name="connsiteY5210" fmla="*/ 149307 h 11849802"/>
              <a:gd name="connsiteX5211" fmla="*/ 3066191 w 6576949"/>
              <a:gd name="connsiteY5211" fmla="*/ 149307 h 11849802"/>
              <a:gd name="connsiteX5212" fmla="*/ 3066191 w 6576949"/>
              <a:gd name="connsiteY5212" fmla="*/ 364514 h 11849802"/>
              <a:gd name="connsiteX5213" fmla="*/ 2973057 w 6576949"/>
              <a:gd name="connsiteY5213" fmla="*/ 418574 h 11849802"/>
              <a:gd name="connsiteX5214" fmla="*/ 2879924 w 6576949"/>
              <a:gd name="connsiteY5214" fmla="*/ 472633 h 11849802"/>
              <a:gd name="connsiteX5215" fmla="*/ 2786791 w 6576949"/>
              <a:gd name="connsiteY5215" fmla="*/ 418574 h 11849802"/>
              <a:gd name="connsiteX5216" fmla="*/ 2693658 w 6576949"/>
              <a:gd name="connsiteY5216" fmla="*/ 364514 h 11849802"/>
              <a:gd name="connsiteX5217" fmla="*/ 2693658 w 6576949"/>
              <a:gd name="connsiteY5217" fmla="*/ 149307 h 11849802"/>
              <a:gd name="connsiteX5218" fmla="*/ 2879924 w 6576949"/>
              <a:gd name="connsiteY5218" fmla="*/ 41703 h 11849802"/>
              <a:gd name="connsiteX5219" fmla="*/ 3066191 w 6576949"/>
              <a:gd name="connsiteY5219" fmla="*/ 149307 h 11849802"/>
              <a:gd name="connsiteX5220" fmla="*/ 2657125 w 6576949"/>
              <a:gd name="connsiteY5220" fmla="*/ 149307 h 11849802"/>
              <a:gd name="connsiteX5221" fmla="*/ 2657125 w 6576949"/>
              <a:gd name="connsiteY5221" fmla="*/ 364514 h 11849802"/>
              <a:gd name="connsiteX5222" fmla="*/ 2563992 w 6576949"/>
              <a:gd name="connsiteY5222" fmla="*/ 418574 h 11849802"/>
              <a:gd name="connsiteX5223" fmla="*/ 2470859 w 6576949"/>
              <a:gd name="connsiteY5223" fmla="*/ 472633 h 11849802"/>
              <a:gd name="connsiteX5224" fmla="*/ 2377726 w 6576949"/>
              <a:gd name="connsiteY5224" fmla="*/ 418574 h 11849802"/>
              <a:gd name="connsiteX5225" fmla="*/ 2284592 w 6576949"/>
              <a:gd name="connsiteY5225" fmla="*/ 364514 h 11849802"/>
              <a:gd name="connsiteX5226" fmla="*/ 2284592 w 6576949"/>
              <a:gd name="connsiteY5226" fmla="*/ 149307 h 11849802"/>
              <a:gd name="connsiteX5227" fmla="*/ 2470859 w 6576949"/>
              <a:gd name="connsiteY5227" fmla="*/ 41703 h 11849802"/>
              <a:gd name="connsiteX5228" fmla="*/ 2657125 w 6576949"/>
              <a:gd name="connsiteY5228" fmla="*/ 149307 h 11849802"/>
              <a:gd name="connsiteX5229" fmla="*/ 2248574 w 6576949"/>
              <a:gd name="connsiteY5229" fmla="*/ 149307 h 11849802"/>
              <a:gd name="connsiteX5230" fmla="*/ 2248574 w 6576949"/>
              <a:gd name="connsiteY5230" fmla="*/ 364514 h 11849802"/>
              <a:gd name="connsiteX5231" fmla="*/ 2155441 w 6576949"/>
              <a:gd name="connsiteY5231" fmla="*/ 418574 h 11849802"/>
              <a:gd name="connsiteX5232" fmla="*/ 2062308 w 6576949"/>
              <a:gd name="connsiteY5232" fmla="*/ 472633 h 11849802"/>
              <a:gd name="connsiteX5233" fmla="*/ 1969175 w 6576949"/>
              <a:gd name="connsiteY5233" fmla="*/ 418574 h 11849802"/>
              <a:gd name="connsiteX5234" fmla="*/ 1876041 w 6576949"/>
              <a:gd name="connsiteY5234" fmla="*/ 364514 h 11849802"/>
              <a:gd name="connsiteX5235" fmla="*/ 1876041 w 6576949"/>
              <a:gd name="connsiteY5235" fmla="*/ 149307 h 11849802"/>
              <a:gd name="connsiteX5236" fmla="*/ 2062308 w 6576949"/>
              <a:gd name="connsiteY5236" fmla="*/ 41703 h 11849802"/>
              <a:gd name="connsiteX5237" fmla="*/ 2248574 w 6576949"/>
              <a:gd name="connsiteY5237" fmla="*/ 149307 h 11849802"/>
              <a:gd name="connsiteX5238" fmla="*/ 1839508 w 6576949"/>
              <a:gd name="connsiteY5238" fmla="*/ 149307 h 11849802"/>
              <a:gd name="connsiteX5239" fmla="*/ 1839508 w 6576949"/>
              <a:gd name="connsiteY5239" fmla="*/ 364514 h 11849802"/>
              <a:gd name="connsiteX5240" fmla="*/ 1746375 w 6576949"/>
              <a:gd name="connsiteY5240" fmla="*/ 418574 h 11849802"/>
              <a:gd name="connsiteX5241" fmla="*/ 1653242 w 6576949"/>
              <a:gd name="connsiteY5241" fmla="*/ 472633 h 11849802"/>
              <a:gd name="connsiteX5242" fmla="*/ 1560109 w 6576949"/>
              <a:gd name="connsiteY5242" fmla="*/ 418574 h 11849802"/>
              <a:gd name="connsiteX5243" fmla="*/ 1466976 w 6576949"/>
              <a:gd name="connsiteY5243" fmla="*/ 364514 h 11849802"/>
              <a:gd name="connsiteX5244" fmla="*/ 1466976 w 6576949"/>
              <a:gd name="connsiteY5244" fmla="*/ 149307 h 11849802"/>
              <a:gd name="connsiteX5245" fmla="*/ 1653242 w 6576949"/>
              <a:gd name="connsiteY5245" fmla="*/ 41703 h 11849802"/>
              <a:gd name="connsiteX5246" fmla="*/ 1839508 w 6576949"/>
              <a:gd name="connsiteY5246" fmla="*/ 149307 h 11849802"/>
              <a:gd name="connsiteX5247" fmla="*/ 1430958 w 6576949"/>
              <a:gd name="connsiteY5247" fmla="*/ 149307 h 11849802"/>
              <a:gd name="connsiteX5248" fmla="*/ 1430958 w 6576949"/>
              <a:gd name="connsiteY5248" fmla="*/ 364514 h 11849802"/>
              <a:gd name="connsiteX5249" fmla="*/ 1337824 w 6576949"/>
              <a:gd name="connsiteY5249" fmla="*/ 418574 h 11849802"/>
              <a:gd name="connsiteX5250" fmla="*/ 1244691 w 6576949"/>
              <a:gd name="connsiteY5250" fmla="*/ 472633 h 11849802"/>
              <a:gd name="connsiteX5251" fmla="*/ 1151558 w 6576949"/>
              <a:gd name="connsiteY5251" fmla="*/ 418574 h 11849802"/>
              <a:gd name="connsiteX5252" fmla="*/ 1058425 w 6576949"/>
              <a:gd name="connsiteY5252" fmla="*/ 364514 h 11849802"/>
              <a:gd name="connsiteX5253" fmla="*/ 1058425 w 6576949"/>
              <a:gd name="connsiteY5253" fmla="*/ 149307 h 11849802"/>
              <a:gd name="connsiteX5254" fmla="*/ 1244691 w 6576949"/>
              <a:gd name="connsiteY5254" fmla="*/ 41703 h 11849802"/>
              <a:gd name="connsiteX5255" fmla="*/ 1430958 w 6576949"/>
              <a:gd name="connsiteY5255" fmla="*/ 149307 h 11849802"/>
              <a:gd name="connsiteX5256" fmla="*/ 1021892 w 6576949"/>
              <a:gd name="connsiteY5256" fmla="*/ 149307 h 11849802"/>
              <a:gd name="connsiteX5257" fmla="*/ 1021892 w 6576949"/>
              <a:gd name="connsiteY5257" fmla="*/ 364514 h 11849802"/>
              <a:gd name="connsiteX5258" fmla="*/ 928759 w 6576949"/>
              <a:gd name="connsiteY5258" fmla="*/ 418574 h 11849802"/>
              <a:gd name="connsiteX5259" fmla="*/ 835626 w 6576949"/>
              <a:gd name="connsiteY5259" fmla="*/ 472633 h 11849802"/>
              <a:gd name="connsiteX5260" fmla="*/ 742493 w 6576949"/>
              <a:gd name="connsiteY5260" fmla="*/ 418574 h 11849802"/>
              <a:gd name="connsiteX5261" fmla="*/ 649359 w 6576949"/>
              <a:gd name="connsiteY5261" fmla="*/ 364514 h 11849802"/>
              <a:gd name="connsiteX5262" fmla="*/ 649359 w 6576949"/>
              <a:gd name="connsiteY5262" fmla="*/ 149307 h 11849802"/>
              <a:gd name="connsiteX5263" fmla="*/ 835626 w 6576949"/>
              <a:gd name="connsiteY5263" fmla="*/ 41703 h 11849802"/>
              <a:gd name="connsiteX5264" fmla="*/ 1021892 w 6576949"/>
              <a:gd name="connsiteY5264" fmla="*/ 149307 h 11849802"/>
              <a:gd name="connsiteX5265" fmla="*/ 240294 w 6576949"/>
              <a:gd name="connsiteY5265" fmla="*/ 149307 h 11849802"/>
              <a:gd name="connsiteX5266" fmla="*/ 426560 w 6576949"/>
              <a:gd name="connsiteY5266" fmla="*/ 41703 h 11849802"/>
              <a:gd name="connsiteX5267" fmla="*/ 613341 w 6576949"/>
              <a:gd name="connsiteY5267" fmla="*/ 149307 h 11849802"/>
              <a:gd name="connsiteX5268" fmla="*/ 613341 w 6576949"/>
              <a:gd name="connsiteY5268" fmla="*/ 364514 h 11849802"/>
              <a:gd name="connsiteX5269" fmla="*/ 520208 w 6576949"/>
              <a:gd name="connsiteY5269" fmla="*/ 418574 h 11849802"/>
              <a:gd name="connsiteX5270" fmla="*/ 426560 w 6576949"/>
              <a:gd name="connsiteY5270" fmla="*/ 472118 h 11849802"/>
              <a:gd name="connsiteX5271" fmla="*/ 333427 w 6576949"/>
              <a:gd name="connsiteY5271" fmla="*/ 418574 h 11849802"/>
              <a:gd name="connsiteX5272" fmla="*/ 240294 w 6576949"/>
              <a:gd name="connsiteY5272" fmla="*/ 364514 h 11849802"/>
              <a:gd name="connsiteX5273" fmla="*/ 240294 w 6576949"/>
              <a:gd name="connsiteY5273" fmla="*/ 149307 h 11849802"/>
              <a:gd name="connsiteX5274" fmla="*/ 36018 w 6576949"/>
              <a:gd name="connsiteY5274" fmla="*/ 503524 h 11849802"/>
              <a:gd name="connsiteX5275" fmla="*/ 222285 w 6576949"/>
              <a:gd name="connsiteY5275" fmla="*/ 395920 h 11849802"/>
              <a:gd name="connsiteX5276" fmla="*/ 315418 w 6576949"/>
              <a:gd name="connsiteY5276" fmla="*/ 449979 h 11849802"/>
              <a:gd name="connsiteX5277" fmla="*/ 408551 w 6576949"/>
              <a:gd name="connsiteY5277" fmla="*/ 504039 h 11849802"/>
              <a:gd name="connsiteX5278" fmla="*/ 408551 w 6576949"/>
              <a:gd name="connsiteY5278" fmla="*/ 719246 h 11849802"/>
              <a:gd name="connsiteX5279" fmla="*/ 315418 w 6576949"/>
              <a:gd name="connsiteY5279" fmla="*/ 773306 h 11849802"/>
              <a:gd name="connsiteX5280" fmla="*/ 222285 w 6576949"/>
              <a:gd name="connsiteY5280" fmla="*/ 827365 h 11849802"/>
              <a:gd name="connsiteX5281" fmla="*/ 36018 w 6576949"/>
              <a:gd name="connsiteY5281" fmla="*/ 718732 h 11849802"/>
              <a:gd name="connsiteX5282" fmla="*/ 36018 w 6576949"/>
              <a:gd name="connsiteY5282" fmla="*/ 503524 h 11849802"/>
              <a:gd name="connsiteX5283" fmla="*/ 36018 w 6576949"/>
              <a:gd name="connsiteY5283" fmla="*/ 1211958 h 11849802"/>
              <a:gd name="connsiteX5284" fmla="*/ 222285 w 6576949"/>
              <a:gd name="connsiteY5284" fmla="*/ 1104355 h 11849802"/>
              <a:gd name="connsiteX5285" fmla="*/ 315418 w 6576949"/>
              <a:gd name="connsiteY5285" fmla="*/ 1158414 h 11849802"/>
              <a:gd name="connsiteX5286" fmla="*/ 408551 w 6576949"/>
              <a:gd name="connsiteY5286" fmla="*/ 1212473 h 11849802"/>
              <a:gd name="connsiteX5287" fmla="*/ 408551 w 6576949"/>
              <a:gd name="connsiteY5287" fmla="*/ 1427681 h 11849802"/>
              <a:gd name="connsiteX5288" fmla="*/ 315418 w 6576949"/>
              <a:gd name="connsiteY5288" fmla="*/ 1481740 h 11849802"/>
              <a:gd name="connsiteX5289" fmla="*/ 222285 w 6576949"/>
              <a:gd name="connsiteY5289" fmla="*/ 1535799 h 11849802"/>
              <a:gd name="connsiteX5290" fmla="*/ 36018 w 6576949"/>
              <a:gd name="connsiteY5290" fmla="*/ 1427166 h 11849802"/>
              <a:gd name="connsiteX5291" fmla="*/ 36018 w 6576949"/>
              <a:gd name="connsiteY5291" fmla="*/ 1211958 h 11849802"/>
              <a:gd name="connsiteX5292" fmla="*/ 36018 w 6576949"/>
              <a:gd name="connsiteY5292" fmla="*/ 1920393 h 11849802"/>
              <a:gd name="connsiteX5293" fmla="*/ 222285 w 6576949"/>
              <a:gd name="connsiteY5293" fmla="*/ 1812789 h 11849802"/>
              <a:gd name="connsiteX5294" fmla="*/ 315418 w 6576949"/>
              <a:gd name="connsiteY5294" fmla="*/ 1866848 h 11849802"/>
              <a:gd name="connsiteX5295" fmla="*/ 408551 w 6576949"/>
              <a:gd name="connsiteY5295" fmla="*/ 1920393 h 11849802"/>
              <a:gd name="connsiteX5296" fmla="*/ 408551 w 6576949"/>
              <a:gd name="connsiteY5296" fmla="*/ 2135600 h 11849802"/>
              <a:gd name="connsiteX5297" fmla="*/ 315418 w 6576949"/>
              <a:gd name="connsiteY5297" fmla="*/ 2189660 h 11849802"/>
              <a:gd name="connsiteX5298" fmla="*/ 222285 w 6576949"/>
              <a:gd name="connsiteY5298" fmla="*/ 2243719 h 11849802"/>
              <a:gd name="connsiteX5299" fmla="*/ 36018 w 6576949"/>
              <a:gd name="connsiteY5299" fmla="*/ 2135600 h 11849802"/>
              <a:gd name="connsiteX5300" fmla="*/ 36018 w 6576949"/>
              <a:gd name="connsiteY5300" fmla="*/ 1920393 h 11849802"/>
              <a:gd name="connsiteX5301" fmla="*/ 36018 w 6576949"/>
              <a:gd name="connsiteY5301" fmla="*/ 2628827 h 11849802"/>
              <a:gd name="connsiteX5302" fmla="*/ 222285 w 6576949"/>
              <a:gd name="connsiteY5302" fmla="*/ 2521224 h 11849802"/>
              <a:gd name="connsiteX5303" fmla="*/ 315418 w 6576949"/>
              <a:gd name="connsiteY5303" fmla="*/ 2575283 h 11849802"/>
              <a:gd name="connsiteX5304" fmla="*/ 408551 w 6576949"/>
              <a:gd name="connsiteY5304" fmla="*/ 2629342 h 11849802"/>
              <a:gd name="connsiteX5305" fmla="*/ 408551 w 6576949"/>
              <a:gd name="connsiteY5305" fmla="*/ 2844550 h 11849802"/>
              <a:gd name="connsiteX5306" fmla="*/ 315418 w 6576949"/>
              <a:gd name="connsiteY5306" fmla="*/ 2898609 h 11849802"/>
              <a:gd name="connsiteX5307" fmla="*/ 222285 w 6576949"/>
              <a:gd name="connsiteY5307" fmla="*/ 2952668 h 11849802"/>
              <a:gd name="connsiteX5308" fmla="*/ 36018 w 6576949"/>
              <a:gd name="connsiteY5308" fmla="*/ 2844035 h 11849802"/>
              <a:gd name="connsiteX5309" fmla="*/ 36018 w 6576949"/>
              <a:gd name="connsiteY5309" fmla="*/ 2628827 h 11849802"/>
              <a:gd name="connsiteX5310" fmla="*/ 36018 w 6576949"/>
              <a:gd name="connsiteY5310" fmla="*/ 3337262 h 11849802"/>
              <a:gd name="connsiteX5311" fmla="*/ 222285 w 6576949"/>
              <a:gd name="connsiteY5311" fmla="*/ 3229658 h 11849802"/>
              <a:gd name="connsiteX5312" fmla="*/ 315418 w 6576949"/>
              <a:gd name="connsiteY5312" fmla="*/ 3283717 h 11849802"/>
              <a:gd name="connsiteX5313" fmla="*/ 408551 w 6576949"/>
              <a:gd name="connsiteY5313" fmla="*/ 3337777 h 11849802"/>
              <a:gd name="connsiteX5314" fmla="*/ 408551 w 6576949"/>
              <a:gd name="connsiteY5314" fmla="*/ 3552984 h 11849802"/>
              <a:gd name="connsiteX5315" fmla="*/ 315418 w 6576949"/>
              <a:gd name="connsiteY5315" fmla="*/ 3607043 h 11849802"/>
              <a:gd name="connsiteX5316" fmla="*/ 222285 w 6576949"/>
              <a:gd name="connsiteY5316" fmla="*/ 3660588 h 11849802"/>
              <a:gd name="connsiteX5317" fmla="*/ 36018 w 6576949"/>
              <a:gd name="connsiteY5317" fmla="*/ 3552984 h 11849802"/>
              <a:gd name="connsiteX5318" fmla="*/ 36018 w 6576949"/>
              <a:gd name="connsiteY5318" fmla="*/ 3337262 h 11849802"/>
              <a:gd name="connsiteX5319" fmla="*/ 36018 w 6576949"/>
              <a:gd name="connsiteY5319" fmla="*/ 4045696 h 11849802"/>
              <a:gd name="connsiteX5320" fmla="*/ 222285 w 6576949"/>
              <a:gd name="connsiteY5320" fmla="*/ 3938093 h 11849802"/>
              <a:gd name="connsiteX5321" fmla="*/ 315418 w 6576949"/>
              <a:gd name="connsiteY5321" fmla="*/ 3992152 h 11849802"/>
              <a:gd name="connsiteX5322" fmla="*/ 408551 w 6576949"/>
              <a:gd name="connsiteY5322" fmla="*/ 4046211 h 11849802"/>
              <a:gd name="connsiteX5323" fmla="*/ 408551 w 6576949"/>
              <a:gd name="connsiteY5323" fmla="*/ 4261419 h 11849802"/>
              <a:gd name="connsiteX5324" fmla="*/ 315418 w 6576949"/>
              <a:gd name="connsiteY5324" fmla="*/ 4315478 h 11849802"/>
              <a:gd name="connsiteX5325" fmla="*/ 222285 w 6576949"/>
              <a:gd name="connsiteY5325" fmla="*/ 4369537 h 11849802"/>
              <a:gd name="connsiteX5326" fmla="*/ 36018 w 6576949"/>
              <a:gd name="connsiteY5326" fmla="*/ 4261419 h 11849802"/>
              <a:gd name="connsiteX5327" fmla="*/ 36018 w 6576949"/>
              <a:gd name="connsiteY5327" fmla="*/ 4045696 h 11849802"/>
              <a:gd name="connsiteX5328" fmla="*/ 36018 w 6576949"/>
              <a:gd name="connsiteY5328" fmla="*/ 4754131 h 11849802"/>
              <a:gd name="connsiteX5329" fmla="*/ 222285 w 6576949"/>
              <a:gd name="connsiteY5329" fmla="*/ 4646527 h 11849802"/>
              <a:gd name="connsiteX5330" fmla="*/ 315418 w 6576949"/>
              <a:gd name="connsiteY5330" fmla="*/ 4700586 h 11849802"/>
              <a:gd name="connsiteX5331" fmla="*/ 408551 w 6576949"/>
              <a:gd name="connsiteY5331" fmla="*/ 4754646 h 11849802"/>
              <a:gd name="connsiteX5332" fmla="*/ 408551 w 6576949"/>
              <a:gd name="connsiteY5332" fmla="*/ 4969853 h 11849802"/>
              <a:gd name="connsiteX5333" fmla="*/ 315418 w 6576949"/>
              <a:gd name="connsiteY5333" fmla="*/ 5023912 h 11849802"/>
              <a:gd name="connsiteX5334" fmla="*/ 222285 w 6576949"/>
              <a:gd name="connsiteY5334" fmla="*/ 5077972 h 11849802"/>
              <a:gd name="connsiteX5335" fmla="*/ 36018 w 6576949"/>
              <a:gd name="connsiteY5335" fmla="*/ 4969853 h 11849802"/>
              <a:gd name="connsiteX5336" fmla="*/ 36018 w 6576949"/>
              <a:gd name="connsiteY5336" fmla="*/ 4754131 h 11849802"/>
              <a:gd name="connsiteX5337" fmla="*/ 36018 w 6576949"/>
              <a:gd name="connsiteY5337" fmla="*/ 5463080 h 11849802"/>
              <a:gd name="connsiteX5338" fmla="*/ 222285 w 6576949"/>
              <a:gd name="connsiteY5338" fmla="*/ 5355476 h 11849802"/>
              <a:gd name="connsiteX5339" fmla="*/ 315418 w 6576949"/>
              <a:gd name="connsiteY5339" fmla="*/ 5409535 h 11849802"/>
              <a:gd name="connsiteX5340" fmla="*/ 408551 w 6576949"/>
              <a:gd name="connsiteY5340" fmla="*/ 5463595 h 11849802"/>
              <a:gd name="connsiteX5341" fmla="*/ 408551 w 6576949"/>
              <a:gd name="connsiteY5341" fmla="*/ 5678802 h 11849802"/>
              <a:gd name="connsiteX5342" fmla="*/ 315418 w 6576949"/>
              <a:gd name="connsiteY5342" fmla="*/ 5732862 h 11849802"/>
              <a:gd name="connsiteX5343" fmla="*/ 222285 w 6576949"/>
              <a:gd name="connsiteY5343" fmla="*/ 5786921 h 11849802"/>
              <a:gd name="connsiteX5344" fmla="*/ 36018 w 6576949"/>
              <a:gd name="connsiteY5344" fmla="*/ 5678288 h 11849802"/>
              <a:gd name="connsiteX5345" fmla="*/ 36018 w 6576949"/>
              <a:gd name="connsiteY5345" fmla="*/ 5463080 h 11849802"/>
              <a:gd name="connsiteX5346" fmla="*/ 36018 w 6576949"/>
              <a:gd name="connsiteY5346" fmla="*/ 6171514 h 11849802"/>
              <a:gd name="connsiteX5347" fmla="*/ 222285 w 6576949"/>
              <a:gd name="connsiteY5347" fmla="*/ 6063911 h 11849802"/>
              <a:gd name="connsiteX5348" fmla="*/ 315418 w 6576949"/>
              <a:gd name="connsiteY5348" fmla="*/ 6117970 h 11849802"/>
              <a:gd name="connsiteX5349" fmla="*/ 408551 w 6576949"/>
              <a:gd name="connsiteY5349" fmla="*/ 6172030 h 11849802"/>
              <a:gd name="connsiteX5350" fmla="*/ 408551 w 6576949"/>
              <a:gd name="connsiteY5350" fmla="*/ 6387237 h 11849802"/>
              <a:gd name="connsiteX5351" fmla="*/ 315418 w 6576949"/>
              <a:gd name="connsiteY5351" fmla="*/ 6441296 h 11849802"/>
              <a:gd name="connsiteX5352" fmla="*/ 222285 w 6576949"/>
              <a:gd name="connsiteY5352" fmla="*/ 6495355 h 11849802"/>
              <a:gd name="connsiteX5353" fmla="*/ 36018 w 6576949"/>
              <a:gd name="connsiteY5353" fmla="*/ 6386722 h 11849802"/>
              <a:gd name="connsiteX5354" fmla="*/ 36018 w 6576949"/>
              <a:gd name="connsiteY5354" fmla="*/ 6171514 h 11849802"/>
              <a:gd name="connsiteX5355" fmla="*/ 36018 w 6576949"/>
              <a:gd name="connsiteY5355" fmla="*/ 6879949 h 11849802"/>
              <a:gd name="connsiteX5356" fmla="*/ 222285 w 6576949"/>
              <a:gd name="connsiteY5356" fmla="*/ 6772345 h 11849802"/>
              <a:gd name="connsiteX5357" fmla="*/ 315418 w 6576949"/>
              <a:gd name="connsiteY5357" fmla="*/ 6826405 h 11849802"/>
              <a:gd name="connsiteX5358" fmla="*/ 408551 w 6576949"/>
              <a:gd name="connsiteY5358" fmla="*/ 6880464 h 11849802"/>
              <a:gd name="connsiteX5359" fmla="*/ 408551 w 6576949"/>
              <a:gd name="connsiteY5359" fmla="*/ 7095671 h 11849802"/>
              <a:gd name="connsiteX5360" fmla="*/ 315418 w 6576949"/>
              <a:gd name="connsiteY5360" fmla="*/ 7149730 h 11849802"/>
              <a:gd name="connsiteX5361" fmla="*/ 222285 w 6576949"/>
              <a:gd name="connsiteY5361" fmla="*/ 7202760 h 11849802"/>
              <a:gd name="connsiteX5362" fmla="*/ 36018 w 6576949"/>
              <a:gd name="connsiteY5362" fmla="*/ 7095156 h 11849802"/>
              <a:gd name="connsiteX5363" fmla="*/ 36018 w 6576949"/>
              <a:gd name="connsiteY5363" fmla="*/ 6879949 h 11849802"/>
              <a:gd name="connsiteX5364" fmla="*/ 36018 w 6576949"/>
              <a:gd name="connsiteY5364" fmla="*/ 7588383 h 11849802"/>
              <a:gd name="connsiteX5365" fmla="*/ 222285 w 6576949"/>
              <a:gd name="connsiteY5365" fmla="*/ 7480780 h 11849802"/>
              <a:gd name="connsiteX5366" fmla="*/ 315418 w 6576949"/>
              <a:gd name="connsiteY5366" fmla="*/ 7534839 h 11849802"/>
              <a:gd name="connsiteX5367" fmla="*/ 408551 w 6576949"/>
              <a:gd name="connsiteY5367" fmla="*/ 7588898 h 11849802"/>
              <a:gd name="connsiteX5368" fmla="*/ 408551 w 6576949"/>
              <a:gd name="connsiteY5368" fmla="*/ 7804106 h 11849802"/>
              <a:gd name="connsiteX5369" fmla="*/ 315418 w 6576949"/>
              <a:gd name="connsiteY5369" fmla="*/ 7858165 h 11849802"/>
              <a:gd name="connsiteX5370" fmla="*/ 222285 w 6576949"/>
              <a:gd name="connsiteY5370" fmla="*/ 7912225 h 11849802"/>
              <a:gd name="connsiteX5371" fmla="*/ 36018 w 6576949"/>
              <a:gd name="connsiteY5371" fmla="*/ 7803591 h 11849802"/>
              <a:gd name="connsiteX5372" fmla="*/ 36018 w 6576949"/>
              <a:gd name="connsiteY5372" fmla="*/ 7588383 h 11849802"/>
              <a:gd name="connsiteX5373" fmla="*/ 36018 w 6576949"/>
              <a:gd name="connsiteY5373" fmla="*/ 8296818 h 11849802"/>
              <a:gd name="connsiteX5374" fmla="*/ 222285 w 6576949"/>
              <a:gd name="connsiteY5374" fmla="*/ 8189214 h 11849802"/>
              <a:gd name="connsiteX5375" fmla="*/ 315418 w 6576949"/>
              <a:gd name="connsiteY5375" fmla="*/ 8243273 h 11849802"/>
              <a:gd name="connsiteX5376" fmla="*/ 408551 w 6576949"/>
              <a:gd name="connsiteY5376" fmla="*/ 8297333 h 11849802"/>
              <a:gd name="connsiteX5377" fmla="*/ 408551 w 6576949"/>
              <a:gd name="connsiteY5377" fmla="*/ 8512540 h 11849802"/>
              <a:gd name="connsiteX5378" fmla="*/ 315418 w 6576949"/>
              <a:gd name="connsiteY5378" fmla="*/ 8566599 h 11849802"/>
              <a:gd name="connsiteX5379" fmla="*/ 222285 w 6576949"/>
              <a:gd name="connsiteY5379" fmla="*/ 8620659 h 11849802"/>
              <a:gd name="connsiteX5380" fmla="*/ 36018 w 6576949"/>
              <a:gd name="connsiteY5380" fmla="*/ 8512025 h 11849802"/>
              <a:gd name="connsiteX5381" fmla="*/ 36018 w 6576949"/>
              <a:gd name="connsiteY5381" fmla="*/ 8296818 h 11849802"/>
              <a:gd name="connsiteX5382" fmla="*/ 36018 w 6576949"/>
              <a:gd name="connsiteY5382" fmla="*/ 9005252 h 11849802"/>
              <a:gd name="connsiteX5383" fmla="*/ 222285 w 6576949"/>
              <a:gd name="connsiteY5383" fmla="*/ 8897648 h 11849802"/>
              <a:gd name="connsiteX5384" fmla="*/ 315418 w 6576949"/>
              <a:gd name="connsiteY5384" fmla="*/ 8951707 h 11849802"/>
              <a:gd name="connsiteX5385" fmla="*/ 408551 w 6576949"/>
              <a:gd name="connsiteY5385" fmla="*/ 9005767 h 11849802"/>
              <a:gd name="connsiteX5386" fmla="*/ 408551 w 6576949"/>
              <a:gd name="connsiteY5386" fmla="*/ 9220974 h 11849802"/>
              <a:gd name="connsiteX5387" fmla="*/ 315418 w 6576949"/>
              <a:gd name="connsiteY5387" fmla="*/ 9275034 h 11849802"/>
              <a:gd name="connsiteX5388" fmla="*/ 222285 w 6576949"/>
              <a:gd name="connsiteY5388" fmla="*/ 9329093 h 11849802"/>
              <a:gd name="connsiteX5389" fmla="*/ 36018 w 6576949"/>
              <a:gd name="connsiteY5389" fmla="*/ 9220460 h 11849802"/>
              <a:gd name="connsiteX5390" fmla="*/ 36018 w 6576949"/>
              <a:gd name="connsiteY5390" fmla="*/ 9005252 h 11849802"/>
              <a:gd name="connsiteX5391" fmla="*/ 36018 w 6576949"/>
              <a:gd name="connsiteY5391" fmla="*/ 9713686 h 11849802"/>
              <a:gd name="connsiteX5392" fmla="*/ 222285 w 6576949"/>
              <a:gd name="connsiteY5392" fmla="*/ 9606083 h 11849802"/>
              <a:gd name="connsiteX5393" fmla="*/ 315418 w 6576949"/>
              <a:gd name="connsiteY5393" fmla="*/ 9660142 h 11849802"/>
              <a:gd name="connsiteX5394" fmla="*/ 408551 w 6576949"/>
              <a:gd name="connsiteY5394" fmla="*/ 9714202 h 11849802"/>
              <a:gd name="connsiteX5395" fmla="*/ 408551 w 6576949"/>
              <a:gd name="connsiteY5395" fmla="*/ 9929409 h 11849802"/>
              <a:gd name="connsiteX5396" fmla="*/ 315418 w 6576949"/>
              <a:gd name="connsiteY5396" fmla="*/ 9982953 h 11849802"/>
              <a:gd name="connsiteX5397" fmla="*/ 222285 w 6576949"/>
              <a:gd name="connsiteY5397" fmla="*/ 10037013 h 11849802"/>
              <a:gd name="connsiteX5398" fmla="*/ 36018 w 6576949"/>
              <a:gd name="connsiteY5398" fmla="*/ 9928894 h 11849802"/>
              <a:gd name="connsiteX5399" fmla="*/ 36018 w 6576949"/>
              <a:gd name="connsiteY5399" fmla="*/ 9713686 h 11849802"/>
              <a:gd name="connsiteX5400" fmla="*/ 36018 w 6576949"/>
              <a:gd name="connsiteY5400" fmla="*/ 10422121 h 11849802"/>
              <a:gd name="connsiteX5401" fmla="*/ 222285 w 6576949"/>
              <a:gd name="connsiteY5401" fmla="*/ 10314517 h 11849802"/>
              <a:gd name="connsiteX5402" fmla="*/ 315418 w 6576949"/>
              <a:gd name="connsiteY5402" fmla="*/ 10368577 h 11849802"/>
              <a:gd name="connsiteX5403" fmla="*/ 408551 w 6576949"/>
              <a:gd name="connsiteY5403" fmla="*/ 10422636 h 11849802"/>
              <a:gd name="connsiteX5404" fmla="*/ 408551 w 6576949"/>
              <a:gd name="connsiteY5404" fmla="*/ 10637843 h 11849802"/>
              <a:gd name="connsiteX5405" fmla="*/ 315418 w 6576949"/>
              <a:gd name="connsiteY5405" fmla="*/ 10691902 h 11849802"/>
              <a:gd name="connsiteX5406" fmla="*/ 222285 w 6576949"/>
              <a:gd name="connsiteY5406" fmla="*/ 10744932 h 11849802"/>
              <a:gd name="connsiteX5407" fmla="*/ 36018 w 6576949"/>
              <a:gd name="connsiteY5407" fmla="*/ 10637329 h 11849802"/>
              <a:gd name="connsiteX5408" fmla="*/ 36018 w 6576949"/>
              <a:gd name="connsiteY5408" fmla="*/ 10422121 h 11849802"/>
              <a:gd name="connsiteX5409" fmla="*/ 36018 w 6576949"/>
              <a:gd name="connsiteY5409" fmla="*/ 11130555 h 11849802"/>
              <a:gd name="connsiteX5410" fmla="*/ 222285 w 6576949"/>
              <a:gd name="connsiteY5410" fmla="*/ 11022952 h 11849802"/>
              <a:gd name="connsiteX5411" fmla="*/ 315418 w 6576949"/>
              <a:gd name="connsiteY5411" fmla="*/ 11077011 h 11849802"/>
              <a:gd name="connsiteX5412" fmla="*/ 408551 w 6576949"/>
              <a:gd name="connsiteY5412" fmla="*/ 11131070 h 11849802"/>
              <a:gd name="connsiteX5413" fmla="*/ 408551 w 6576949"/>
              <a:gd name="connsiteY5413" fmla="*/ 11346278 h 11849802"/>
              <a:gd name="connsiteX5414" fmla="*/ 315418 w 6576949"/>
              <a:gd name="connsiteY5414" fmla="*/ 11400337 h 11849802"/>
              <a:gd name="connsiteX5415" fmla="*/ 222285 w 6576949"/>
              <a:gd name="connsiteY5415" fmla="*/ 11454397 h 11849802"/>
              <a:gd name="connsiteX5416" fmla="*/ 36018 w 6576949"/>
              <a:gd name="connsiteY5416" fmla="*/ 11345763 h 11849802"/>
              <a:gd name="connsiteX5417" fmla="*/ 36018 w 6576949"/>
              <a:gd name="connsiteY5417" fmla="*/ 11130555 h 11849802"/>
              <a:gd name="connsiteX5418" fmla="*/ 240294 w 6576949"/>
              <a:gd name="connsiteY5418" fmla="*/ 11699980 h 11849802"/>
              <a:gd name="connsiteX5419" fmla="*/ 240294 w 6576949"/>
              <a:gd name="connsiteY5419" fmla="*/ 11484772 h 11849802"/>
              <a:gd name="connsiteX5420" fmla="*/ 333427 w 6576949"/>
              <a:gd name="connsiteY5420" fmla="*/ 11430713 h 11849802"/>
              <a:gd name="connsiteX5421" fmla="*/ 426560 w 6576949"/>
              <a:gd name="connsiteY5421" fmla="*/ 11376654 h 11849802"/>
              <a:gd name="connsiteX5422" fmla="*/ 519693 w 6576949"/>
              <a:gd name="connsiteY5422" fmla="*/ 11430713 h 11849802"/>
              <a:gd name="connsiteX5423" fmla="*/ 612826 w 6576949"/>
              <a:gd name="connsiteY5423" fmla="*/ 11484772 h 11849802"/>
              <a:gd name="connsiteX5424" fmla="*/ 612826 w 6576949"/>
              <a:gd name="connsiteY5424" fmla="*/ 11699980 h 11849802"/>
              <a:gd name="connsiteX5425" fmla="*/ 426560 w 6576949"/>
              <a:gd name="connsiteY5425" fmla="*/ 11807583 h 11849802"/>
              <a:gd name="connsiteX5426" fmla="*/ 240294 w 6576949"/>
              <a:gd name="connsiteY5426" fmla="*/ 11699980 h 11849802"/>
              <a:gd name="connsiteX5427" fmla="*/ 649359 w 6576949"/>
              <a:gd name="connsiteY5427" fmla="*/ 11699980 h 11849802"/>
              <a:gd name="connsiteX5428" fmla="*/ 649359 w 6576949"/>
              <a:gd name="connsiteY5428" fmla="*/ 11484772 h 11849802"/>
              <a:gd name="connsiteX5429" fmla="*/ 742493 w 6576949"/>
              <a:gd name="connsiteY5429" fmla="*/ 11430713 h 11849802"/>
              <a:gd name="connsiteX5430" fmla="*/ 835626 w 6576949"/>
              <a:gd name="connsiteY5430" fmla="*/ 11376654 h 11849802"/>
              <a:gd name="connsiteX5431" fmla="*/ 928759 w 6576949"/>
              <a:gd name="connsiteY5431" fmla="*/ 11430713 h 11849802"/>
              <a:gd name="connsiteX5432" fmla="*/ 1021892 w 6576949"/>
              <a:gd name="connsiteY5432" fmla="*/ 11484772 h 11849802"/>
              <a:gd name="connsiteX5433" fmla="*/ 1021892 w 6576949"/>
              <a:gd name="connsiteY5433" fmla="*/ 11699980 h 11849802"/>
              <a:gd name="connsiteX5434" fmla="*/ 835626 w 6576949"/>
              <a:gd name="connsiteY5434" fmla="*/ 11807583 h 11849802"/>
              <a:gd name="connsiteX5435" fmla="*/ 649359 w 6576949"/>
              <a:gd name="connsiteY5435" fmla="*/ 11699980 h 11849802"/>
              <a:gd name="connsiteX5436" fmla="*/ 1057910 w 6576949"/>
              <a:gd name="connsiteY5436" fmla="*/ 11699980 h 11849802"/>
              <a:gd name="connsiteX5437" fmla="*/ 1057910 w 6576949"/>
              <a:gd name="connsiteY5437" fmla="*/ 11484772 h 11849802"/>
              <a:gd name="connsiteX5438" fmla="*/ 1151043 w 6576949"/>
              <a:gd name="connsiteY5438" fmla="*/ 11430713 h 11849802"/>
              <a:gd name="connsiteX5439" fmla="*/ 1244177 w 6576949"/>
              <a:gd name="connsiteY5439" fmla="*/ 11376654 h 11849802"/>
              <a:gd name="connsiteX5440" fmla="*/ 1337310 w 6576949"/>
              <a:gd name="connsiteY5440" fmla="*/ 11430713 h 11849802"/>
              <a:gd name="connsiteX5441" fmla="*/ 1430443 w 6576949"/>
              <a:gd name="connsiteY5441" fmla="*/ 11484772 h 11849802"/>
              <a:gd name="connsiteX5442" fmla="*/ 1430443 w 6576949"/>
              <a:gd name="connsiteY5442" fmla="*/ 11699980 h 11849802"/>
              <a:gd name="connsiteX5443" fmla="*/ 1244177 w 6576949"/>
              <a:gd name="connsiteY5443" fmla="*/ 11807583 h 11849802"/>
              <a:gd name="connsiteX5444" fmla="*/ 1057910 w 6576949"/>
              <a:gd name="connsiteY5444" fmla="*/ 11699980 h 11849802"/>
              <a:gd name="connsiteX5445" fmla="*/ 1466976 w 6576949"/>
              <a:gd name="connsiteY5445" fmla="*/ 11699980 h 11849802"/>
              <a:gd name="connsiteX5446" fmla="*/ 1466976 w 6576949"/>
              <a:gd name="connsiteY5446" fmla="*/ 11484772 h 11849802"/>
              <a:gd name="connsiteX5447" fmla="*/ 1560109 w 6576949"/>
              <a:gd name="connsiteY5447" fmla="*/ 11430713 h 11849802"/>
              <a:gd name="connsiteX5448" fmla="*/ 1653242 w 6576949"/>
              <a:gd name="connsiteY5448" fmla="*/ 11376654 h 11849802"/>
              <a:gd name="connsiteX5449" fmla="*/ 1746375 w 6576949"/>
              <a:gd name="connsiteY5449" fmla="*/ 11430713 h 11849802"/>
              <a:gd name="connsiteX5450" fmla="*/ 1839508 w 6576949"/>
              <a:gd name="connsiteY5450" fmla="*/ 11484772 h 11849802"/>
              <a:gd name="connsiteX5451" fmla="*/ 1839508 w 6576949"/>
              <a:gd name="connsiteY5451" fmla="*/ 11699980 h 11849802"/>
              <a:gd name="connsiteX5452" fmla="*/ 1653242 w 6576949"/>
              <a:gd name="connsiteY5452" fmla="*/ 11807583 h 11849802"/>
              <a:gd name="connsiteX5453" fmla="*/ 1466976 w 6576949"/>
              <a:gd name="connsiteY5453" fmla="*/ 11699980 h 11849802"/>
              <a:gd name="connsiteX5454" fmla="*/ 1875527 w 6576949"/>
              <a:gd name="connsiteY5454" fmla="*/ 11699980 h 11849802"/>
              <a:gd name="connsiteX5455" fmla="*/ 1875527 w 6576949"/>
              <a:gd name="connsiteY5455" fmla="*/ 11484772 h 11849802"/>
              <a:gd name="connsiteX5456" fmla="*/ 1968660 w 6576949"/>
              <a:gd name="connsiteY5456" fmla="*/ 11430713 h 11849802"/>
              <a:gd name="connsiteX5457" fmla="*/ 2061793 w 6576949"/>
              <a:gd name="connsiteY5457" fmla="*/ 11376654 h 11849802"/>
              <a:gd name="connsiteX5458" fmla="*/ 2154926 w 6576949"/>
              <a:gd name="connsiteY5458" fmla="*/ 11430713 h 11849802"/>
              <a:gd name="connsiteX5459" fmla="*/ 2248059 w 6576949"/>
              <a:gd name="connsiteY5459" fmla="*/ 11484772 h 11849802"/>
              <a:gd name="connsiteX5460" fmla="*/ 2248059 w 6576949"/>
              <a:gd name="connsiteY5460" fmla="*/ 11699980 h 11849802"/>
              <a:gd name="connsiteX5461" fmla="*/ 2061793 w 6576949"/>
              <a:gd name="connsiteY5461" fmla="*/ 11807583 h 11849802"/>
              <a:gd name="connsiteX5462" fmla="*/ 1875527 w 6576949"/>
              <a:gd name="connsiteY5462" fmla="*/ 11699980 h 11849802"/>
              <a:gd name="connsiteX5463" fmla="*/ 2284592 w 6576949"/>
              <a:gd name="connsiteY5463" fmla="*/ 11699980 h 11849802"/>
              <a:gd name="connsiteX5464" fmla="*/ 2284592 w 6576949"/>
              <a:gd name="connsiteY5464" fmla="*/ 11484772 h 11849802"/>
              <a:gd name="connsiteX5465" fmla="*/ 2377726 w 6576949"/>
              <a:gd name="connsiteY5465" fmla="*/ 11430713 h 11849802"/>
              <a:gd name="connsiteX5466" fmla="*/ 2470859 w 6576949"/>
              <a:gd name="connsiteY5466" fmla="*/ 11376654 h 11849802"/>
              <a:gd name="connsiteX5467" fmla="*/ 2563992 w 6576949"/>
              <a:gd name="connsiteY5467" fmla="*/ 11430713 h 11849802"/>
              <a:gd name="connsiteX5468" fmla="*/ 2657125 w 6576949"/>
              <a:gd name="connsiteY5468" fmla="*/ 11484772 h 11849802"/>
              <a:gd name="connsiteX5469" fmla="*/ 2657125 w 6576949"/>
              <a:gd name="connsiteY5469" fmla="*/ 11699980 h 11849802"/>
              <a:gd name="connsiteX5470" fmla="*/ 2470859 w 6576949"/>
              <a:gd name="connsiteY5470" fmla="*/ 11807583 h 11849802"/>
              <a:gd name="connsiteX5471" fmla="*/ 2284592 w 6576949"/>
              <a:gd name="connsiteY5471" fmla="*/ 11699980 h 11849802"/>
              <a:gd name="connsiteX5472" fmla="*/ 2693143 w 6576949"/>
              <a:gd name="connsiteY5472" fmla="*/ 11699980 h 11849802"/>
              <a:gd name="connsiteX5473" fmla="*/ 2693143 w 6576949"/>
              <a:gd name="connsiteY5473" fmla="*/ 11484772 h 11849802"/>
              <a:gd name="connsiteX5474" fmla="*/ 2786277 w 6576949"/>
              <a:gd name="connsiteY5474" fmla="*/ 11430713 h 11849802"/>
              <a:gd name="connsiteX5475" fmla="*/ 2879410 w 6576949"/>
              <a:gd name="connsiteY5475" fmla="*/ 11376654 h 11849802"/>
              <a:gd name="connsiteX5476" fmla="*/ 2972543 w 6576949"/>
              <a:gd name="connsiteY5476" fmla="*/ 11430713 h 11849802"/>
              <a:gd name="connsiteX5477" fmla="*/ 3065676 w 6576949"/>
              <a:gd name="connsiteY5477" fmla="*/ 11484772 h 11849802"/>
              <a:gd name="connsiteX5478" fmla="*/ 3065676 w 6576949"/>
              <a:gd name="connsiteY5478" fmla="*/ 11699980 h 11849802"/>
              <a:gd name="connsiteX5479" fmla="*/ 2879410 w 6576949"/>
              <a:gd name="connsiteY5479" fmla="*/ 11807583 h 11849802"/>
              <a:gd name="connsiteX5480" fmla="*/ 2693143 w 6576949"/>
              <a:gd name="connsiteY5480" fmla="*/ 11699980 h 11849802"/>
              <a:gd name="connsiteX5481" fmla="*/ 3102209 w 6576949"/>
              <a:gd name="connsiteY5481" fmla="*/ 11699980 h 11849802"/>
              <a:gd name="connsiteX5482" fmla="*/ 3102209 w 6576949"/>
              <a:gd name="connsiteY5482" fmla="*/ 11484772 h 11849802"/>
              <a:gd name="connsiteX5483" fmla="*/ 3195342 w 6576949"/>
              <a:gd name="connsiteY5483" fmla="*/ 11430713 h 11849802"/>
              <a:gd name="connsiteX5484" fmla="*/ 3288475 w 6576949"/>
              <a:gd name="connsiteY5484" fmla="*/ 11376654 h 11849802"/>
              <a:gd name="connsiteX5485" fmla="*/ 3381608 w 6576949"/>
              <a:gd name="connsiteY5485" fmla="*/ 11430713 h 11849802"/>
              <a:gd name="connsiteX5486" fmla="*/ 3474741 w 6576949"/>
              <a:gd name="connsiteY5486" fmla="*/ 11484772 h 11849802"/>
              <a:gd name="connsiteX5487" fmla="*/ 3474741 w 6576949"/>
              <a:gd name="connsiteY5487" fmla="*/ 11699980 h 11849802"/>
              <a:gd name="connsiteX5488" fmla="*/ 3288475 w 6576949"/>
              <a:gd name="connsiteY5488" fmla="*/ 11807583 h 11849802"/>
              <a:gd name="connsiteX5489" fmla="*/ 3102209 w 6576949"/>
              <a:gd name="connsiteY5489" fmla="*/ 11699980 h 11849802"/>
              <a:gd name="connsiteX5490" fmla="*/ 3510760 w 6576949"/>
              <a:gd name="connsiteY5490" fmla="*/ 11699980 h 11849802"/>
              <a:gd name="connsiteX5491" fmla="*/ 3510760 w 6576949"/>
              <a:gd name="connsiteY5491" fmla="*/ 11484772 h 11849802"/>
              <a:gd name="connsiteX5492" fmla="*/ 3603893 w 6576949"/>
              <a:gd name="connsiteY5492" fmla="*/ 11430713 h 11849802"/>
              <a:gd name="connsiteX5493" fmla="*/ 3697026 w 6576949"/>
              <a:gd name="connsiteY5493" fmla="*/ 11376654 h 11849802"/>
              <a:gd name="connsiteX5494" fmla="*/ 3790159 w 6576949"/>
              <a:gd name="connsiteY5494" fmla="*/ 11430713 h 11849802"/>
              <a:gd name="connsiteX5495" fmla="*/ 3883293 w 6576949"/>
              <a:gd name="connsiteY5495" fmla="*/ 11484772 h 11849802"/>
              <a:gd name="connsiteX5496" fmla="*/ 3883293 w 6576949"/>
              <a:gd name="connsiteY5496" fmla="*/ 11699980 h 11849802"/>
              <a:gd name="connsiteX5497" fmla="*/ 3697026 w 6576949"/>
              <a:gd name="connsiteY5497" fmla="*/ 11807583 h 11849802"/>
              <a:gd name="connsiteX5498" fmla="*/ 3510760 w 6576949"/>
              <a:gd name="connsiteY5498" fmla="*/ 11699980 h 11849802"/>
              <a:gd name="connsiteX5499" fmla="*/ 3919825 w 6576949"/>
              <a:gd name="connsiteY5499" fmla="*/ 11699980 h 11849802"/>
              <a:gd name="connsiteX5500" fmla="*/ 3919825 w 6576949"/>
              <a:gd name="connsiteY5500" fmla="*/ 11484772 h 11849802"/>
              <a:gd name="connsiteX5501" fmla="*/ 4012959 w 6576949"/>
              <a:gd name="connsiteY5501" fmla="*/ 11430713 h 11849802"/>
              <a:gd name="connsiteX5502" fmla="*/ 4106092 w 6576949"/>
              <a:gd name="connsiteY5502" fmla="*/ 11376654 h 11849802"/>
              <a:gd name="connsiteX5503" fmla="*/ 4199225 w 6576949"/>
              <a:gd name="connsiteY5503" fmla="*/ 11430713 h 11849802"/>
              <a:gd name="connsiteX5504" fmla="*/ 4292358 w 6576949"/>
              <a:gd name="connsiteY5504" fmla="*/ 11484772 h 11849802"/>
              <a:gd name="connsiteX5505" fmla="*/ 4292358 w 6576949"/>
              <a:gd name="connsiteY5505" fmla="*/ 11699980 h 11849802"/>
              <a:gd name="connsiteX5506" fmla="*/ 4106092 w 6576949"/>
              <a:gd name="connsiteY5506" fmla="*/ 11807583 h 11849802"/>
              <a:gd name="connsiteX5507" fmla="*/ 3919825 w 6576949"/>
              <a:gd name="connsiteY5507" fmla="*/ 11699980 h 11849802"/>
              <a:gd name="connsiteX5508" fmla="*/ 4328376 w 6576949"/>
              <a:gd name="connsiteY5508" fmla="*/ 11699980 h 11849802"/>
              <a:gd name="connsiteX5509" fmla="*/ 4328376 w 6576949"/>
              <a:gd name="connsiteY5509" fmla="*/ 11484772 h 11849802"/>
              <a:gd name="connsiteX5510" fmla="*/ 4421510 w 6576949"/>
              <a:gd name="connsiteY5510" fmla="*/ 11430713 h 11849802"/>
              <a:gd name="connsiteX5511" fmla="*/ 4514643 w 6576949"/>
              <a:gd name="connsiteY5511" fmla="*/ 11376654 h 11849802"/>
              <a:gd name="connsiteX5512" fmla="*/ 4607776 w 6576949"/>
              <a:gd name="connsiteY5512" fmla="*/ 11430713 h 11849802"/>
              <a:gd name="connsiteX5513" fmla="*/ 4700909 w 6576949"/>
              <a:gd name="connsiteY5513" fmla="*/ 11484772 h 11849802"/>
              <a:gd name="connsiteX5514" fmla="*/ 4700909 w 6576949"/>
              <a:gd name="connsiteY5514" fmla="*/ 11699980 h 11849802"/>
              <a:gd name="connsiteX5515" fmla="*/ 4514643 w 6576949"/>
              <a:gd name="connsiteY5515" fmla="*/ 11807583 h 11849802"/>
              <a:gd name="connsiteX5516" fmla="*/ 4328376 w 6576949"/>
              <a:gd name="connsiteY5516" fmla="*/ 11699980 h 11849802"/>
              <a:gd name="connsiteX5517" fmla="*/ 4736927 w 6576949"/>
              <a:gd name="connsiteY5517" fmla="*/ 11699980 h 11849802"/>
              <a:gd name="connsiteX5518" fmla="*/ 4736927 w 6576949"/>
              <a:gd name="connsiteY5518" fmla="*/ 11484772 h 11849802"/>
              <a:gd name="connsiteX5519" fmla="*/ 4830061 w 6576949"/>
              <a:gd name="connsiteY5519" fmla="*/ 11430713 h 11849802"/>
              <a:gd name="connsiteX5520" fmla="*/ 4923194 w 6576949"/>
              <a:gd name="connsiteY5520" fmla="*/ 11376654 h 11849802"/>
              <a:gd name="connsiteX5521" fmla="*/ 5016327 w 6576949"/>
              <a:gd name="connsiteY5521" fmla="*/ 11430713 h 11849802"/>
              <a:gd name="connsiteX5522" fmla="*/ 5109460 w 6576949"/>
              <a:gd name="connsiteY5522" fmla="*/ 11484772 h 11849802"/>
              <a:gd name="connsiteX5523" fmla="*/ 5109460 w 6576949"/>
              <a:gd name="connsiteY5523" fmla="*/ 11699980 h 11849802"/>
              <a:gd name="connsiteX5524" fmla="*/ 4923194 w 6576949"/>
              <a:gd name="connsiteY5524" fmla="*/ 11807583 h 11849802"/>
              <a:gd name="connsiteX5525" fmla="*/ 4736927 w 6576949"/>
              <a:gd name="connsiteY5525" fmla="*/ 11699980 h 11849802"/>
              <a:gd name="connsiteX5526" fmla="*/ 5145993 w 6576949"/>
              <a:gd name="connsiteY5526" fmla="*/ 11699980 h 11849802"/>
              <a:gd name="connsiteX5527" fmla="*/ 5145993 w 6576949"/>
              <a:gd name="connsiteY5527" fmla="*/ 11484772 h 11849802"/>
              <a:gd name="connsiteX5528" fmla="*/ 5239126 w 6576949"/>
              <a:gd name="connsiteY5528" fmla="*/ 11430713 h 11849802"/>
              <a:gd name="connsiteX5529" fmla="*/ 5332259 w 6576949"/>
              <a:gd name="connsiteY5529" fmla="*/ 11376654 h 11849802"/>
              <a:gd name="connsiteX5530" fmla="*/ 5425392 w 6576949"/>
              <a:gd name="connsiteY5530" fmla="*/ 11430713 h 11849802"/>
              <a:gd name="connsiteX5531" fmla="*/ 5518526 w 6576949"/>
              <a:gd name="connsiteY5531" fmla="*/ 11484772 h 11849802"/>
              <a:gd name="connsiteX5532" fmla="*/ 5518526 w 6576949"/>
              <a:gd name="connsiteY5532" fmla="*/ 11699980 h 11849802"/>
              <a:gd name="connsiteX5533" fmla="*/ 5332259 w 6576949"/>
              <a:gd name="connsiteY5533" fmla="*/ 11807583 h 11849802"/>
              <a:gd name="connsiteX5534" fmla="*/ 5145993 w 6576949"/>
              <a:gd name="connsiteY5534" fmla="*/ 11699980 h 11849802"/>
              <a:gd name="connsiteX5535" fmla="*/ 5554544 w 6576949"/>
              <a:gd name="connsiteY5535" fmla="*/ 11699980 h 11849802"/>
              <a:gd name="connsiteX5536" fmla="*/ 5554544 w 6576949"/>
              <a:gd name="connsiteY5536" fmla="*/ 11484772 h 11849802"/>
              <a:gd name="connsiteX5537" fmla="*/ 5647677 w 6576949"/>
              <a:gd name="connsiteY5537" fmla="*/ 11430713 h 11849802"/>
              <a:gd name="connsiteX5538" fmla="*/ 5740810 w 6576949"/>
              <a:gd name="connsiteY5538" fmla="*/ 11376654 h 11849802"/>
              <a:gd name="connsiteX5539" fmla="*/ 5833944 w 6576949"/>
              <a:gd name="connsiteY5539" fmla="*/ 11430713 h 11849802"/>
              <a:gd name="connsiteX5540" fmla="*/ 5927077 w 6576949"/>
              <a:gd name="connsiteY5540" fmla="*/ 11484772 h 11849802"/>
              <a:gd name="connsiteX5541" fmla="*/ 5927077 w 6576949"/>
              <a:gd name="connsiteY5541" fmla="*/ 11699980 h 11849802"/>
              <a:gd name="connsiteX5542" fmla="*/ 5740810 w 6576949"/>
              <a:gd name="connsiteY5542" fmla="*/ 11807583 h 11849802"/>
              <a:gd name="connsiteX5543" fmla="*/ 5554544 w 6576949"/>
              <a:gd name="connsiteY5543" fmla="*/ 11699980 h 11849802"/>
              <a:gd name="connsiteX5544" fmla="*/ 6149875 w 6576949"/>
              <a:gd name="connsiteY5544" fmla="*/ 11807583 h 11849802"/>
              <a:gd name="connsiteX5545" fmla="*/ 5963609 w 6576949"/>
              <a:gd name="connsiteY5545" fmla="*/ 11699980 h 11849802"/>
              <a:gd name="connsiteX5546" fmla="*/ 5963609 w 6576949"/>
              <a:gd name="connsiteY5546" fmla="*/ 11484772 h 11849802"/>
              <a:gd name="connsiteX5547" fmla="*/ 6056742 w 6576949"/>
              <a:gd name="connsiteY5547" fmla="*/ 11430713 h 11849802"/>
              <a:gd name="connsiteX5548" fmla="*/ 6149875 w 6576949"/>
              <a:gd name="connsiteY5548" fmla="*/ 11376654 h 11849802"/>
              <a:gd name="connsiteX5549" fmla="*/ 6243009 w 6576949"/>
              <a:gd name="connsiteY5549" fmla="*/ 11430713 h 11849802"/>
              <a:gd name="connsiteX5550" fmla="*/ 6336142 w 6576949"/>
              <a:gd name="connsiteY5550" fmla="*/ 11484772 h 11849802"/>
              <a:gd name="connsiteX5551" fmla="*/ 6336142 w 6576949"/>
              <a:gd name="connsiteY5551" fmla="*/ 11699980 h 11849802"/>
              <a:gd name="connsiteX5552" fmla="*/ 6149875 w 6576949"/>
              <a:gd name="connsiteY5552" fmla="*/ 11807583 h 11849802"/>
              <a:gd name="connsiteX5553" fmla="*/ 6540932 w 6576949"/>
              <a:gd name="connsiteY5553" fmla="*/ 11345763 h 11849802"/>
              <a:gd name="connsiteX5554" fmla="*/ 6354666 w 6576949"/>
              <a:gd name="connsiteY5554" fmla="*/ 11453367 h 11849802"/>
              <a:gd name="connsiteX5555" fmla="*/ 6261533 w 6576949"/>
              <a:gd name="connsiteY5555" fmla="*/ 11399308 h 11849802"/>
              <a:gd name="connsiteX5556" fmla="*/ 6168400 w 6576949"/>
              <a:gd name="connsiteY5556" fmla="*/ 11345249 h 11849802"/>
              <a:gd name="connsiteX5557" fmla="*/ 6168400 w 6576949"/>
              <a:gd name="connsiteY5557" fmla="*/ 11130041 h 11849802"/>
              <a:gd name="connsiteX5558" fmla="*/ 6261533 w 6576949"/>
              <a:gd name="connsiteY5558" fmla="*/ 11075981 h 11849802"/>
              <a:gd name="connsiteX5559" fmla="*/ 6354666 w 6576949"/>
              <a:gd name="connsiteY5559" fmla="*/ 11021922 h 11849802"/>
              <a:gd name="connsiteX5560" fmla="*/ 6540932 w 6576949"/>
              <a:gd name="connsiteY5560" fmla="*/ 11129525 h 11849802"/>
              <a:gd name="connsiteX5561" fmla="*/ 6540932 w 6576949"/>
              <a:gd name="connsiteY5561" fmla="*/ 11345763 h 11849802"/>
              <a:gd name="connsiteX5562" fmla="*/ 6540932 w 6576949"/>
              <a:gd name="connsiteY5562" fmla="*/ 10637329 h 11849802"/>
              <a:gd name="connsiteX5563" fmla="*/ 6354666 w 6576949"/>
              <a:gd name="connsiteY5563" fmla="*/ 10744932 h 11849802"/>
              <a:gd name="connsiteX5564" fmla="*/ 6261533 w 6576949"/>
              <a:gd name="connsiteY5564" fmla="*/ 10690873 h 11849802"/>
              <a:gd name="connsiteX5565" fmla="*/ 6168400 w 6576949"/>
              <a:gd name="connsiteY5565" fmla="*/ 10636814 h 11849802"/>
              <a:gd name="connsiteX5566" fmla="*/ 6168400 w 6576949"/>
              <a:gd name="connsiteY5566" fmla="*/ 10421606 h 11849802"/>
              <a:gd name="connsiteX5567" fmla="*/ 6261533 w 6576949"/>
              <a:gd name="connsiteY5567" fmla="*/ 10367546 h 11849802"/>
              <a:gd name="connsiteX5568" fmla="*/ 6354666 w 6576949"/>
              <a:gd name="connsiteY5568" fmla="*/ 10313487 h 11849802"/>
              <a:gd name="connsiteX5569" fmla="*/ 6540932 w 6576949"/>
              <a:gd name="connsiteY5569" fmla="*/ 10421091 h 11849802"/>
              <a:gd name="connsiteX5570" fmla="*/ 6540932 w 6576949"/>
              <a:gd name="connsiteY5570" fmla="*/ 10637329 h 11849802"/>
              <a:gd name="connsiteX5571" fmla="*/ 6540932 w 6576949"/>
              <a:gd name="connsiteY5571" fmla="*/ 9928894 h 11849802"/>
              <a:gd name="connsiteX5572" fmla="*/ 6354666 w 6576949"/>
              <a:gd name="connsiteY5572" fmla="*/ 10036498 h 11849802"/>
              <a:gd name="connsiteX5573" fmla="*/ 6261533 w 6576949"/>
              <a:gd name="connsiteY5573" fmla="*/ 9982439 h 11849802"/>
              <a:gd name="connsiteX5574" fmla="*/ 6168400 w 6576949"/>
              <a:gd name="connsiteY5574" fmla="*/ 9928379 h 11849802"/>
              <a:gd name="connsiteX5575" fmla="*/ 6168400 w 6576949"/>
              <a:gd name="connsiteY5575" fmla="*/ 9713171 h 11849802"/>
              <a:gd name="connsiteX5576" fmla="*/ 6261533 w 6576949"/>
              <a:gd name="connsiteY5576" fmla="*/ 9659112 h 11849802"/>
              <a:gd name="connsiteX5577" fmla="*/ 6354666 w 6576949"/>
              <a:gd name="connsiteY5577" fmla="*/ 9605053 h 11849802"/>
              <a:gd name="connsiteX5578" fmla="*/ 6540932 w 6576949"/>
              <a:gd name="connsiteY5578" fmla="*/ 9712657 h 11849802"/>
              <a:gd name="connsiteX5579" fmla="*/ 6540932 w 6576949"/>
              <a:gd name="connsiteY5579" fmla="*/ 9928894 h 11849802"/>
              <a:gd name="connsiteX5580" fmla="*/ 6540932 w 6576949"/>
              <a:gd name="connsiteY5580" fmla="*/ 9220460 h 11849802"/>
              <a:gd name="connsiteX5581" fmla="*/ 6354666 w 6576949"/>
              <a:gd name="connsiteY5581" fmla="*/ 9328064 h 11849802"/>
              <a:gd name="connsiteX5582" fmla="*/ 6261533 w 6576949"/>
              <a:gd name="connsiteY5582" fmla="*/ 9274004 h 11849802"/>
              <a:gd name="connsiteX5583" fmla="*/ 6168400 w 6576949"/>
              <a:gd name="connsiteY5583" fmla="*/ 9219945 h 11849802"/>
              <a:gd name="connsiteX5584" fmla="*/ 6168400 w 6576949"/>
              <a:gd name="connsiteY5584" fmla="*/ 9004737 h 11849802"/>
              <a:gd name="connsiteX5585" fmla="*/ 6261533 w 6576949"/>
              <a:gd name="connsiteY5585" fmla="*/ 8950678 h 11849802"/>
              <a:gd name="connsiteX5586" fmla="*/ 6354666 w 6576949"/>
              <a:gd name="connsiteY5586" fmla="*/ 8896619 h 11849802"/>
              <a:gd name="connsiteX5587" fmla="*/ 6540932 w 6576949"/>
              <a:gd name="connsiteY5587" fmla="*/ 9004222 h 11849802"/>
              <a:gd name="connsiteX5588" fmla="*/ 6540932 w 6576949"/>
              <a:gd name="connsiteY5588" fmla="*/ 9220460 h 11849802"/>
              <a:gd name="connsiteX5589" fmla="*/ 6540932 w 6576949"/>
              <a:gd name="connsiteY5589" fmla="*/ 8512025 h 11849802"/>
              <a:gd name="connsiteX5590" fmla="*/ 6354666 w 6576949"/>
              <a:gd name="connsiteY5590" fmla="*/ 8619629 h 11849802"/>
              <a:gd name="connsiteX5591" fmla="*/ 6261533 w 6576949"/>
              <a:gd name="connsiteY5591" fmla="*/ 8565569 h 11849802"/>
              <a:gd name="connsiteX5592" fmla="*/ 6168400 w 6576949"/>
              <a:gd name="connsiteY5592" fmla="*/ 8511510 h 11849802"/>
              <a:gd name="connsiteX5593" fmla="*/ 6168400 w 6576949"/>
              <a:gd name="connsiteY5593" fmla="*/ 8296303 h 11849802"/>
              <a:gd name="connsiteX5594" fmla="*/ 6261533 w 6576949"/>
              <a:gd name="connsiteY5594" fmla="*/ 8242244 h 11849802"/>
              <a:gd name="connsiteX5595" fmla="*/ 6354666 w 6576949"/>
              <a:gd name="connsiteY5595" fmla="*/ 8188184 h 11849802"/>
              <a:gd name="connsiteX5596" fmla="*/ 6540932 w 6576949"/>
              <a:gd name="connsiteY5596" fmla="*/ 8295788 h 11849802"/>
              <a:gd name="connsiteX5597" fmla="*/ 6540932 w 6576949"/>
              <a:gd name="connsiteY5597" fmla="*/ 8512025 h 11849802"/>
              <a:gd name="connsiteX5598" fmla="*/ 6540932 w 6576949"/>
              <a:gd name="connsiteY5598" fmla="*/ 7803591 h 11849802"/>
              <a:gd name="connsiteX5599" fmla="*/ 6354666 w 6576949"/>
              <a:gd name="connsiteY5599" fmla="*/ 7911195 h 11849802"/>
              <a:gd name="connsiteX5600" fmla="*/ 6261533 w 6576949"/>
              <a:gd name="connsiteY5600" fmla="*/ 7857135 h 11849802"/>
              <a:gd name="connsiteX5601" fmla="*/ 6168400 w 6576949"/>
              <a:gd name="connsiteY5601" fmla="*/ 7803076 h 11849802"/>
              <a:gd name="connsiteX5602" fmla="*/ 6168400 w 6576949"/>
              <a:gd name="connsiteY5602" fmla="*/ 7587869 h 11849802"/>
              <a:gd name="connsiteX5603" fmla="*/ 6261533 w 6576949"/>
              <a:gd name="connsiteY5603" fmla="*/ 7533809 h 11849802"/>
              <a:gd name="connsiteX5604" fmla="*/ 6354666 w 6576949"/>
              <a:gd name="connsiteY5604" fmla="*/ 7479750 h 11849802"/>
              <a:gd name="connsiteX5605" fmla="*/ 6540932 w 6576949"/>
              <a:gd name="connsiteY5605" fmla="*/ 7587353 h 11849802"/>
              <a:gd name="connsiteX5606" fmla="*/ 6540932 w 6576949"/>
              <a:gd name="connsiteY5606" fmla="*/ 7803591 h 11849802"/>
              <a:gd name="connsiteX5607" fmla="*/ 6540932 w 6576949"/>
              <a:gd name="connsiteY5607" fmla="*/ 7095156 h 11849802"/>
              <a:gd name="connsiteX5608" fmla="*/ 6354666 w 6576949"/>
              <a:gd name="connsiteY5608" fmla="*/ 7202760 h 11849802"/>
              <a:gd name="connsiteX5609" fmla="*/ 6261533 w 6576949"/>
              <a:gd name="connsiteY5609" fmla="*/ 7148701 h 11849802"/>
              <a:gd name="connsiteX5610" fmla="*/ 6168400 w 6576949"/>
              <a:gd name="connsiteY5610" fmla="*/ 7094642 h 11849802"/>
              <a:gd name="connsiteX5611" fmla="*/ 6168400 w 6576949"/>
              <a:gd name="connsiteY5611" fmla="*/ 6879434 h 11849802"/>
              <a:gd name="connsiteX5612" fmla="*/ 6261533 w 6576949"/>
              <a:gd name="connsiteY5612" fmla="*/ 6825375 h 11849802"/>
              <a:gd name="connsiteX5613" fmla="*/ 6354666 w 6576949"/>
              <a:gd name="connsiteY5613" fmla="*/ 6771315 h 11849802"/>
              <a:gd name="connsiteX5614" fmla="*/ 6540932 w 6576949"/>
              <a:gd name="connsiteY5614" fmla="*/ 6878919 h 11849802"/>
              <a:gd name="connsiteX5615" fmla="*/ 6540932 w 6576949"/>
              <a:gd name="connsiteY5615" fmla="*/ 7095156 h 11849802"/>
              <a:gd name="connsiteX5616" fmla="*/ 6540932 w 6576949"/>
              <a:gd name="connsiteY5616" fmla="*/ 6386722 h 11849802"/>
              <a:gd name="connsiteX5617" fmla="*/ 6354666 w 6576949"/>
              <a:gd name="connsiteY5617" fmla="*/ 6494326 h 11849802"/>
              <a:gd name="connsiteX5618" fmla="*/ 6261533 w 6576949"/>
              <a:gd name="connsiteY5618" fmla="*/ 6440267 h 11849802"/>
              <a:gd name="connsiteX5619" fmla="*/ 6168400 w 6576949"/>
              <a:gd name="connsiteY5619" fmla="*/ 6386207 h 11849802"/>
              <a:gd name="connsiteX5620" fmla="*/ 6168400 w 6576949"/>
              <a:gd name="connsiteY5620" fmla="*/ 6171000 h 11849802"/>
              <a:gd name="connsiteX5621" fmla="*/ 6261533 w 6576949"/>
              <a:gd name="connsiteY5621" fmla="*/ 6116940 h 11849802"/>
              <a:gd name="connsiteX5622" fmla="*/ 6354666 w 6576949"/>
              <a:gd name="connsiteY5622" fmla="*/ 6062881 h 11849802"/>
              <a:gd name="connsiteX5623" fmla="*/ 6540932 w 6576949"/>
              <a:gd name="connsiteY5623" fmla="*/ 6170485 h 11849802"/>
              <a:gd name="connsiteX5624" fmla="*/ 6540932 w 6576949"/>
              <a:gd name="connsiteY5624" fmla="*/ 6386722 h 11849802"/>
              <a:gd name="connsiteX5625" fmla="*/ 6540932 w 6576949"/>
              <a:gd name="connsiteY5625" fmla="*/ 5678288 h 11849802"/>
              <a:gd name="connsiteX5626" fmla="*/ 6354666 w 6576949"/>
              <a:gd name="connsiteY5626" fmla="*/ 5785892 h 11849802"/>
              <a:gd name="connsiteX5627" fmla="*/ 6261533 w 6576949"/>
              <a:gd name="connsiteY5627" fmla="*/ 5731832 h 11849802"/>
              <a:gd name="connsiteX5628" fmla="*/ 6168400 w 6576949"/>
              <a:gd name="connsiteY5628" fmla="*/ 5677773 h 11849802"/>
              <a:gd name="connsiteX5629" fmla="*/ 6168400 w 6576949"/>
              <a:gd name="connsiteY5629" fmla="*/ 5462565 h 11849802"/>
              <a:gd name="connsiteX5630" fmla="*/ 6261533 w 6576949"/>
              <a:gd name="connsiteY5630" fmla="*/ 5408506 h 11849802"/>
              <a:gd name="connsiteX5631" fmla="*/ 6354666 w 6576949"/>
              <a:gd name="connsiteY5631" fmla="*/ 5354447 h 11849802"/>
              <a:gd name="connsiteX5632" fmla="*/ 6540932 w 6576949"/>
              <a:gd name="connsiteY5632" fmla="*/ 5462050 h 11849802"/>
              <a:gd name="connsiteX5633" fmla="*/ 6540932 w 6576949"/>
              <a:gd name="connsiteY5633" fmla="*/ 5678288 h 11849802"/>
              <a:gd name="connsiteX5634" fmla="*/ 6540932 w 6576949"/>
              <a:gd name="connsiteY5634" fmla="*/ 4969853 h 11849802"/>
              <a:gd name="connsiteX5635" fmla="*/ 6354666 w 6576949"/>
              <a:gd name="connsiteY5635" fmla="*/ 5077457 h 11849802"/>
              <a:gd name="connsiteX5636" fmla="*/ 6261533 w 6576949"/>
              <a:gd name="connsiteY5636" fmla="*/ 5023398 h 11849802"/>
              <a:gd name="connsiteX5637" fmla="*/ 6168400 w 6576949"/>
              <a:gd name="connsiteY5637" fmla="*/ 4969338 h 11849802"/>
              <a:gd name="connsiteX5638" fmla="*/ 6168400 w 6576949"/>
              <a:gd name="connsiteY5638" fmla="*/ 4754131 h 11849802"/>
              <a:gd name="connsiteX5639" fmla="*/ 6261533 w 6576949"/>
              <a:gd name="connsiteY5639" fmla="*/ 4700072 h 11849802"/>
              <a:gd name="connsiteX5640" fmla="*/ 6354666 w 6576949"/>
              <a:gd name="connsiteY5640" fmla="*/ 4646012 h 11849802"/>
              <a:gd name="connsiteX5641" fmla="*/ 6540932 w 6576949"/>
              <a:gd name="connsiteY5641" fmla="*/ 4753616 h 11849802"/>
              <a:gd name="connsiteX5642" fmla="*/ 6540932 w 6576949"/>
              <a:gd name="connsiteY5642" fmla="*/ 4969853 h 11849802"/>
              <a:gd name="connsiteX5643" fmla="*/ 6540932 w 6576949"/>
              <a:gd name="connsiteY5643" fmla="*/ 4261419 h 11849802"/>
              <a:gd name="connsiteX5644" fmla="*/ 6354666 w 6576949"/>
              <a:gd name="connsiteY5644" fmla="*/ 4369022 h 11849802"/>
              <a:gd name="connsiteX5645" fmla="*/ 6261533 w 6576949"/>
              <a:gd name="connsiteY5645" fmla="*/ 4314963 h 11849802"/>
              <a:gd name="connsiteX5646" fmla="*/ 6168400 w 6576949"/>
              <a:gd name="connsiteY5646" fmla="*/ 4260904 h 11849802"/>
              <a:gd name="connsiteX5647" fmla="*/ 6168400 w 6576949"/>
              <a:gd name="connsiteY5647" fmla="*/ 4045696 h 11849802"/>
              <a:gd name="connsiteX5648" fmla="*/ 6261533 w 6576949"/>
              <a:gd name="connsiteY5648" fmla="*/ 3991637 h 11849802"/>
              <a:gd name="connsiteX5649" fmla="*/ 6354666 w 6576949"/>
              <a:gd name="connsiteY5649" fmla="*/ 3937578 h 11849802"/>
              <a:gd name="connsiteX5650" fmla="*/ 6540932 w 6576949"/>
              <a:gd name="connsiteY5650" fmla="*/ 4045181 h 11849802"/>
              <a:gd name="connsiteX5651" fmla="*/ 6540932 w 6576949"/>
              <a:gd name="connsiteY5651" fmla="*/ 4261419 h 11849802"/>
              <a:gd name="connsiteX5652" fmla="*/ 6540932 w 6576949"/>
              <a:gd name="connsiteY5652" fmla="*/ 3552984 h 11849802"/>
              <a:gd name="connsiteX5653" fmla="*/ 6354666 w 6576949"/>
              <a:gd name="connsiteY5653" fmla="*/ 3660588 h 11849802"/>
              <a:gd name="connsiteX5654" fmla="*/ 6261533 w 6576949"/>
              <a:gd name="connsiteY5654" fmla="*/ 3606529 h 11849802"/>
              <a:gd name="connsiteX5655" fmla="*/ 6168400 w 6576949"/>
              <a:gd name="connsiteY5655" fmla="*/ 3552469 h 11849802"/>
              <a:gd name="connsiteX5656" fmla="*/ 6168400 w 6576949"/>
              <a:gd name="connsiteY5656" fmla="*/ 3337262 h 11849802"/>
              <a:gd name="connsiteX5657" fmla="*/ 6261533 w 6576949"/>
              <a:gd name="connsiteY5657" fmla="*/ 3283203 h 11849802"/>
              <a:gd name="connsiteX5658" fmla="*/ 6354666 w 6576949"/>
              <a:gd name="connsiteY5658" fmla="*/ 3229143 h 11849802"/>
              <a:gd name="connsiteX5659" fmla="*/ 6540932 w 6576949"/>
              <a:gd name="connsiteY5659" fmla="*/ 3336747 h 11849802"/>
              <a:gd name="connsiteX5660" fmla="*/ 6540932 w 6576949"/>
              <a:gd name="connsiteY5660" fmla="*/ 3552984 h 11849802"/>
              <a:gd name="connsiteX5661" fmla="*/ 6540932 w 6576949"/>
              <a:gd name="connsiteY5661" fmla="*/ 2844035 h 11849802"/>
              <a:gd name="connsiteX5662" fmla="*/ 6354666 w 6576949"/>
              <a:gd name="connsiteY5662" fmla="*/ 2951639 h 11849802"/>
              <a:gd name="connsiteX5663" fmla="*/ 6261533 w 6576949"/>
              <a:gd name="connsiteY5663" fmla="*/ 2897579 h 11849802"/>
              <a:gd name="connsiteX5664" fmla="*/ 6168400 w 6576949"/>
              <a:gd name="connsiteY5664" fmla="*/ 2843520 h 11849802"/>
              <a:gd name="connsiteX5665" fmla="*/ 6168400 w 6576949"/>
              <a:gd name="connsiteY5665" fmla="*/ 2628312 h 11849802"/>
              <a:gd name="connsiteX5666" fmla="*/ 6261533 w 6576949"/>
              <a:gd name="connsiteY5666" fmla="*/ 2574253 h 11849802"/>
              <a:gd name="connsiteX5667" fmla="*/ 6354666 w 6576949"/>
              <a:gd name="connsiteY5667" fmla="*/ 2520194 h 11849802"/>
              <a:gd name="connsiteX5668" fmla="*/ 6540932 w 6576949"/>
              <a:gd name="connsiteY5668" fmla="*/ 2627798 h 11849802"/>
              <a:gd name="connsiteX5669" fmla="*/ 6540932 w 6576949"/>
              <a:gd name="connsiteY5669" fmla="*/ 2844035 h 11849802"/>
              <a:gd name="connsiteX5670" fmla="*/ 6540932 w 6576949"/>
              <a:gd name="connsiteY5670" fmla="*/ 2135600 h 11849802"/>
              <a:gd name="connsiteX5671" fmla="*/ 6354666 w 6576949"/>
              <a:gd name="connsiteY5671" fmla="*/ 2243204 h 11849802"/>
              <a:gd name="connsiteX5672" fmla="*/ 6261533 w 6576949"/>
              <a:gd name="connsiteY5672" fmla="*/ 2189145 h 11849802"/>
              <a:gd name="connsiteX5673" fmla="*/ 6168400 w 6576949"/>
              <a:gd name="connsiteY5673" fmla="*/ 2135086 h 11849802"/>
              <a:gd name="connsiteX5674" fmla="*/ 6168400 w 6576949"/>
              <a:gd name="connsiteY5674" fmla="*/ 1920393 h 11849802"/>
              <a:gd name="connsiteX5675" fmla="*/ 6261533 w 6576949"/>
              <a:gd name="connsiteY5675" fmla="*/ 1866334 h 11849802"/>
              <a:gd name="connsiteX5676" fmla="*/ 6354666 w 6576949"/>
              <a:gd name="connsiteY5676" fmla="*/ 1812274 h 11849802"/>
              <a:gd name="connsiteX5677" fmla="*/ 6540932 w 6576949"/>
              <a:gd name="connsiteY5677" fmla="*/ 1919878 h 11849802"/>
              <a:gd name="connsiteX5678" fmla="*/ 6540932 w 6576949"/>
              <a:gd name="connsiteY5678" fmla="*/ 2135600 h 11849802"/>
              <a:gd name="connsiteX5679" fmla="*/ 6540932 w 6576949"/>
              <a:gd name="connsiteY5679" fmla="*/ 1427166 h 11849802"/>
              <a:gd name="connsiteX5680" fmla="*/ 6354666 w 6576949"/>
              <a:gd name="connsiteY5680" fmla="*/ 1534770 h 11849802"/>
              <a:gd name="connsiteX5681" fmla="*/ 6261533 w 6576949"/>
              <a:gd name="connsiteY5681" fmla="*/ 1480710 h 11849802"/>
              <a:gd name="connsiteX5682" fmla="*/ 6168400 w 6576949"/>
              <a:gd name="connsiteY5682" fmla="*/ 1426651 h 11849802"/>
              <a:gd name="connsiteX5683" fmla="*/ 6168400 w 6576949"/>
              <a:gd name="connsiteY5683" fmla="*/ 1211444 h 11849802"/>
              <a:gd name="connsiteX5684" fmla="*/ 6261533 w 6576949"/>
              <a:gd name="connsiteY5684" fmla="*/ 1157384 h 11849802"/>
              <a:gd name="connsiteX5685" fmla="*/ 6354666 w 6576949"/>
              <a:gd name="connsiteY5685" fmla="*/ 1103325 h 11849802"/>
              <a:gd name="connsiteX5686" fmla="*/ 6540932 w 6576949"/>
              <a:gd name="connsiteY5686" fmla="*/ 1210929 h 11849802"/>
              <a:gd name="connsiteX5687" fmla="*/ 6540932 w 6576949"/>
              <a:gd name="connsiteY5687" fmla="*/ 1427166 h 11849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</a:cxnLst>
            <a:rect l="l" t="t" r="r" b="b"/>
            <a:pathLst>
              <a:path w="6576949" h="11849802">
                <a:moveTo>
                  <a:pt x="6576950" y="739840"/>
                </a:moveTo>
                <a:lnTo>
                  <a:pt x="6576950" y="482930"/>
                </a:lnTo>
                <a:lnTo>
                  <a:pt x="6372675" y="365029"/>
                </a:lnTo>
                <a:lnTo>
                  <a:pt x="6372675" y="128713"/>
                </a:lnTo>
                <a:lnTo>
                  <a:pt x="6150390" y="0"/>
                </a:lnTo>
                <a:lnTo>
                  <a:pt x="5946115" y="117901"/>
                </a:lnTo>
                <a:lnTo>
                  <a:pt x="5741325" y="0"/>
                </a:lnTo>
                <a:lnTo>
                  <a:pt x="5536535" y="117901"/>
                </a:lnTo>
                <a:lnTo>
                  <a:pt x="5332259" y="0"/>
                </a:lnTo>
                <a:lnTo>
                  <a:pt x="5127984" y="117901"/>
                </a:lnTo>
                <a:lnTo>
                  <a:pt x="4923708" y="0"/>
                </a:lnTo>
                <a:lnTo>
                  <a:pt x="4719433" y="117901"/>
                </a:lnTo>
                <a:lnTo>
                  <a:pt x="4514643" y="0"/>
                </a:lnTo>
                <a:lnTo>
                  <a:pt x="4310367" y="117901"/>
                </a:lnTo>
                <a:lnTo>
                  <a:pt x="4106092" y="0"/>
                </a:lnTo>
                <a:lnTo>
                  <a:pt x="3901816" y="117901"/>
                </a:lnTo>
                <a:lnTo>
                  <a:pt x="3697026" y="0"/>
                </a:lnTo>
                <a:lnTo>
                  <a:pt x="3492751" y="117901"/>
                </a:lnTo>
                <a:lnTo>
                  <a:pt x="3288475" y="0"/>
                </a:lnTo>
                <a:lnTo>
                  <a:pt x="3084200" y="117901"/>
                </a:lnTo>
                <a:lnTo>
                  <a:pt x="2879410" y="0"/>
                </a:lnTo>
                <a:lnTo>
                  <a:pt x="2675134" y="117901"/>
                </a:lnTo>
                <a:lnTo>
                  <a:pt x="2470859" y="0"/>
                </a:lnTo>
                <a:lnTo>
                  <a:pt x="2266583" y="117901"/>
                </a:lnTo>
                <a:lnTo>
                  <a:pt x="2061793" y="0"/>
                </a:lnTo>
                <a:lnTo>
                  <a:pt x="1857518" y="117901"/>
                </a:lnTo>
                <a:lnTo>
                  <a:pt x="1653242" y="0"/>
                </a:lnTo>
                <a:lnTo>
                  <a:pt x="1448967" y="117901"/>
                </a:lnTo>
                <a:lnTo>
                  <a:pt x="1244177" y="0"/>
                </a:lnTo>
                <a:lnTo>
                  <a:pt x="1039901" y="117901"/>
                </a:lnTo>
                <a:lnTo>
                  <a:pt x="835626" y="0"/>
                </a:lnTo>
                <a:lnTo>
                  <a:pt x="631350" y="117901"/>
                </a:lnTo>
                <a:lnTo>
                  <a:pt x="426560" y="0"/>
                </a:lnTo>
                <a:lnTo>
                  <a:pt x="204275" y="128713"/>
                </a:lnTo>
                <a:lnTo>
                  <a:pt x="204275" y="365029"/>
                </a:lnTo>
                <a:lnTo>
                  <a:pt x="0" y="482930"/>
                </a:lnTo>
                <a:lnTo>
                  <a:pt x="0" y="739840"/>
                </a:lnTo>
                <a:lnTo>
                  <a:pt x="204275" y="857741"/>
                </a:lnTo>
                <a:lnTo>
                  <a:pt x="204275" y="1072949"/>
                </a:lnTo>
                <a:lnTo>
                  <a:pt x="0" y="1191364"/>
                </a:lnTo>
                <a:lnTo>
                  <a:pt x="0" y="1448275"/>
                </a:lnTo>
                <a:lnTo>
                  <a:pt x="204275" y="1566176"/>
                </a:lnTo>
                <a:lnTo>
                  <a:pt x="204275" y="1781383"/>
                </a:lnTo>
                <a:lnTo>
                  <a:pt x="0" y="1899799"/>
                </a:lnTo>
                <a:lnTo>
                  <a:pt x="0" y="2156709"/>
                </a:lnTo>
                <a:lnTo>
                  <a:pt x="204275" y="2274610"/>
                </a:lnTo>
                <a:lnTo>
                  <a:pt x="204275" y="2489818"/>
                </a:lnTo>
                <a:lnTo>
                  <a:pt x="0" y="2608233"/>
                </a:lnTo>
                <a:lnTo>
                  <a:pt x="0" y="2865144"/>
                </a:lnTo>
                <a:lnTo>
                  <a:pt x="204275" y="2983045"/>
                </a:lnTo>
                <a:lnTo>
                  <a:pt x="204275" y="3198252"/>
                </a:lnTo>
                <a:lnTo>
                  <a:pt x="0" y="3316668"/>
                </a:lnTo>
                <a:lnTo>
                  <a:pt x="0" y="3573578"/>
                </a:lnTo>
                <a:lnTo>
                  <a:pt x="204275" y="3691479"/>
                </a:lnTo>
                <a:lnTo>
                  <a:pt x="204275" y="3906686"/>
                </a:lnTo>
                <a:lnTo>
                  <a:pt x="0" y="4025102"/>
                </a:lnTo>
                <a:lnTo>
                  <a:pt x="0" y="4282013"/>
                </a:lnTo>
                <a:lnTo>
                  <a:pt x="204275" y="4399913"/>
                </a:lnTo>
                <a:lnTo>
                  <a:pt x="204275" y="4615121"/>
                </a:lnTo>
                <a:lnTo>
                  <a:pt x="0" y="4733537"/>
                </a:lnTo>
                <a:lnTo>
                  <a:pt x="0" y="4990447"/>
                </a:lnTo>
                <a:lnTo>
                  <a:pt x="204275" y="5108348"/>
                </a:lnTo>
                <a:lnTo>
                  <a:pt x="204275" y="5323556"/>
                </a:lnTo>
                <a:lnTo>
                  <a:pt x="0" y="5441971"/>
                </a:lnTo>
                <a:lnTo>
                  <a:pt x="0" y="5698882"/>
                </a:lnTo>
                <a:lnTo>
                  <a:pt x="204275" y="5816783"/>
                </a:lnTo>
                <a:lnTo>
                  <a:pt x="204275" y="6031990"/>
                </a:lnTo>
                <a:lnTo>
                  <a:pt x="0" y="6150405"/>
                </a:lnTo>
                <a:lnTo>
                  <a:pt x="0" y="6407316"/>
                </a:lnTo>
                <a:lnTo>
                  <a:pt x="204275" y="6525217"/>
                </a:lnTo>
                <a:lnTo>
                  <a:pt x="204275" y="6740424"/>
                </a:lnTo>
                <a:lnTo>
                  <a:pt x="0" y="6858840"/>
                </a:lnTo>
                <a:lnTo>
                  <a:pt x="0" y="7115750"/>
                </a:lnTo>
                <a:lnTo>
                  <a:pt x="204275" y="7233651"/>
                </a:lnTo>
                <a:lnTo>
                  <a:pt x="204275" y="7448859"/>
                </a:lnTo>
                <a:lnTo>
                  <a:pt x="0" y="7567275"/>
                </a:lnTo>
                <a:lnTo>
                  <a:pt x="0" y="7824185"/>
                </a:lnTo>
                <a:lnTo>
                  <a:pt x="204275" y="7942086"/>
                </a:lnTo>
                <a:lnTo>
                  <a:pt x="204275" y="8157293"/>
                </a:lnTo>
                <a:lnTo>
                  <a:pt x="0" y="8275709"/>
                </a:lnTo>
                <a:lnTo>
                  <a:pt x="0" y="8532619"/>
                </a:lnTo>
                <a:lnTo>
                  <a:pt x="204275" y="8650520"/>
                </a:lnTo>
                <a:lnTo>
                  <a:pt x="204275" y="8865727"/>
                </a:lnTo>
                <a:lnTo>
                  <a:pt x="0" y="8984143"/>
                </a:lnTo>
                <a:lnTo>
                  <a:pt x="0" y="9241054"/>
                </a:lnTo>
                <a:lnTo>
                  <a:pt x="204275" y="9358955"/>
                </a:lnTo>
                <a:lnTo>
                  <a:pt x="204275" y="9574162"/>
                </a:lnTo>
                <a:lnTo>
                  <a:pt x="0" y="9692577"/>
                </a:lnTo>
                <a:lnTo>
                  <a:pt x="0" y="9949488"/>
                </a:lnTo>
                <a:lnTo>
                  <a:pt x="204275" y="10067389"/>
                </a:lnTo>
                <a:lnTo>
                  <a:pt x="204275" y="10282596"/>
                </a:lnTo>
                <a:lnTo>
                  <a:pt x="0" y="10401527"/>
                </a:lnTo>
                <a:lnTo>
                  <a:pt x="0" y="10658437"/>
                </a:lnTo>
                <a:lnTo>
                  <a:pt x="204275" y="10776339"/>
                </a:lnTo>
                <a:lnTo>
                  <a:pt x="204275" y="10991545"/>
                </a:lnTo>
                <a:lnTo>
                  <a:pt x="0" y="11109961"/>
                </a:lnTo>
                <a:lnTo>
                  <a:pt x="0" y="11366872"/>
                </a:lnTo>
                <a:lnTo>
                  <a:pt x="204275" y="11484772"/>
                </a:lnTo>
                <a:lnTo>
                  <a:pt x="204275" y="11721089"/>
                </a:lnTo>
                <a:lnTo>
                  <a:pt x="426560" y="11849802"/>
                </a:lnTo>
                <a:lnTo>
                  <a:pt x="630836" y="11731901"/>
                </a:lnTo>
                <a:lnTo>
                  <a:pt x="835111" y="11849802"/>
                </a:lnTo>
                <a:lnTo>
                  <a:pt x="1039387" y="11731901"/>
                </a:lnTo>
                <a:lnTo>
                  <a:pt x="1243662" y="11849802"/>
                </a:lnTo>
                <a:lnTo>
                  <a:pt x="1447938" y="11731901"/>
                </a:lnTo>
                <a:lnTo>
                  <a:pt x="1652213" y="11849802"/>
                </a:lnTo>
                <a:lnTo>
                  <a:pt x="1856488" y="11731901"/>
                </a:lnTo>
                <a:lnTo>
                  <a:pt x="2060764" y="11849802"/>
                </a:lnTo>
                <a:lnTo>
                  <a:pt x="2265040" y="11731901"/>
                </a:lnTo>
                <a:lnTo>
                  <a:pt x="2469315" y="11849802"/>
                </a:lnTo>
                <a:lnTo>
                  <a:pt x="2673590" y="11731901"/>
                </a:lnTo>
                <a:lnTo>
                  <a:pt x="2877866" y="11849802"/>
                </a:lnTo>
                <a:lnTo>
                  <a:pt x="3082142" y="11731901"/>
                </a:lnTo>
                <a:lnTo>
                  <a:pt x="3286417" y="11849802"/>
                </a:lnTo>
                <a:lnTo>
                  <a:pt x="3490693" y="11731901"/>
                </a:lnTo>
                <a:lnTo>
                  <a:pt x="3694968" y="11849802"/>
                </a:lnTo>
                <a:lnTo>
                  <a:pt x="3899243" y="11731901"/>
                </a:lnTo>
                <a:lnTo>
                  <a:pt x="4103519" y="11849802"/>
                </a:lnTo>
                <a:lnTo>
                  <a:pt x="4307795" y="11731901"/>
                </a:lnTo>
                <a:lnTo>
                  <a:pt x="4512070" y="11849802"/>
                </a:lnTo>
                <a:lnTo>
                  <a:pt x="4716345" y="11731901"/>
                </a:lnTo>
                <a:lnTo>
                  <a:pt x="4920621" y="11849802"/>
                </a:lnTo>
                <a:lnTo>
                  <a:pt x="5124896" y="11731901"/>
                </a:lnTo>
                <a:lnTo>
                  <a:pt x="5329172" y="11849802"/>
                </a:lnTo>
                <a:lnTo>
                  <a:pt x="5533448" y="11731901"/>
                </a:lnTo>
                <a:lnTo>
                  <a:pt x="5737723" y="11849802"/>
                </a:lnTo>
                <a:lnTo>
                  <a:pt x="5941999" y="11731901"/>
                </a:lnTo>
                <a:lnTo>
                  <a:pt x="6146274" y="11849802"/>
                </a:lnTo>
                <a:lnTo>
                  <a:pt x="6368558" y="11721089"/>
                </a:lnTo>
                <a:lnTo>
                  <a:pt x="6368558" y="11484772"/>
                </a:lnTo>
                <a:lnTo>
                  <a:pt x="6572834" y="11366872"/>
                </a:lnTo>
                <a:lnTo>
                  <a:pt x="6572834" y="11109961"/>
                </a:lnTo>
                <a:lnTo>
                  <a:pt x="6368558" y="10992060"/>
                </a:lnTo>
                <a:lnTo>
                  <a:pt x="6368558" y="10776853"/>
                </a:lnTo>
                <a:lnTo>
                  <a:pt x="6572834" y="10658952"/>
                </a:lnTo>
                <a:lnTo>
                  <a:pt x="6572834" y="10402042"/>
                </a:lnTo>
                <a:lnTo>
                  <a:pt x="6368558" y="10284141"/>
                </a:lnTo>
                <a:lnTo>
                  <a:pt x="6368558" y="10068933"/>
                </a:lnTo>
                <a:lnTo>
                  <a:pt x="6572834" y="9951033"/>
                </a:lnTo>
                <a:lnTo>
                  <a:pt x="6572834" y="9694122"/>
                </a:lnTo>
                <a:lnTo>
                  <a:pt x="6368558" y="9576221"/>
                </a:lnTo>
                <a:lnTo>
                  <a:pt x="6368558" y="9361014"/>
                </a:lnTo>
                <a:lnTo>
                  <a:pt x="6572834" y="9243113"/>
                </a:lnTo>
                <a:lnTo>
                  <a:pt x="6572834" y="8984143"/>
                </a:lnTo>
                <a:lnTo>
                  <a:pt x="6368558" y="8866242"/>
                </a:lnTo>
                <a:lnTo>
                  <a:pt x="6368558" y="8651035"/>
                </a:lnTo>
                <a:lnTo>
                  <a:pt x="6572834" y="8533134"/>
                </a:lnTo>
                <a:lnTo>
                  <a:pt x="6572834" y="8276224"/>
                </a:lnTo>
                <a:lnTo>
                  <a:pt x="6368558" y="8158323"/>
                </a:lnTo>
                <a:lnTo>
                  <a:pt x="6368558" y="7943116"/>
                </a:lnTo>
                <a:lnTo>
                  <a:pt x="6572834" y="7825215"/>
                </a:lnTo>
                <a:lnTo>
                  <a:pt x="6572834" y="7568304"/>
                </a:lnTo>
                <a:lnTo>
                  <a:pt x="6368558" y="7450403"/>
                </a:lnTo>
                <a:lnTo>
                  <a:pt x="6368558" y="7235196"/>
                </a:lnTo>
                <a:lnTo>
                  <a:pt x="6572834" y="7117295"/>
                </a:lnTo>
                <a:lnTo>
                  <a:pt x="6572834" y="6860385"/>
                </a:lnTo>
                <a:lnTo>
                  <a:pt x="6368558" y="6742484"/>
                </a:lnTo>
                <a:lnTo>
                  <a:pt x="6368558" y="6527277"/>
                </a:lnTo>
                <a:lnTo>
                  <a:pt x="6572834" y="6409376"/>
                </a:lnTo>
                <a:lnTo>
                  <a:pt x="6572834" y="6152465"/>
                </a:lnTo>
                <a:lnTo>
                  <a:pt x="6368558" y="6034564"/>
                </a:lnTo>
                <a:lnTo>
                  <a:pt x="6368558" y="5819357"/>
                </a:lnTo>
                <a:lnTo>
                  <a:pt x="6572834" y="5701456"/>
                </a:lnTo>
                <a:lnTo>
                  <a:pt x="6572834" y="5441971"/>
                </a:lnTo>
                <a:lnTo>
                  <a:pt x="6368558" y="5324070"/>
                </a:lnTo>
                <a:lnTo>
                  <a:pt x="6368558" y="5108863"/>
                </a:lnTo>
                <a:lnTo>
                  <a:pt x="6572834" y="4990962"/>
                </a:lnTo>
                <a:lnTo>
                  <a:pt x="6572834" y="4734052"/>
                </a:lnTo>
                <a:lnTo>
                  <a:pt x="6368558" y="4616151"/>
                </a:lnTo>
                <a:lnTo>
                  <a:pt x="6368558" y="4400943"/>
                </a:lnTo>
                <a:lnTo>
                  <a:pt x="6572834" y="4283043"/>
                </a:lnTo>
                <a:lnTo>
                  <a:pt x="6572834" y="4026132"/>
                </a:lnTo>
                <a:lnTo>
                  <a:pt x="6368558" y="3908231"/>
                </a:lnTo>
                <a:lnTo>
                  <a:pt x="6368558" y="3691479"/>
                </a:lnTo>
                <a:lnTo>
                  <a:pt x="6572834" y="3573578"/>
                </a:lnTo>
                <a:lnTo>
                  <a:pt x="6572834" y="3316668"/>
                </a:lnTo>
                <a:lnTo>
                  <a:pt x="6368558" y="3198767"/>
                </a:lnTo>
                <a:lnTo>
                  <a:pt x="6368558" y="2983559"/>
                </a:lnTo>
                <a:lnTo>
                  <a:pt x="6572834" y="2865658"/>
                </a:lnTo>
                <a:lnTo>
                  <a:pt x="6572834" y="2608748"/>
                </a:lnTo>
                <a:lnTo>
                  <a:pt x="6368558" y="2490847"/>
                </a:lnTo>
                <a:lnTo>
                  <a:pt x="6368558" y="2275640"/>
                </a:lnTo>
                <a:lnTo>
                  <a:pt x="6572834" y="2157739"/>
                </a:lnTo>
                <a:lnTo>
                  <a:pt x="6572834" y="1899799"/>
                </a:lnTo>
                <a:lnTo>
                  <a:pt x="6368558" y="1781898"/>
                </a:lnTo>
                <a:lnTo>
                  <a:pt x="6368558" y="1566690"/>
                </a:lnTo>
                <a:lnTo>
                  <a:pt x="6572834" y="1448790"/>
                </a:lnTo>
                <a:lnTo>
                  <a:pt x="6572834" y="1191879"/>
                </a:lnTo>
                <a:lnTo>
                  <a:pt x="6368558" y="1073978"/>
                </a:lnTo>
                <a:lnTo>
                  <a:pt x="6368558" y="858771"/>
                </a:lnTo>
                <a:lnTo>
                  <a:pt x="6576950" y="739840"/>
                </a:lnTo>
                <a:close/>
                <a:moveTo>
                  <a:pt x="6540932" y="718732"/>
                </a:moveTo>
                <a:lnTo>
                  <a:pt x="6354666" y="826335"/>
                </a:lnTo>
                <a:lnTo>
                  <a:pt x="6261533" y="772276"/>
                </a:lnTo>
                <a:lnTo>
                  <a:pt x="6168400" y="718217"/>
                </a:lnTo>
                <a:lnTo>
                  <a:pt x="6168400" y="503524"/>
                </a:lnTo>
                <a:lnTo>
                  <a:pt x="6261533" y="449465"/>
                </a:lnTo>
                <a:lnTo>
                  <a:pt x="6354666" y="395405"/>
                </a:lnTo>
                <a:lnTo>
                  <a:pt x="6540932" y="503009"/>
                </a:lnTo>
                <a:lnTo>
                  <a:pt x="6540932" y="718732"/>
                </a:lnTo>
                <a:close/>
                <a:moveTo>
                  <a:pt x="6336142" y="857741"/>
                </a:moveTo>
                <a:lnTo>
                  <a:pt x="6336142" y="1072949"/>
                </a:lnTo>
                <a:lnTo>
                  <a:pt x="6243009" y="1127008"/>
                </a:lnTo>
                <a:lnTo>
                  <a:pt x="6149875" y="1181067"/>
                </a:lnTo>
                <a:lnTo>
                  <a:pt x="6056742" y="1127008"/>
                </a:lnTo>
                <a:lnTo>
                  <a:pt x="5963609" y="1072949"/>
                </a:lnTo>
                <a:lnTo>
                  <a:pt x="5963609" y="857741"/>
                </a:lnTo>
                <a:lnTo>
                  <a:pt x="6056742" y="803682"/>
                </a:lnTo>
                <a:lnTo>
                  <a:pt x="6149875" y="749623"/>
                </a:lnTo>
                <a:lnTo>
                  <a:pt x="6243009" y="803682"/>
                </a:lnTo>
                <a:lnTo>
                  <a:pt x="6336142" y="857741"/>
                </a:lnTo>
                <a:close/>
                <a:moveTo>
                  <a:pt x="6336142" y="1566176"/>
                </a:moveTo>
                <a:lnTo>
                  <a:pt x="6336142" y="1781383"/>
                </a:lnTo>
                <a:lnTo>
                  <a:pt x="6243009" y="1835442"/>
                </a:lnTo>
                <a:lnTo>
                  <a:pt x="6149875" y="1889502"/>
                </a:lnTo>
                <a:lnTo>
                  <a:pt x="6056742" y="1835442"/>
                </a:lnTo>
                <a:lnTo>
                  <a:pt x="5963609" y="1781383"/>
                </a:lnTo>
                <a:lnTo>
                  <a:pt x="5963609" y="1566176"/>
                </a:lnTo>
                <a:lnTo>
                  <a:pt x="6056742" y="1512116"/>
                </a:lnTo>
                <a:lnTo>
                  <a:pt x="6149875" y="1458057"/>
                </a:lnTo>
                <a:lnTo>
                  <a:pt x="6243009" y="1512116"/>
                </a:lnTo>
                <a:lnTo>
                  <a:pt x="6336142" y="1566176"/>
                </a:lnTo>
                <a:close/>
                <a:moveTo>
                  <a:pt x="6336142" y="2274610"/>
                </a:moveTo>
                <a:lnTo>
                  <a:pt x="6336142" y="2489818"/>
                </a:lnTo>
                <a:lnTo>
                  <a:pt x="6243009" y="2543877"/>
                </a:lnTo>
                <a:lnTo>
                  <a:pt x="6149875" y="2597936"/>
                </a:lnTo>
                <a:lnTo>
                  <a:pt x="6056742" y="2543877"/>
                </a:lnTo>
                <a:lnTo>
                  <a:pt x="5963609" y="2489818"/>
                </a:lnTo>
                <a:lnTo>
                  <a:pt x="5963609" y="2274610"/>
                </a:lnTo>
                <a:lnTo>
                  <a:pt x="6056742" y="2220551"/>
                </a:lnTo>
                <a:lnTo>
                  <a:pt x="6149875" y="2166491"/>
                </a:lnTo>
                <a:lnTo>
                  <a:pt x="6243009" y="2220551"/>
                </a:lnTo>
                <a:lnTo>
                  <a:pt x="6336142" y="2274610"/>
                </a:lnTo>
                <a:close/>
                <a:moveTo>
                  <a:pt x="6336142" y="2983045"/>
                </a:moveTo>
                <a:lnTo>
                  <a:pt x="6336142" y="3198252"/>
                </a:lnTo>
                <a:lnTo>
                  <a:pt x="6243009" y="3252311"/>
                </a:lnTo>
                <a:lnTo>
                  <a:pt x="6149875" y="3306371"/>
                </a:lnTo>
                <a:lnTo>
                  <a:pt x="6056742" y="3252311"/>
                </a:lnTo>
                <a:lnTo>
                  <a:pt x="5963609" y="3198252"/>
                </a:lnTo>
                <a:lnTo>
                  <a:pt x="5963609" y="2983045"/>
                </a:lnTo>
                <a:lnTo>
                  <a:pt x="6056742" y="2928985"/>
                </a:lnTo>
                <a:lnTo>
                  <a:pt x="6149875" y="2874926"/>
                </a:lnTo>
                <a:lnTo>
                  <a:pt x="6243009" y="2928985"/>
                </a:lnTo>
                <a:lnTo>
                  <a:pt x="6336142" y="2983045"/>
                </a:lnTo>
                <a:close/>
                <a:moveTo>
                  <a:pt x="6336142" y="3691479"/>
                </a:moveTo>
                <a:lnTo>
                  <a:pt x="6336142" y="3906686"/>
                </a:lnTo>
                <a:lnTo>
                  <a:pt x="6243009" y="3960746"/>
                </a:lnTo>
                <a:lnTo>
                  <a:pt x="6149875" y="4014805"/>
                </a:lnTo>
                <a:lnTo>
                  <a:pt x="6056742" y="3960746"/>
                </a:lnTo>
                <a:lnTo>
                  <a:pt x="5963609" y="3906686"/>
                </a:lnTo>
                <a:lnTo>
                  <a:pt x="5963609" y="3691479"/>
                </a:lnTo>
                <a:lnTo>
                  <a:pt x="6056742" y="3637420"/>
                </a:lnTo>
                <a:lnTo>
                  <a:pt x="6149875" y="3583360"/>
                </a:lnTo>
                <a:lnTo>
                  <a:pt x="6243009" y="3637420"/>
                </a:lnTo>
                <a:lnTo>
                  <a:pt x="6336142" y="3691479"/>
                </a:lnTo>
                <a:close/>
                <a:moveTo>
                  <a:pt x="6336142" y="4399913"/>
                </a:moveTo>
                <a:lnTo>
                  <a:pt x="6336142" y="4615121"/>
                </a:lnTo>
                <a:lnTo>
                  <a:pt x="6243009" y="4669181"/>
                </a:lnTo>
                <a:lnTo>
                  <a:pt x="6149875" y="4723240"/>
                </a:lnTo>
                <a:lnTo>
                  <a:pt x="6056742" y="4669181"/>
                </a:lnTo>
                <a:lnTo>
                  <a:pt x="5963609" y="4615121"/>
                </a:lnTo>
                <a:lnTo>
                  <a:pt x="5963609" y="4399913"/>
                </a:lnTo>
                <a:lnTo>
                  <a:pt x="6056742" y="4345854"/>
                </a:lnTo>
                <a:lnTo>
                  <a:pt x="6149875" y="4291795"/>
                </a:lnTo>
                <a:lnTo>
                  <a:pt x="6243009" y="4345854"/>
                </a:lnTo>
                <a:lnTo>
                  <a:pt x="6336142" y="4399913"/>
                </a:lnTo>
                <a:close/>
                <a:moveTo>
                  <a:pt x="6336142" y="5108348"/>
                </a:moveTo>
                <a:lnTo>
                  <a:pt x="6336142" y="5323556"/>
                </a:lnTo>
                <a:lnTo>
                  <a:pt x="6243009" y="5377615"/>
                </a:lnTo>
                <a:lnTo>
                  <a:pt x="6149875" y="5431674"/>
                </a:lnTo>
                <a:lnTo>
                  <a:pt x="6056742" y="5377615"/>
                </a:lnTo>
                <a:lnTo>
                  <a:pt x="5963609" y="5323556"/>
                </a:lnTo>
                <a:lnTo>
                  <a:pt x="5963609" y="5108348"/>
                </a:lnTo>
                <a:lnTo>
                  <a:pt x="6056742" y="5054289"/>
                </a:lnTo>
                <a:lnTo>
                  <a:pt x="6149875" y="5000229"/>
                </a:lnTo>
                <a:lnTo>
                  <a:pt x="6243009" y="5054289"/>
                </a:lnTo>
                <a:lnTo>
                  <a:pt x="6336142" y="5108348"/>
                </a:lnTo>
                <a:close/>
                <a:moveTo>
                  <a:pt x="6336142" y="5817297"/>
                </a:moveTo>
                <a:lnTo>
                  <a:pt x="6336142" y="6032505"/>
                </a:lnTo>
                <a:lnTo>
                  <a:pt x="6243009" y="6086564"/>
                </a:lnTo>
                <a:lnTo>
                  <a:pt x="6149875" y="6140623"/>
                </a:lnTo>
                <a:lnTo>
                  <a:pt x="6056742" y="6086564"/>
                </a:lnTo>
                <a:lnTo>
                  <a:pt x="5963609" y="6032505"/>
                </a:lnTo>
                <a:lnTo>
                  <a:pt x="5963609" y="5817297"/>
                </a:lnTo>
                <a:lnTo>
                  <a:pt x="6056742" y="5763238"/>
                </a:lnTo>
                <a:lnTo>
                  <a:pt x="6149875" y="5709179"/>
                </a:lnTo>
                <a:lnTo>
                  <a:pt x="6243009" y="5763238"/>
                </a:lnTo>
                <a:lnTo>
                  <a:pt x="6336142" y="5817297"/>
                </a:lnTo>
                <a:close/>
                <a:moveTo>
                  <a:pt x="6336142" y="6525732"/>
                </a:moveTo>
                <a:lnTo>
                  <a:pt x="6336142" y="6740940"/>
                </a:lnTo>
                <a:lnTo>
                  <a:pt x="6243009" y="6794999"/>
                </a:lnTo>
                <a:lnTo>
                  <a:pt x="6149875" y="6849058"/>
                </a:lnTo>
                <a:lnTo>
                  <a:pt x="6056742" y="6794999"/>
                </a:lnTo>
                <a:lnTo>
                  <a:pt x="5963609" y="6740940"/>
                </a:lnTo>
                <a:lnTo>
                  <a:pt x="5963609" y="6525732"/>
                </a:lnTo>
                <a:lnTo>
                  <a:pt x="6056742" y="6471672"/>
                </a:lnTo>
                <a:lnTo>
                  <a:pt x="6149875" y="6417613"/>
                </a:lnTo>
                <a:lnTo>
                  <a:pt x="6243009" y="6471672"/>
                </a:lnTo>
                <a:lnTo>
                  <a:pt x="6336142" y="6525732"/>
                </a:lnTo>
                <a:close/>
                <a:moveTo>
                  <a:pt x="6336142" y="7234166"/>
                </a:moveTo>
                <a:lnTo>
                  <a:pt x="6336142" y="7449374"/>
                </a:lnTo>
                <a:lnTo>
                  <a:pt x="6243009" y="7503433"/>
                </a:lnTo>
                <a:lnTo>
                  <a:pt x="6149875" y="7557492"/>
                </a:lnTo>
                <a:lnTo>
                  <a:pt x="6056742" y="7503433"/>
                </a:lnTo>
                <a:lnTo>
                  <a:pt x="5963609" y="7449374"/>
                </a:lnTo>
                <a:lnTo>
                  <a:pt x="5963609" y="7234166"/>
                </a:lnTo>
                <a:lnTo>
                  <a:pt x="6056742" y="7180107"/>
                </a:lnTo>
                <a:lnTo>
                  <a:pt x="6149875" y="7126047"/>
                </a:lnTo>
                <a:lnTo>
                  <a:pt x="6243009" y="7180107"/>
                </a:lnTo>
                <a:lnTo>
                  <a:pt x="6336142" y="7234166"/>
                </a:lnTo>
                <a:close/>
                <a:moveTo>
                  <a:pt x="6336142" y="7942600"/>
                </a:moveTo>
                <a:lnTo>
                  <a:pt x="6336142" y="8157808"/>
                </a:lnTo>
                <a:lnTo>
                  <a:pt x="6243009" y="8211867"/>
                </a:lnTo>
                <a:lnTo>
                  <a:pt x="6149875" y="8265927"/>
                </a:lnTo>
                <a:lnTo>
                  <a:pt x="6056742" y="8211867"/>
                </a:lnTo>
                <a:lnTo>
                  <a:pt x="5963609" y="8157808"/>
                </a:lnTo>
                <a:lnTo>
                  <a:pt x="5963609" y="7942600"/>
                </a:lnTo>
                <a:lnTo>
                  <a:pt x="6056742" y="7888541"/>
                </a:lnTo>
                <a:lnTo>
                  <a:pt x="6149875" y="7834482"/>
                </a:lnTo>
                <a:lnTo>
                  <a:pt x="6243009" y="7888541"/>
                </a:lnTo>
                <a:lnTo>
                  <a:pt x="6336142" y="7942600"/>
                </a:lnTo>
                <a:close/>
                <a:moveTo>
                  <a:pt x="6336142" y="8651035"/>
                </a:moveTo>
                <a:lnTo>
                  <a:pt x="6336142" y="8866242"/>
                </a:lnTo>
                <a:lnTo>
                  <a:pt x="6243009" y="8920302"/>
                </a:lnTo>
                <a:lnTo>
                  <a:pt x="6149875" y="8974361"/>
                </a:lnTo>
                <a:lnTo>
                  <a:pt x="6056742" y="8920302"/>
                </a:lnTo>
                <a:lnTo>
                  <a:pt x="5963609" y="8866242"/>
                </a:lnTo>
                <a:lnTo>
                  <a:pt x="5963609" y="8651035"/>
                </a:lnTo>
                <a:lnTo>
                  <a:pt x="6056742" y="8596976"/>
                </a:lnTo>
                <a:lnTo>
                  <a:pt x="6149875" y="8542916"/>
                </a:lnTo>
                <a:lnTo>
                  <a:pt x="6243009" y="8596976"/>
                </a:lnTo>
                <a:lnTo>
                  <a:pt x="6336142" y="8651035"/>
                </a:lnTo>
                <a:close/>
                <a:moveTo>
                  <a:pt x="6336142" y="9359469"/>
                </a:moveTo>
                <a:lnTo>
                  <a:pt x="6336142" y="9574677"/>
                </a:lnTo>
                <a:lnTo>
                  <a:pt x="6243009" y="9628736"/>
                </a:lnTo>
                <a:lnTo>
                  <a:pt x="6149875" y="9682795"/>
                </a:lnTo>
                <a:lnTo>
                  <a:pt x="6056742" y="9628736"/>
                </a:lnTo>
                <a:lnTo>
                  <a:pt x="5963609" y="9574677"/>
                </a:lnTo>
                <a:lnTo>
                  <a:pt x="5963609" y="9359469"/>
                </a:lnTo>
                <a:lnTo>
                  <a:pt x="6056742" y="9305410"/>
                </a:lnTo>
                <a:lnTo>
                  <a:pt x="6149875" y="9251351"/>
                </a:lnTo>
                <a:lnTo>
                  <a:pt x="6243009" y="9305410"/>
                </a:lnTo>
                <a:lnTo>
                  <a:pt x="6336142" y="9359469"/>
                </a:lnTo>
                <a:close/>
                <a:moveTo>
                  <a:pt x="6336142" y="10067904"/>
                </a:moveTo>
                <a:lnTo>
                  <a:pt x="6336142" y="10283111"/>
                </a:lnTo>
                <a:lnTo>
                  <a:pt x="6243009" y="10337171"/>
                </a:lnTo>
                <a:lnTo>
                  <a:pt x="6149875" y="10391230"/>
                </a:lnTo>
                <a:lnTo>
                  <a:pt x="6056742" y="10337171"/>
                </a:lnTo>
                <a:lnTo>
                  <a:pt x="5963609" y="10283111"/>
                </a:lnTo>
                <a:lnTo>
                  <a:pt x="5963609" y="10067904"/>
                </a:lnTo>
                <a:lnTo>
                  <a:pt x="6056742" y="10013844"/>
                </a:lnTo>
                <a:lnTo>
                  <a:pt x="6149875" y="9959785"/>
                </a:lnTo>
                <a:lnTo>
                  <a:pt x="6243009" y="10013844"/>
                </a:lnTo>
                <a:lnTo>
                  <a:pt x="6336142" y="10067904"/>
                </a:lnTo>
                <a:close/>
                <a:moveTo>
                  <a:pt x="6336142" y="10776339"/>
                </a:moveTo>
                <a:lnTo>
                  <a:pt x="6336142" y="10991545"/>
                </a:lnTo>
                <a:lnTo>
                  <a:pt x="6243009" y="11045604"/>
                </a:lnTo>
                <a:lnTo>
                  <a:pt x="6149875" y="11099664"/>
                </a:lnTo>
                <a:lnTo>
                  <a:pt x="6056742" y="11045604"/>
                </a:lnTo>
                <a:lnTo>
                  <a:pt x="5963609" y="10991545"/>
                </a:lnTo>
                <a:lnTo>
                  <a:pt x="5963609" y="10776339"/>
                </a:lnTo>
                <a:lnTo>
                  <a:pt x="6056742" y="10722279"/>
                </a:lnTo>
                <a:lnTo>
                  <a:pt x="6149875" y="10668220"/>
                </a:lnTo>
                <a:lnTo>
                  <a:pt x="6243009" y="10722279"/>
                </a:lnTo>
                <a:lnTo>
                  <a:pt x="6336142" y="10776339"/>
                </a:lnTo>
                <a:close/>
                <a:moveTo>
                  <a:pt x="5945600" y="11453367"/>
                </a:moveTo>
                <a:lnTo>
                  <a:pt x="5852467" y="11399308"/>
                </a:lnTo>
                <a:lnTo>
                  <a:pt x="5759334" y="11345249"/>
                </a:lnTo>
                <a:lnTo>
                  <a:pt x="5759334" y="11130041"/>
                </a:lnTo>
                <a:lnTo>
                  <a:pt x="5852467" y="11075981"/>
                </a:lnTo>
                <a:lnTo>
                  <a:pt x="5945600" y="11021922"/>
                </a:lnTo>
                <a:lnTo>
                  <a:pt x="6038733" y="11075981"/>
                </a:lnTo>
                <a:lnTo>
                  <a:pt x="6131866" y="11130041"/>
                </a:lnTo>
                <a:lnTo>
                  <a:pt x="6131866" y="11345249"/>
                </a:lnTo>
                <a:lnTo>
                  <a:pt x="6038733" y="11399308"/>
                </a:lnTo>
                <a:lnTo>
                  <a:pt x="5945600" y="11453367"/>
                </a:lnTo>
                <a:close/>
                <a:moveTo>
                  <a:pt x="5536535" y="11453367"/>
                </a:moveTo>
                <a:lnTo>
                  <a:pt x="5443402" y="11399308"/>
                </a:lnTo>
                <a:lnTo>
                  <a:pt x="5350269" y="11345249"/>
                </a:lnTo>
                <a:lnTo>
                  <a:pt x="5350269" y="11130041"/>
                </a:lnTo>
                <a:lnTo>
                  <a:pt x="5443402" y="11075981"/>
                </a:lnTo>
                <a:lnTo>
                  <a:pt x="5536535" y="11021922"/>
                </a:lnTo>
                <a:lnTo>
                  <a:pt x="5629668" y="11075981"/>
                </a:lnTo>
                <a:lnTo>
                  <a:pt x="5722801" y="11130041"/>
                </a:lnTo>
                <a:lnTo>
                  <a:pt x="5722801" y="11345249"/>
                </a:lnTo>
                <a:lnTo>
                  <a:pt x="5629668" y="11399308"/>
                </a:lnTo>
                <a:lnTo>
                  <a:pt x="5536535" y="11453367"/>
                </a:lnTo>
                <a:close/>
                <a:moveTo>
                  <a:pt x="5127984" y="11453367"/>
                </a:moveTo>
                <a:lnTo>
                  <a:pt x="5034851" y="11399308"/>
                </a:lnTo>
                <a:lnTo>
                  <a:pt x="4941718" y="11345249"/>
                </a:lnTo>
                <a:lnTo>
                  <a:pt x="4941718" y="11130041"/>
                </a:lnTo>
                <a:lnTo>
                  <a:pt x="5034851" y="11075981"/>
                </a:lnTo>
                <a:lnTo>
                  <a:pt x="5127984" y="11021922"/>
                </a:lnTo>
                <a:lnTo>
                  <a:pt x="5221117" y="11075981"/>
                </a:lnTo>
                <a:lnTo>
                  <a:pt x="5314250" y="11130041"/>
                </a:lnTo>
                <a:lnTo>
                  <a:pt x="5314250" y="11345249"/>
                </a:lnTo>
                <a:lnTo>
                  <a:pt x="5221117" y="11399308"/>
                </a:lnTo>
                <a:lnTo>
                  <a:pt x="5127984" y="11453367"/>
                </a:lnTo>
                <a:close/>
                <a:moveTo>
                  <a:pt x="4718918" y="11453367"/>
                </a:moveTo>
                <a:lnTo>
                  <a:pt x="4625785" y="11399308"/>
                </a:lnTo>
                <a:lnTo>
                  <a:pt x="4532652" y="11345249"/>
                </a:lnTo>
                <a:lnTo>
                  <a:pt x="4532652" y="11130041"/>
                </a:lnTo>
                <a:lnTo>
                  <a:pt x="4625785" y="11075981"/>
                </a:lnTo>
                <a:lnTo>
                  <a:pt x="4718918" y="11021922"/>
                </a:lnTo>
                <a:lnTo>
                  <a:pt x="4812051" y="11075981"/>
                </a:lnTo>
                <a:lnTo>
                  <a:pt x="4905184" y="11130041"/>
                </a:lnTo>
                <a:lnTo>
                  <a:pt x="4905184" y="11345249"/>
                </a:lnTo>
                <a:lnTo>
                  <a:pt x="4812051" y="11399308"/>
                </a:lnTo>
                <a:lnTo>
                  <a:pt x="4718918" y="11453367"/>
                </a:lnTo>
                <a:close/>
                <a:moveTo>
                  <a:pt x="4310367" y="11453367"/>
                </a:moveTo>
                <a:lnTo>
                  <a:pt x="4217234" y="11399308"/>
                </a:lnTo>
                <a:lnTo>
                  <a:pt x="4124101" y="11345249"/>
                </a:lnTo>
                <a:lnTo>
                  <a:pt x="4124101" y="11130041"/>
                </a:lnTo>
                <a:lnTo>
                  <a:pt x="4217234" y="11075981"/>
                </a:lnTo>
                <a:lnTo>
                  <a:pt x="4310367" y="11021922"/>
                </a:lnTo>
                <a:lnTo>
                  <a:pt x="4403500" y="11075981"/>
                </a:lnTo>
                <a:lnTo>
                  <a:pt x="4496634" y="11130041"/>
                </a:lnTo>
                <a:lnTo>
                  <a:pt x="4496634" y="11345249"/>
                </a:lnTo>
                <a:lnTo>
                  <a:pt x="4403500" y="11399308"/>
                </a:lnTo>
                <a:lnTo>
                  <a:pt x="4310367" y="11453367"/>
                </a:lnTo>
                <a:close/>
                <a:moveTo>
                  <a:pt x="3901816" y="11453367"/>
                </a:moveTo>
                <a:lnTo>
                  <a:pt x="3808683" y="11399308"/>
                </a:lnTo>
                <a:lnTo>
                  <a:pt x="3715550" y="11345249"/>
                </a:lnTo>
                <a:lnTo>
                  <a:pt x="3715550" y="11130041"/>
                </a:lnTo>
                <a:lnTo>
                  <a:pt x="3808683" y="11075981"/>
                </a:lnTo>
                <a:lnTo>
                  <a:pt x="3901816" y="11021922"/>
                </a:lnTo>
                <a:lnTo>
                  <a:pt x="3994949" y="11075981"/>
                </a:lnTo>
                <a:lnTo>
                  <a:pt x="4088082" y="11130041"/>
                </a:lnTo>
                <a:lnTo>
                  <a:pt x="4088082" y="11345249"/>
                </a:lnTo>
                <a:lnTo>
                  <a:pt x="3994949" y="11399308"/>
                </a:lnTo>
                <a:lnTo>
                  <a:pt x="3901816" y="11453367"/>
                </a:lnTo>
                <a:close/>
                <a:moveTo>
                  <a:pt x="3492751" y="11453367"/>
                </a:moveTo>
                <a:lnTo>
                  <a:pt x="3399618" y="11399308"/>
                </a:lnTo>
                <a:lnTo>
                  <a:pt x="3306484" y="11345249"/>
                </a:lnTo>
                <a:lnTo>
                  <a:pt x="3306484" y="11130041"/>
                </a:lnTo>
                <a:lnTo>
                  <a:pt x="3399618" y="11075981"/>
                </a:lnTo>
                <a:lnTo>
                  <a:pt x="3492751" y="11021922"/>
                </a:lnTo>
                <a:lnTo>
                  <a:pt x="3585884" y="11075981"/>
                </a:lnTo>
                <a:lnTo>
                  <a:pt x="3679017" y="11130041"/>
                </a:lnTo>
                <a:lnTo>
                  <a:pt x="3679017" y="11345249"/>
                </a:lnTo>
                <a:lnTo>
                  <a:pt x="3585884" y="11399308"/>
                </a:lnTo>
                <a:lnTo>
                  <a:pt x="3492751" y="11453367"/>
                </a:lnTo>
                <a:close/>
                <a:moveTo>
                  <a:pt x="3084200" y="11453367"/>
                </a:moveTo>
                <a:lnTo>
                  <a:pt x="2991066" y="11399308"/>
                </a:lnTo>
                <a:lnTo>
                  <a:pt x="2897933" y="11345249"/>
                </a:lnTo>
                <a:lnTo>
                  <a:pt x="2897933" y="11130041"/>
                </a:lnTo>
                <a:lnTo>
                  <a:pt x="2991066" y="11075981"/>
                </a:lnTo>
                <a:lnTo>
                  <a:pt x="3084200" y="11021922"/>
                </a:lnTo>
                <a:lnTo>
                  <a:pt x="3177333" y="11075981"/>
                </a:lnTo>
                <a:lnTo>
                  <a:pt x="3270466" y="11130041"/>
                </a:lnTo>
                <a:lnTo>
                  <a:pt x="3270466" y="11345249"/>
                </a:lnTo>
                <a:lnTo>
                  <a:pt x="3177333" y="11399308"/>
                </a:lnTo>
                <a:lnTo>
                  <a:pt x="3084200" y="11453367"/>
                </a:lnTo>
                <a:close/>
                <a:moveTo>
                  <a:pt x="2675134" y="11453367"/>
                </a:moveTo>
                <a:lnTo>
                  <a:pt x="2582001" y="11399308"/>
                </a:lnTo>
                <a:lnTo>
                  <a:pt x="2488868" y="11345249"/>
                </a:lnTo>
                <a:lnTo>
                  <a:pt x="2488868" y="11130041"/>
                </a:lnTo>
                <a:lnTo>
                  <a:pt x="2582001" y="11075981"/>
                </a:lnTo>
                <a:lnTo>
                  <a:pt x="2675134" y="11021922"/>
                </a:lnTo>
                <a:lnTo>
                  <a:pt x="2768267" y="11075981"/>
                </a:lnTo>
                <a:lnTo>
                  <a:pt x="2861400" y="11130041"/>
                </a:lnTo>
                <a:lnTo>
                  <a:pt x="2861400" y="11345249"/>
                </a:lnTo>
                <a:lnTo>
                  <a:pt x="2768267" y="11399308"/>
                </a:lnTo>
                <a:lnTo>
                  <a:pt x="2675134" y="11453367"/>
                </a:lnTo>
                <a:close/>
                <a:moveTo>
                  <a:pt x="2266583" y="11453367"/>
                </a:moveTo>
                <a:lnTo>
                  <a:pt x="2173450" y="11399308"/>
                </a:lnTo>
                <a:lnTo>
                  <a:pt x="2080317" y="11345249"/>
                </a:lnTo>
                <a:lnTo>
                  <a:pt x="2080317" y="11130041"/>
                </a:lnTo>
                <a:lnTo>
                  <a:pt x="2173450" y="11075981"/>
                </a:lnTo>
                <a:lnTo>
                  <a:pt x="2266583" y="11021922"/>
                </a:lnTo>
                <a:lnTo>
                  <a:pt x="2359716" y="11075981"/>
                </a:lnTo>
                <a:lnTo>
                  <a:pt x="2452850" y="11130041"/>
                </a:lnTo>
                <a:lnTo>
                  <a:pt x="2452850" y="11345249"/>
                </a:lnTo>
                <a:lnTo>
                  <a:pt x="2359716" y="11399308"/>
                </a:lnTo>
                <a:lnTo>
                  <a:pt x="2266583" y="11453367"/>
                </a:lnTo>
                <a:close/>
                <a:moveTo>
                  <a:pt x="1857518" y="11453367"/>
                </a:moveTo>
                <a:lnTo>
                  <a:pt x="1764384" y="11399308"/>
                </a:lnTo>
                <a:lnTo>
                  <a:pt x="1671251" y="11345249"/>
                </a:lnTo>
                <a:lnTo>
                  <a:pt x="1671251" y="11130041"/>
                </a:lnTo>
                <a:lnTo>
                  <a:pt x="1764384" y="11075981"/>
                </a:lnTo>
                <a:lnTo>
                  <a:pt x="1857518" y="11022952"/>
                </a:lnTo>
                <a:lnTo>
                  <a:pt x="1950651" y="11077011"/>
                </a:lnTo>
                <a:lnTo>
                  <a:pt x="2043784" y="11131070"/>
                </a:lnTo>
                <a:lnTo>
                  <a:pt x="2043784" y="11346278"/>
                </a:lnTo>
                <a:lnTo>
                  <a:pt x="1950651" y="11400337"/>
                </a:lnTo>
                <a:lnTo>
                  <a:pt x="1857518" y="11453367"/>
                </a:lnTo>
                <a:close/>
                <a:moveTo>
                  <a:pt x="1448967" y="11453367"/>
                </a:moveTo>
                <a:lnTo>
                  <a:pt x="1355834" y="11399308"/>
                </a:lnTo>
                <a:lnTo>
                  <a:pt x="1262700" y="11345249"/>
                </a:lnTo>
                <a:lnTo>
                  <a:pt x="1262700" y="11130041"/>
                </a:lnTo>
                <a:lnTo>
                  <a:pt x="1355834" y="11075981"/>
                </a:lnTo>
                <a:lnTo>
                  <a:pt x="1448967" y="11021922"/>
                </a:lnTo>
                <a:lnTo>
                  <a:pt x="1542100" y="11075981"/>
                </a:lnTo>
                <a:lnTo>
                  <a:pt x="1635233" y="11130041"/>
                </a:lnTo>
                <a:lnTo>
                  <a:pt x="1635233" y="11345249"/>
                </a:lnTo>
                <a:lnTo>
                  <a:pt x="1542100" y="11399308"/>
                </a:lnTo>
                <a:lnTo>
                  <a:pt x="1448967" y="11453367"/>
                </a:lnTo>
                <a:close/>
                <a:moveTo>
                  <a:pt x="1039901" y="11453367"/>
                </a:moveTo>
                <a:lnTo>
                  <a:pt x="946768" y="11399308"/>
                </a:lnTo>
                <a:lnTo>
                  <a:pt x="853635" y="11345249"/>
                </a:lnTo>
                <a:lnTo>
                  <a:pt x="853635" y="11130041"/>
                </a:lnTo>
                <a:lnTo>
                  <a:pt x="946768" y="11075981"/>
                </a:lnTo>
                <a:lnTo>
                  <a:pt x="1039901" y="11021922"/>
                </a:lnTo>
                <a:lnTo>
                  <a:pt x="1133034" y="11075981"/>
                </a:lnTo>
                <a:lnTo>
                  <a:pt x="1226168" y="11130041"/>
                </a:lnTo>
                <a:lnTo>
                  <a:pt x="1226168" y="11345249"/>
                </a:lnTo>
                <a:lnTo>
                  <a:pt x="1133034" y="11399308"/>
                </a:lnTo>
                <a:lnTo>
                  <a:pt x="1039901" y="11453367"/>
                </a:lnTo>
                <a:close/>
                <a:moveTo>
                  <a:pt x="631350" y="11453367"/>
                </a:moveTo>
                <a:lnTo>
                  <a:pt x="538217" y="11399308"/>
                </a:lnTo>
                <a:lnTo>
                  <a:pt x="445084" y="11345249"/>
                </a:lnTo>
                <a:lnTo>
                  <a:pt x="445084" y="11130041"/>
                </a:lnTo>
                <a:lnTo>
                  <a:pt x="538217" y="11075981"/>
                </a:lnTo>
                <a:lnTo>
                  <a:pt x="631350" y="11021922"/>
                </a:lnTo>
                <a:lnTo>
                  <a:pt x="724483" y="11075981"/>
                </a:lnTo>
                <a:lnTo>
                  <a:pt x="817616" y="11130041"/>
                </a:lnTo>
                <a:lnTo>
                  <a:pt x="817616" y="11345249"/>
                </a:lnTo>
                <a:lnTo>
                  <a:pt x="724483" y="11399308"/>
                </a:lnTo>
                <a:lnTo>
                  <a:pt x="631350" y="11453367"/>
                </a:lnTo>
                <a:close/>
                <a:moveTo>
                  <a:pt x="240294" y="10991545"/>
                </a:moveTo>
                <a:lnTo>
                  <a:pt x="240294" y="10776339"/>
                </a:lnTo>
                <a:lnTo>
                  <a:pt x="333427" y="10722279"/>
                </a:lnTo>
                <a:lnTo>
                  <a:pt x="426560" y="10668220"/>
                </a:lnTo>
                <a:lnTo>
                  <a:pt x="519693" y="10722279"/>
                </a:lnTo>
                <a:lnTo>
                  <a:pt x="612826" y="10776339"/>
                </a:lnTo>
                <a:lnTo>
                  <a:pt x="612826" y="10991545"/>
                </a:lnTo>
                <a:lnTo>
                  <a:pt x="519693" y="11045604"/>
                </a:lnTo>
                <a:lnTo>
                  <a:pt x="426560" y="11099664"/>
                </a:lnTo>
                <a:lnTo>
                  <a:pt x="333427" y="11045604"/>
                </a:lnTo>
                <a:lnTo>
                  <a:pt x="240294" y="10991545"/>
                </a:lnTo>
                <a:close/>
                <a:moveTo>
                  <a:pt x="240294" y="10283111"/>
                </a:moveTo>
                <a:lnTo>
                  <a:pt x="240294" y="10067904"/>
                </a:lnTo>
                <a:lnTo>
                  <a:pt x="333427" y="10013844"/>
                </a:lnTo>
                <a:lnTo>
                  <a:pt x="426560" y="9959785"/>
                </a:lnTo>
                <a:lnTo>
                  <a:pt x="519693" y="10013844"/>
                </a:lnTo>
                <a:lnTo>
                  <a:pt x="612826" y="10067904"/>
                </a:lnTo>
                <a:lnTo>
                  <a:pt x="612826" y="10283111"/>
                </a:lnTo>
                <a:lnTo>
                  <a:pt x="519693" y="10337171"/>
                </a:lnTo>
                <a:lnTo>
                  <a:pt x="426560" y="10391230"/>
                </a:lnTo>
                <a:lnTo>
                  <a:pt x="333427" y="10337171"/>
                </a:lnTo>
                <a:lnTo>
                  <a:pt x="240294" y="10283111"/>
                </a:lnTo>
                <a:close/>
                <a:moveTo>
                  <a:pt x="240294" y="9574677"/>
                </a:moveTo>
                <a:lnTo>
                  <a:pt x="240294" y="9359469"/>
                </a:lnTo>
                <a:lnTo>
                  <a:pt x="333427" y="9305410"/>
                </a:lnTo>
                <a:lnTo>
                  <a:pt x="426560" y="9251351"/>
                </a:lnTo>
                <a:lnTo>
                  <a:pt x="519693" y="9305410"/>
                </a:lnTo>
                <a:lnTo>
                  <a:pt x="612826" y="9359469"/>
                </a:lnTo>
                <a:lnTo>
                  <a:pt x="612826" y="9574677"/>
                </a:lnTo>
                <a:lnTo>
                  <a:pt x="519693" y="9628736"/>
                </a:lnTo>
                <a:lnTo>
                  <a:pt x="426560" y="9682795"/>
                </a:lnTo>
                <a:lnTo>
                  <a:pt x="333427" y="9628736"/>
                </a:lnTo>
                <a:lnTo>
                  <a:pt x="240294" y="9574677"/>
                </a:lnTo>
                <a:close/>
                <a:moveTo>
                  <a:pt x="240294" y="8866242"/>
                </a:moveTo>
                <a:lnTo>
                  <a:pt x="240294" y="8651035"/>
                </a:lnTo>
                <a:lnTo>
                  <a:pt x="333427" y="8596976"/>
                </a:lnTo>
                <a:lnTo>
                  <a:pt x="426560" y="8542916"/>
                </a:lnTo>
                <a:lnTo>
                  <a:pt x="519693" y="8596976"/>
                </a:lnTo>
                <a:lnTo>
                  <a:pt x="612826" y="8651035"/>
                </a:lnTo>
                <a:lnTo>
                  <a:pt x="612826" y="8866242"/>
                </a:lnTo>
                <a:lnTo>
                  <a:pt x="519693" y="8920302"/>
                </a:lnTo>
                <a:lnTo>
                  <a:pt x="426560" y="8973846"/>
                </a:lnTo>
                <a:lnTo>
                  <a:pt x="333427" y="8919787"/>
                </a:lnTo>
                <a:lnTo>
                  <a:pt x="240294" y="8866242"/>
                </a:lnTo>
                <a:close/>
                <a:moveTo>
                  <a:pt x="240294" y="8157808"/>
                </a:moveTo>
                <a:lnTo>
                  <a:pt x="240294" y="7942600"/>
                </a:lnTo>
                <a:lnTo>
                  <a:pt x="333427" y="7888541"/>
                </a:lnTo>
                <a:lnTo>
                  <a:pt x="426560" y="7834482"/>
                </a:lnTo>
                <a:lnTo>
                  <a:pt x="519693" y="7888541"/>
                </a:lnTo>
                <a:lnTo>
                  <a:pt x="612826" y="7942600"/>
                </a:lnTo>
                <a:lnTo>
                  <a:pt x="612826" y="8157808"/>
                </a:lnTo>
                <a:lnTo>
                  <a:pt x="519693" y="8211867"/>
                </a:lnTo>
                <a:lnTo>
                  <a:pt x="426560" y="8265927"/>
                </a:lnTo>
                <a:lnTo>
                  <a:pt x="333427" y="8211867"/>
                </a:lnTo>
                <a:lnTo>
                  <a:pt x="240294" y="8157808"/>
                </a:lnTo>
                <a:close/>
                <a:moveTo>
                  <a:pt x="240294" y="7449374"/>
                </a:moveTo>
                <a:lnTo>
                  <a:pt x="240294" y="7234166"/>
                </a:lnTo>
                <a:lnTo>
                  <a:pt x="333427" y="7180107"/>
                </a:lnTo>
                <a:lnTo>
                  <a:pt x="426560" y="7126047"/>
                </a:lnTo>
                <a:lnTo>
                  <a:pt x="519693" y="7180107"/>
                </a:lnTo>
                <a:lnTo>
                  <a:pt x="612826" y="7234166"/>
                </a:lnTo>
                <a:lnTo>
                  <a:pt x="612826" y="7449374"/>
                </a:lnTo>
                <a:lnTo>
                  <a:pt x="519693" y="7503433"/>
                </a:lnTo>
                <a:lnTo>
                  <a:pt x="426560" y="7557492"/>
                </a:lnTo>
                <a:lnTo>
                  <a:pt x="333427" y="7503433"/>
                </a:lnTo>
                <a:lnTo>
                  <a:pt x="240294" y="7449374"/>
                </a:lnTo>
                <a:close/>
                <a:moveTo>
                  <a:pt x="240294" y="6740940"/>
                </a:moveTo>
                <a:lnTo>
                  <a:pt x="240294" y="6525732"/>
                </a:lnTo>
                <a:lnTo>
                  <a:pt x="333427" y="6471672"/>
                </a:lnTo>
                <a:lnTo>
                  <a:pt x="426560" y="6417613"/>
                </a:lnTo>
                <a:lnTo>
                  <a:pt x="519693" y="6471672"/>
                </a:lnTo>
                <a:lnTo>
                  <a:pt x="612826" y="6525732"/>
                </a:lnTo>
                <a:lnTo>
                  <a:pt x="612826" y="6740940"/>
                </a:lnTo>
                <a:lnTo>
                  <a:pt x="519693" y="6794999"/>
                </a:lnTo>
                <a:lnTo>
                  <a:pt x="426560" y="6849058"/>
                </a:lnTo>
                <a:lnTo>
                  <a:pt x="333427" y="6794999"/>
                </a:lnTo>
                <a:lnTo>
                  <a:pt x="240294" y="6740940"/>
                </a:lnTo>
                <a:close/>
                <a:moveTo>
                  <a:pt x="240294" y="6032505"/>
                </a:moveTo>
                <a:lnTo>
                  <a:pt x="240294" y="5817297"/>
                </a:lnTo>
                <a:lnTo>
                  <a:pt x="333427" y="5763238"/>
                </a:lnTo>
                <a:lnTo>
                  <a:pt x="426560" y="5709179"/>
                </a:lnTo>
                <a:lnTo>
                  <a:pt x="519693" y="5763238"/>
                </a:lnTo>
                <a:lnTo>
                  <a:pt x="612826" y="5817297"/>
                </a:lnTo>
                <a:lnTo>
                  <a:pt x="612826" y="6032505"/>
                </a:lnTo>
                <a:lnTo>
                  <a:pt x="519693" y="6086564"/>
                </a:lnTo>
                <a:lnTo>
                  <a:pt x="426560" y="6140623"/>
                </a:lnTo>
                <a:lnTo>
                  <a:pt x="333427" y="6086564"/>
                </a:lnTo>
                <a:lnTo>
                  <a:pt x="240294" y="6032505"/>
                </a:lnTo>
                <a:close/>
                <a:moveTo>
                  <a:pt x="240294" y="5324070"/>
                </a:moveTo>
                <a:lnTo>
                  <a:pt x="240294" y="5108863"/>
                </a:lnTo>
                <a:lnTo>
                  <a:pt x="333427" y="5054803"/>
                </a:lnTo>
                <a:lnTo>
                  <a:pt x="426560" y="5000744"/>
                </a:lnTo>
                <a:lnTo>
                  <a:pt x="519693" y="5054803"/>
                </a:lnTo>
                <a:lnTo>
                  <a:pt x="612826" y="5108863"/>
                </a:lnTo>
                <a:lnTo>
                  <a:pt x="612826" y="5324070"/>
                </a:lnTo>
                <a:lnTo>
                  <a:pt x="519693" y="5378130"/>
                </a:lnTo>
                <a:lnTo>
                  <a:pt x="426560" y="5431674"/>
                </a:lnTo>
                <a:lnTo>
                  <a:pt x="333427" y="5377615"/>
                </a:lnTo>
                <a:lnTo>
                  <a:pt x="240294" y="5324070"/>
                </a:lnTo>
                <a:close/>
                <a:moveTo>
                  <a:pt x="240294" y="4615636"/>
                </a:moveTo>
                <a:lnTo>
                  <a:pt x="240294" y="4400428"/>
                </a:lnTo>
                <a:lnTo>
                  <a:pt x="333427" y="4346369"/>
                </a:lnTo>
                <a:lnTo>
                  <a:pt x="426560" y="4292310"/>
                </a:lnTo>
                <a:lnTo>
                  <a:pt x="519693" y="4346369"/>
                </a:lnTo>
                <a:lnTo>
                  <a:pt x="612826" y="4400428"/>
                </a:lnTo>
                <a:lnTo>
                  <a:pt x="612826" y="4615636"/>
                </a:lnTo>
                <a:lnTo>
                  <a:pt x="519693" y="4669695"/>
                </a:lnTo>
                <a:lnTo>
                  <a:pt x="426560" y="4723755"/>
                </a:lnTo>
                <a:lnTo>
                  <a:pt x="333427" y="4669695"/>
                </a:lnTo>
                <a:lnTo>
                  <a:pt x="240294" y="4615636"/>
                </a:lnTo>
                <a:close/>
                <a:moveTo>
                  <a:pt x="240294" y="3907202"/>
                </a:moveTo>
                <a:lnTo>
                  <a:pt x="240294" y="3691479"/>
                </a:lnTo>
                <a:lnTo>
                  <a:pt x="333427" y="3637420"/>
                </a:lnTo>
                <a:lnTo>
                  <a:pt x="426560" y="3583360"/>
                </a:lnTo>
                <a:lnTo>
                  <a:pt x="519693" y="3637420"/>
                </a:lnTo>
                <a:lnTo>
                  <a:pt x="612826" y="3691479"/>
                </a:lnTo>
                <a:lnTo>
                  <a:pt x="612826" y="3906686"/>
                </a:lnTo>
                <a:lnTo>
                  <a:pt x="519693" y="3960746"/>
                </a:lnTo>
                <a:lnTo>
                  <a:pt x="426560" y="4014805"/>
                </a:lnTo>
                <a:lnTo>
                  <a:pt x="333427" y="3960746"/>
                </a:lnTo>
                <a:lnTo>
                  <a:pt x="240294" y="3907202"/>
                </a:lnTo>
                <a:close/>
                <a:moveTo>
                  <a:pt x="240294" y="3198767"/>
                </a:moveTo>
                <a:lnTo>
                  <a:pt x="240294" y="2983559"/>
                </a:lnTo>
                <a:lnTo>
                  <a:pt x="333427" y="2929500"/>
                </a:lnTo>
                <a:lnTo>
                  <a:pt x="426560" y="2875441"/>
                </a:lnTo>
                <a:lnTo>
                  <a:pt x="519693" y="2929500"/>
                </a:lnTo>
                <a:lnTo>
                  <a:pt x="612826" y="2983559"/>
                </a:lnTo>
                <a:lnTo>
                  <a:pt x="612826" y="3198767"/>
                </a:lnTo>
                <a:lnTo>
                  <a:pt x="519693" y="3252826"/>
                </a:lnTo>
                <a:lnTo>
                  <a:pt x="426560" y="3306886"/>
                </a:lnTo>
                <a:lnTo>
                  <a:pt x="333427" y="3252826"/>
                </a:lnTo>
                <a:lnTo>
                  <a:pt x="240294" y="3198767"/>
                </a:lnTo>
                <a:close/>
                <a:moveTo>
                  <a:pt x="240294" y="2489818"/>
                </a:moveTo>
                <a:lnTo>
                  <a:pt x="240294" y="2274610"/>
                </a:lnTo>
                <a:lnTo>
                  <a:pt x="333427" y="2220551"/>
                </a:lnTo>
                <a:lnTo>
                  <a:pt x="426560" y="2166491"/>
                </a:lnTo>
                <a:lnTo>
                  <a:pt x="519693" y="2220551"/>
                </a:lnTo>
                <a:lnTo>
                  <a:pt x="612826" y="2274610"/>
                </a:lnTo>
                <a:lnTo>
                  <a:pt x="612826" y="2489818"/>
                </a:lnTo>
                <a:lnTo>
                  <a:pt x="519693" y="2543877"/>
                </a:lnTo>
                <a:lnTo>
                  <a:pt x="426560" y="2597936"/>
                </a:lnTo>
                <a:lnTo>
                  <a:pt x="333427" y="2543877"/>
                </a:lnTo>
                <a:lnTo>
                  <a:pt x="240294" y="2489818"/>
                </a:lnTo>
                <a:close/>
                <a:moveTo>
                  <a:pt x="240294" y="1781383"/>
                </a:moveTo>
                <a:lnTo>
                  <a:pt x="240294" y="1566176"/>
                </a:lnTo>
                <a:lnTo>
                  <a:pt x="333427" y="1512116"/>
                </a:lnTo>
                <a:lnTo>
                  <a:pt x="426560" y="1458057"/>
                </a:lnTo>
                <a:lnTo>
                  <a:pt x="519693" y="1512116"/>
                </a:lnTo>
                <a:lnTo>
                  <a:pt x="612826" y="1566176"/>
                </a:lnTo>
                <a:lnTo>
                  <a:pt x="612826" y="1781383"/>
                </a:lnTo>
                <a:lnTo>
                  <a:pt x="519693" y="1835442"/>
                </a:lnTo>
                <a:lnTo>
                  <a:pt x="426560" y="1889502"/>
                </a:lnTo>
                <a:lnTo>
                  <a:pt x="333427" y="1835442"/>
                </a:lnTo>
                <a:lnTo>
                  <a:pt x="240294" y="1781383"/>
                </a:lnTo>
                <a:close/>
                <a:moveTo>
                  <a:pt x="240294" y="1072949"/>
                </a:moveTo>
                <a:lnTo>
                  <a:pt x="240294" y="857741"/>
                </a:lnTo>
                <a:lnTo>
                  <a:pt x="333427" y="803682"/>
                </a:lnTo>
                <a:lnTo>
                  <a:pt x="426560" y="749623"/>
                </a:lnTo>
                <a:lnTo>
                  <a:pt x="519693" y="803682"/>
                </a:lnTo>
                <a:lnTo>
                  <a:pt x="612826" y="857741"/>
                </a:lnTo>
                <a:lnTo>
                  <a:pt x="612826" y="1072949"/>
                </a:lnTo>
                <a:lnTo>
                  <a:pt x="519693" y="1127008"/>
                </a:lnTo>
                <a:lnTo>
                  <a:pt x="426560" y="1181067"/>
                </a:lnTo>
                <a:lnTo>
                  <a:pt x="333427" y="1127008"/>
                </a:lnTo>
                <a:lnTo>
                  <a:pt x="240294" y="1072949"/>
                </a:lnTo>
                <a:close/>
                <a:moveTo>
                  <a:pt x="631350" y="395920"/>
                </a:moveTo>
                <a:lnTo>
                  <a:pt x="724483" y="449979"/>
                </a:lnTo>
                <a:lnTo>
                  <a:pt x="817616" y="504039"/>
                </a:lnTo>
                <a:lnTo>
                  <a:pt x="817616" y="719246"/>
                </a:lnTo>
                <a:lnTo>
                  <a:pt x="724483" y="773306"/>
                </a:lnTo>
                <a:lnTo>
                  <a:pt x="631350" y="827365"/>
                </a:lnTo>
                <a:lnTo>
                  <a:pt x="538217" y="773306"/>
                </a:lnTo>
                <a:lnTo>
                  <a:pt x="445084" y="719246"/>
                </a:lnTo>
                <a:lnTo>
                  <a:pt x="445084" y="503524"/>
                </a:lnTo>
                <a:lnTo>
                  <a:pt x="538217" y="449465"/>
                </a:lnTo>
                <a:lnTo>
                  <a:pt x="631350" y="395920"/>
                </a:lnTo>
                <a:close/>
                <a:moveTo>
                  <a:pt x="1039901" y="395920"/>
                </a:moveTo>
                <a:lnTo>
                  <a:pt x="1133034" y="449979"/>
                </a:lnTo>
                <a:lnTo>
                  <a:pt x="1226168" y="504039"/>
                </a:lnTo>
                <a:lnTo>
                  <a:pt x="1226168" y="719246"/>
                </a:lnTo>
                <a:lnTo>
                  <a:pt x="1133034" y="773306"/>
                </a:lnTo>
                <a:lnTo>
                  <a:pt x="1039901" y="827365"/>
                </a:lnTo>
                <a:lnTo>
                  <a:pt x="946768" y="772791"/>
                </a:lnTo>
                <a:lnTo>
                  <a:pt x="853635" y="718732"/>
                </a:lnTo>
                <a:lnTo>
                  <a:pt x="853635" y="503524"/>
                </a:lnTo>
                <a:lnTo>
                  <a:pt x="946768" y="449465"/>
                </a:lnTo>
                <a:lnTo>
                  <a:pt x="1039901" y="395920"/>
                </a:lnTo>
                <a:close/>
                <a:moveTo>
                  <a:pt x="1448967" y="395920"/>
                </a:moveTo>
                <a:lnTo>
                  <a:pt x="1542100" y="449979"/>
                </a:lnTo>
                <a:lnTo>
                  <a:pt x="1635233" y="504039"/>
                </a:lnTo>
                <a:lnTo>
                  <a:pt x="1635233" y="719246"/>
                </a:lnTo>
                <a:lnTo>
                  <a:pt x="1542100" y="773306"/>
                </a:lnTo>
                <a:lnTo>
                  <a:pt x="1448967" y="827365"/>
                </a:lnTo>
                <a:lnTo>
                  <a:pt x="1355834" y="773306"/>
                </a:lnTo>
                <a:lnTo>
                  <a:pt x="1262700" y="719246"/>
                </a:lnTo>
                <a:lnTo>
                  <a:pt x="1262700" y="503524"/>
                </a:lnTo>
                <a:lnTo>
                  <a:pt x="1355834" y="449465"/>
                </a:lnTo>
                <a:lnTo>
                  <a:pt x="1448967" y="395920"/>
                </a:lnTo>
                <a:close/>
                <a:moveTo>
                  <a:pt x="1857518" y="395920"/>
                </a:moveTo>
                <a:lnTo>
                  <a:pt x="1950651" y="449979"/>
                </a:lnTo>
                <a:lnTo>
                  <a:pt x="2043784" y="504039"/>
                </a:lnTo>
                <a:lnTo>
                  <a:pt x="2043784" y="719246"/>
                </a:lnTo>
                <a:lnTo>
                  <a:pt x="1950651" y="773306"/>
                </a:lnTo>
                <a:lnTo>
                  <a:pt x="1857518" y="826335"/>
                </a:lnTo>
                <a:lnTo>
                  <a:pt x="1764384" y="772276"/>
                </a:lnTo>
                <a:lnTo>
                  <a:pt x="1671251" y="718217"/>
                </a:lnTo>
                <a:lnTo>
                  <a:pt x="1671251" y="503524"/>
                </a:lnTo>
                <a:lnTo>
                  <a:pt x="1764384" y="449465"/>
                </a:lnTo>
                <a:lnTo>
                  <a:pt x="1857518" y="395920"/>
                </a:lnTo>
                <a:close/>
                <a:moveTo>
                  <a:pt x="2266583" y="395920"/>
                </a:moveTo>
                <a:lnTo>
                  <a:pt x="2359716" y="449979"/>
                </a:lnTo>
                <a:lnTo>
                  <a:pt x="2452850" y="504039"/>
                </a:lnTo>
                <a:lnTo>
                  <a:pt x="2452850" y="719246"/>
                </a:lnTo>
                <a:lnTo>
                  <a:pt x="2359716" y="773306"/>
                </a:lnTo>
                <a:lnTo>
                  <a:pt x="2266583" y="827365"/>
                </a:lnTo>
                <a:lnTo>
                  <a:pt x="2173450" y="773306"/>
                </a:lnTo>
                <a:lnTo>
                  <a:pt x="2080317" y="719246"/>
                </a:lnTo>
                <a:lnTo>
                  <a:pt x="2080317" y="503524"/>
                </a:lnTo>
                <a:lnTo>
                  <a:pt x="2173450" y="449465"/>
                </a:lnTo>
                <a:lnTo>
                  <a:pt x="2266583" y="395920"/>
                </a:lnTo>
                <a:close/>
                <a:moveTo>
                  <a:pt x="2675134" y="395920"/>
                </a:moveTo>
                <a:lnTo>
                  <a:pt x="2768267" y="449465"/>
                </a:lnTo>
                <a:lnTo>
                  <a:pt x="2861400" y="503524"/>
                </a:lnTo>
                <a:lnTo>
                  <a:pt x="2861400" y="718732"/>
                </a:lnTo>
                <a:lnTo>
                  <a:pt x="2768267" y="772791"/>
                </a:lnTo>
                <a:lnTo>
                  <a:pt x="2675134" y="826850"/>
                </a:lnTo>
                <a:lnTo>
                  <a:pt x="2582001" y="772791"/>
                </a:lnTo>
                <a:lnTo>
                  <a:pt x="2488868" y="718732"/>
                </a:lnTo>
                <a:lnTo>
                  <a:pt x="2488868" y="503524"/>
                </a:lnTo>
                <a:lnTo>
                  <a:pt x="2582001" y="449465"/>
                </a:lnTo>
                <a:lnTo>
                  <a:pt x="2675134" y="395920"/>
                </a:lnTo>
                <a:close/>
                <a:moveTo>
                  <a:pt x="3084200" y="395920"/>
                </a:moveTo>
                <a:lnTo>
                  <a:pt x="3177333" y="449979"/>
                </a:lnTo>
                <a:lnTo>
                  <a:pt x="3270466" y="504039"/>
                </a:lnTo>
                <a:lnTo>
                  <a:pt x="3270466" y="719246"/>
                </a:lnTo>
                <a:lnTo>
                  <a:pt x="3177333" y="773306"/>
                </a:lnTo>
                <a:lnTo>
                  <a:pt x="3084200" y="827365"/>
                </a:lnTo>
                <a:lnTo>
                  <a:pt x="2991066" y="773306"/>
                </a:lnTo>
                <a:lnTo>
                  <a:pt x="2897933" y="719246"/>
                </a:lnTo>
                <a:lnTo>
                  <a:pt x="2897933" y="503524"/>
                </a:lnTo>
                <a:lnTo>
                  <a:pt x="2991066" y="449465"/>
                </a:lnTo>
                <a:lnTo>
                  <a:pt x="3084200" y="395920"/>
                </a:lnTo>
                <a:close/>
                <a:moveTo>
                  <a:pt x="3492751" y="395920"/>
                </a:moveTo>
                <a:lnTo>
                  <a:pt x="3585884" y="449979"/>
                </a:lnTo>
                <a:lnTo>
                  <a:pt x="3679017" y="503524"/>
                </a:lnTo>
                <a:lnTo>
                  <a:pt x="3679017" y="718732"/>
                </a:lnTo>
                <a:lnTo>
                  <a:pt x="3585884" y="772791"/>
                </a:lnTo>
                <a:lnTo>
                  <a:pt x="3492751" y="826850"/>
                </a:lnTo>
                <a:lnTo>
                  <a:pt x="3399618" y="772791"/>
                </a:lnTo>
                <a:lnTo>
                  <a:pt x="3306484" y="718732"/>
                </a:lnTo>
                <a:lnTo>
                  <a:pt x="3306484" y="503524"/>
                </a:lnTo>
                <a:lnTo>
                  <a:pt x="3399618" y="449465"/>
                </a:lnTo>
                <a:lnTo>
                  <a:pt x="3492751" y="395920"/>
                </a:lnTo>
                <a:close/>
                <a:moveTo>
                  <a:pt x="3901816" y="395920"/>
                </a:moveTo>
                <a:lnTo>
                  <a:pt x="3994949" y="449979"/>
                </a:lnTo>
                <a:lnTo>
                  <a:pt x="4088082" y="504039"/>
                </a:lnTo>
                <a:lnTo>
                  <a:pt x="4088082" y="719246"/>
                </a:lnTo>
                <a:lnTo>
                  <a:pt x="3994949" y="773306"/>
                </a:lnTo>
                <a:lnTo>
                  <a:pt x="3901816" y="827365"/>
                </a:lnTo>
                <a:lnTo>
                  <a:pt x="3808683" y="773306"/>
                </a:lnTo>
                <a:lnTo>
                  <a:pt x="3715035" y="718732"/>
                </a:lnTo>
                <a:lnTo>
                  <a:pt x="3715035" y="503524"/>
                </a:lnTo>
                <a:lnTo>
                  <a:pt x="3808168" y="449465"/>
                </a:lnTo>
                <a:lnTo>
                  <a:pt x="3901816" y="395920"/>
                </a:lnTo>
                <a:close/>
                <a:moveTo>
                  <a:pt x="4310367" y="395920"/>
                </a:moveTo>
                <a:lnTo>
                  <a:pt x="4403500" y="449979"/>
                </a:lnTo>
                <a:lnTo>
                  <a:pt x="4496634" y="504039"/>
                </a:lnTo>
                <a:lnTo>
                  <a:pt x="4496634" y="719246"/>
                </a:lnTo>
                <a:lnTo>
                  <a:pt x="4403500" y="773306"/>
                </a:lnTo>
                <a:lnTo>
                  <a:pt x="4310367" y="827365"/>
                </a:lnTo>
                <a:lnTo>
                  <a:pt x="4217234" y="773306"/>
                </a:lnTo>
                <a:lnTo>
                  <a:pt x="4124101" y="719246"/>
                </a:lnTo>
                <a:lnTo>
                  <a:pt x="4124101" y="503524"/>
                </a:lnTo>
                <a:lnTo>
                  <a:pt x="4217234" y="449465"/>
                </a:lnTo>
                <a:lnTo>
                  <a:pt x="4310367" y="395920"/>
                </a:lnTo>
                <a:close/>
                <a:moveTo>
                  <a:pt x="4718918" y="395920"/>
                </a:moveTo>
                <a:lnTo>
                  <a:pt x="4812051" y="449979"/>
                </a:lnTo>
                <a:lnTo>
                  <a:pt x="4905184" y="504039"/>
                </a:lnTo>
                <a:lnTo>
                  <a:pt x="4905184" y="719246"/>
                </a:lnTo>
                <a:lnTo>
                  <a:pt x="4812051" y="773306"/>
                </a:lnTo>
                <a:lnTo>
                  <a:pt x="4718918" y="827365"/>
                </a:lnTo>
                <a:lnTo>
                  <a:pt x="4625785" y="772791"/>
                </a:lnTo>
                <a:lnTo>
                  <a:pt x="4532652" y="718732"/>
                </a:lnTo>
                <a:lnTo>
                  <a:pt x="4532652" y="503524"/>
                </a:lnTo>
                <a:lnTo>
                  <a:pt x="4625785" y="449465"/>
                </a:lnTo>
                <a:lnTo>
                  <a:pt x="4718918" y="395920"/>
                </a:lnTo>
                <a:close/>
                <a:moveTo>
                  <a:pt x="5127984" y="395920"/>
                </a:moveTo>
                <a:lnTo>
                  <a:pt x="5221117" y="449979"/>
                </a:lnTo>
                <a:lnTo>
                  <a:pt x="5314250" y="504039"/>
                </a:lnTo>
                <a:lnTo>
                  <a:pt x="5314250" y="719246"/>
                </a:lnTo>
                <a:lnTo>
                  <a:pt x="5221117" y="773306"/>
                </a:lnTo>
                <a:lnTo>
                  <a:pt x="5127984" y="827365"/>
                </a:lnTo>
                <a:lnTo>
                  <a:pt x="5034851" y="773306"/>
                </a:lnTo>
                <a:lnTo>
                  <a:pt x="4941718" y="719246"/>
                </a:lnTo>
                <a:lnTo>
                  <a:pt x="4941718" y="503524"/>
                </a:lnTo>
                <a:lnTo>
                  <a:pt x="5034851" y="449465"/>
                </a:lnTo>
                <a:lnTo>
                  <a:pt x="5127984" y="395920"/>
                </a:lnTo>
                <a:close/>
                <a:moveTo>
                  <a:pt x="5536535" y="395920"/>
                </a:moveTo>
                <a:lnTo>
                  <a:pt x="5629668" y="449979"/>
                </a:lnTo>
                <a:lnTo>
                  <a:pt x="5722801" y="504039"/>
                </a:lnTo>
                <a:lnTo>
                  <a:pt x="5722801" y="719246"/>
                </a:lnTo>
                <a:lnTo>
                  <a:pt x="5629668" y="773306"/>
                </a:lnTo>
                <a:lnTo>
                  <a:pt x="5536535" y="827365"/>
                </a:lnTo>
                <a:lnTo>
                  <a:pt x="5443402" y="773306"/>
                </a:lnTo>
                <a:lnTo>
                  <a:pt x="5350269" y="719246"/>
                </a:lnTo>
                <a:lnTo>
                  <a:pt x="5350269" y="503524"/>
                </a:lnTo>
                <a:lnTo>
                  <a:pt x="5443402" y="449465"/>
                </a:lnTo>
                <a:lnTo>
                  <a:pt x="5536535" y="395920"/>
                </a:lnTo>
                <a:close/>
                <a:moveTo>
                  <a:pt x="5945600" y="395920"/>
                </a:moveTo>
                <a:lnTo>
                  <a:pt x="6038733" y="449979"/>
                </a:lnTo>
                <a:lnTo>
                  <a:pt x="6131866" y="504039"/>
                </a:lnTo>
                <a:lnTo>
                  <a:pt x="6131866" y="719246"/>
                </a:lnTo>
                <a:lnTo>
                  <a:pt x="6038733" y="773306"/>
                </a:lnTo>
                <a:lnTo>
                  <a:pt x="5945600" y="827365"/>
                </a:lnTo>
                <a:lnTo>
                  <a:pt x="5852467" y="773306"/>
                </a:lnTo>
                <a:lnTo>
                  <a:pt x="5759334" y="719246"/>
                </a:lnTo>
                <a:lnTo>
                  <a:pt x="5759334" y="503524"/>
                </a:lnTo>
                <a:lnTo>
                  <a:pt x="5852467" y="449465"/>
                </a:lnTo>
                <a:lnTo>
                  <a:pt x="5945600" y="395920"/>
                </a:lnTo>
                <a:close/>
                <a:moveTo>
                  <a:pt x="6131866" y="1211958"/>
                </a:moveTo>
                <a:lnTo>
                  <a:pt x="6131866" y="1427166"/>
                </a:lnTo>
                <a:lnTo>
                  <a:pt x="6038733" y="1481225"/>
                </a:lnTo>
                <a:lnTo>
                  <a:pt x="5945600" y="1535285"/>
                </a:lnTo>
                <a:lnTo>
                  <a:pt x="5852467" y="1481225"/>
                </a:lnTo>
                <a:lnTo>
                  <a:pt x="5759334" y="1427166"/>
                </a:lnTo>
                <a:lnTo>
                  <a:pt x="5759334" y="1211958"/>
                </a:lnTo>
                <a:lnTo>
                  <a:pt x="5852467" y="1157899"/>
                </a:lnTo>
                <a:lnTo>
                  <a:pt x="5945600" y="1103840"/>
                </a:lnTo>
                <a:lnTo>
                  <a:pt x="6038733" y="1157899"/>
                </a:lnTo>
                <a:lnTo>
                  <a:pt x="6131866" y="1211958"/>
                </a:lnTo>
                <a:close/>
                <a:moveTo>
                  <a:pt x="6131866" y="1920393"/>
                </a:moveTo>
                <a:lnTo>
                  <a:pt x="6131866" y="2135600"/>
                </a:lnTo>
                <a:lnTo>
                  <a:pt x="6038733" y="2189660"/>
                </a:lnTo>
                <a:lnTo>
                  <a:pt x="5945600" y="2243719"/>
                </a:lnTo>
                <a:lnTo>
                  <a:pt x="5852467" y="2189660"/>
                </a:lnTo>
                <a:lnTo>
                  <a:pt x="5759334" y="2135600"/>
                </a:lnTo>
                <a:lnTo>
                  <a:pt x="5759334" y="1920393"/>
                </a:lnTo>
                <a:lnTo>
                  <a:pt x="5852467" y="1866334"/>
                </a:lnTo>
                <a:lnTo>
                  <a:pt x="5945600" y="1812274"/>
                </a:lnTo>
                <a:lnTo>
                  <a:pt x="6038733" y="1866334"/>
                </a:lnTo>
                <a:lnTo>
                  <a:pt x="6131866" y="1920393"/>
                </a:lnTo>
                <a:close/>
                <a:moveTo>
                  <a:pt x="6131866" y="2628827"/>
                </a:moveTo>
                <a:lnTo>
                  <a:pt x="6131866" y="2844035"/>
                </a:lnTo>
                <a:lnTo>
                  <a:pt x="6038733" y="2898094"/>
                </a:lnTo>
                <a:lnTo>
                  <a:pt x="5945600" y="2952154"/>
                </a:lnTo>
                <a:lnTo>
                  <a:pt x="5852467" y="2898094"/>
                </a:lnTo>
                <a:lnTo>
                  <a:pt x="5759334" y="2844035"/>
                </a:lnTo>
                <a:lnTo>
                  <a:pt x="5759334" y="2628827"/>
                </a:lnTo>
                <a:lnTo>
                  <a:pt x="5852467" y="2574768"/>
                </a:lnTo>
                <a:lnTo>
                  <a:pt x="5945600" y="2520709"/>
                </a:lnTo>
                <a:lnTo>
                  <a:pt x="6038733" y="2574768"/>
                </a:lnTo>
                <a:lnTo>
                  <a:pt x="6131866" y="2628827"/>
                </a:lnTo>
                <a:close/>
                <a:moveTo>
                  <a:pt x="6131866" y="3337262"/>
                </a:moveTo>
                <a:lnTo>
                  <a:pt x="6131866" y="3552469"/>
                </a:lnTo>
                <a:lnTo>
                  <a:pt x="6038733" y="3606529"/>
                </a:lnTo>
                <a:lnTo>
                  <a:pt x="5945600" y="3660588"/>
                </a:lnTo>
                <a:lnTo>
                  <a:pt x="5852467" y="3606529"/>
                </a:lnTo>
                <a:lnTo>
                  <a:pt x="5759334" y="3552469"/>
                </a:lnTo>
                <a:lnTo>
                  <a:pt x="5759334" y="3337262"/>
                </a:lnTo>
                <a:lnTo>
                  <a:pt x="5852467" y="3283203"/>
                </a:lnTo>
                <a:lnTo>
                  <a:pt x="5945600" y="3229143"/>
                </a:lnTo>
                <a:lnTo>
                  <a:pt x="6038733" y="3283203"/>
                </a:lnTo>
                <a:lnTo>
                  <a:pt x="6131866" y="3337262"/>
                </a:lnTo>
                <a:close/>
                <a:moveTo>
                  <a:pt x="6131866" y="4045696"/>
                </a:moveTo>
                <a:lnTo>
                  <a:pt x="6131866" y="4260904"/>
                </a:lnTo>
                <a:lnTo>
                  <a:pt x="6038733" y="4314963"/>
                </a:lnTo>
                <a:lnTo>
                  <a:pt x="5945600" y="4369022"/>
                </a:lnTo>
                <a:lnTo>
                  <a:pt x="5852467" y="4314963"/>
                </a:lnTo>
                <a:lnTo>
                  <a:pt x="5759334" y="4260904"/>
                </a:lnTo>
                <a:lnTo>
                  <a:pt x="5759334" y="4045696"/>
                </a:lnTo>
                <a:lnTo>
                  <a:pt x="5852467" y="3991637"/>
                </a:lnTo>
                <a:lnTo>
                  <a:pt x="5945600" y="3937578"/>
                </a:lnTo>
                <a:lnTo>
                  <a:pt x="6038733" y="3991637"/>
                </a:lnTo>
                <a:lnTo>
                  <a:pt x="6131866" y="4045696"/>
                </a:lnTo>
                <a:close/>
                <a:moveTo>
                  <a:pt x="6131866" y="4754131"/>
                </a:moveTo>
                <a:lnTo>
                  <a:pt x="6131866" y="4969338"/>
                </a:lnTo>
                <a:lnTo>
                  <a:pt x="6038733" y="5023398"/>
                </a:lnTo>
                <a:lnTo>
                  <a:pt x="5945600" y="5077457"/>
                </a:lnTo>
                <a:lnTo>
                  <a:pt x="5852467" y="5023398"/>
                </a:lnTo>
                <a:lnTo>
                  <a:pt x="5759334" y="4969338"/>
                </a:lnTo>
                <a:lnTo>
                  <a:pt x="5759334" y="4754131"/>
                </a:lnTo>
                <a:lnTo>
                  <a:pt x="5852467" y="4700072"/>
                </a:lnTo>
                <a:lnTo>
                  <a:pt x="5945600" y="4646012"/>
                </a:lnTo>
                <a:lnTo>
                  <a:pt x="6038733" y="4700072"/>
                </a:lnTo>
                <a:lnTo>
                  <a:pt x="6131866" y="4754131"/>
                </a:lnTo>
                <a:close/>
                <a:moveTo>
                  <a:pt x="6131866" y="5463080"/>
                </a:moveTo>
                <a:lnTo>
                  <a:pt x="6131866" y="5678288"/>
                </a:lnTo>
                <a:lnTo>
                  <a:pt x="6038733" y="5732347"/>
                </a:lnTo>
                <a:lnTo>
                  <a:pt x="5945600" y="5786406"/>
                </a:lnTo>
                <a:lnTo>
                  <a:pt x="5852467" y="5732347"/>
                </a:lnTo>
                <a:lnTo>
                  <a:pt x="5759334" y="5678288"/>
                </a:lnTo>
                <a:lnTo>
                  <a:pt x="5759334" y="5463080"/>
                </a:lnTo>
                <a:lnTo>
                  <a:pt x="5852467" y="5409021"/>
                </a:lnTo>
                <a:lnTo>
                  <a:pt x="5945600" y="5354961"/>
                </a:lnTo>
                <a:lnTo>
                  <a:pt x="6038733" y="5409021"/>
                </a:lnTo>
                <a:lnTo>
                  <a:pt x="6131866" y="5463080"/>
                </a:lnTo>
                <a:close/>
                <a:moveTo>
                  <a:pt x="6131866" y="6171514"/>
                </a:moveTo>
                <a:lnTo>
                  <a:pt x="6131866" y="6386722"/>
                </a:lnTo>
                <a:lnTo>
                  <a:pt x="6038733" y="6440781"/>
                </a:lnTo>
                <a:lnTo>
                  <a:pt x="5945600" y="6494841"/>
                </a:lnTo>
                <a:lnTo>
                  <a:pt x="5852467" y="6440781"/>
                </a:lnTo>
                <a:lnTo>
                  <a:pt x="5759334" y="6386722"/>
                </a:lnTo>
                <a:lnTo>
                  <a:pt x="5759334" y="6171514"/>
                </a:lnTo>
                <a:lnTo>
                  <a:pt x="5852467" y="6117455"/>
                </a:lnTo>
                <a:lnTo>
                  <a:pt x="5945600" y="6063396"/>
                </a:lnTo>
                <a:lnTo>
                  <a:pt x="6038733" y="6117455"/>
                </a:lnTo>
                <a:lnTo>
                  <a:pt x="6131866" y="6171514"/>
                </a:lnTo>
                <a:close/>
                <a:moveTo>
                  <a:pt x="6131866" y="6879949"/>
                </a:moveTo>
                <a:lnTo>
                  <a:pt x="6131866" y="7095156"/>
                </a:lnTo>
                <a:lnTo>
                  <a:pt x="6038733" y="7149216"/>
                </a:lnTo>
                <a:lnTo>
                  <a:pt x="5945600" y="7203275"/>
                </a:lnTo>
                <a:lnTo>
                  <a:pt x="5852467" y="7149216"/>
                </a:lnTo>
                <a:lnTo>
                  <a:pt x="5759334" y="7095156"/>
                </a:lnTo>
                <a:lnTo>
                  <a:pt x="5759334" y="6879949"/>
                </a:lnTo>
                <a:lnTo>
                  <a:pt x="5852467" y="6825890"/>
                </a:lnTo>
                <a:lnTo>
                  <a:pt x="5945600" y="6771831"/>
                </a:lnTo>
                <a:lnTo>
                  <a:pt x="6038733" y="6825890"/>
                </a:lnTo>
                <a:lnTo>
                  <a:pt x="6131866" y="6879949"/>
                </a:lnTo>
                <a:close/>
                <a:moveTo>
                  <a:pt x="6131866" y="7588383"/>
                </a:moveTo>
                <a:lnTo>
                  <a:pt x="6131866" y="7803591"/>
                </a:lnTo>
                <a:lnTo>
                  <a:pt x="6038733" y="7857650"/>
                </a:lnTo>
                <a:lnTo>
                  <a:pt x="5945600" y="7911709"/>
                </a:lnTo>
                <a:lnTo>
                  <a:pt x="5852467" y="7857650"/>
                </a:lnTo>
                <a:lnTo>
                  <a:pt x="5759334" y="7803591"/>
                </a:lnTo>
                <a:lnTo>
                  <a:pt x="5759334" y="7588383"/>
                </a:lnTo>
                <a:lnTo>
                  <a:pt x="5852467" y="7534324"/>
                </a:lnTo>
                <a:lnTo>
                  <a:pt x="5945600" y="7480265"/>
                </a:lnTo>
                <a:lnTo>
                  <a:pt x="6038733" y="7534324"/>
                </a:lnTo>
                <a:lnTo>
                  <a:pt x="6131866" y="7588383"/>
                </a:lnTo>
                <a:close/>
                <a:moveTo>
                  <a:pt x="6131866" y="8296818"/>
                </a:moveTo>
                <a:lnTo>
                  <a:pt x="6131866" y="8512025"/>
                </a:lnTo>
                <a:lnTo>
                  <a:pt x="6038733" y="8566085"/>
                </a:lnTo>
                <a:lnTo>
                  <a:pt x="5945600" y="8620144"/>
                </a:lnTo>
                <a:lnTo>
                  <a:pt x="5852467" y="8566085"/>
                </a:lnTo>
                <a:lnTo>
                  <a:pt x="5759334" y="8512025"/>
                </a:lnTo>
                <a:lnTo>
                  <a:pt x="5759334" y="8296818"/>
                </a:lnTo>
                <a:lnTo>
                  <a:pt x="5852467" y="8242758"/>
                </a:lnTo>
                <a:lnTo>
                  <a:pt x="5945600" y="8188699"/>
                </a:lnTo>
                <a:lnTo>
                  <a:pt x="6038733" y="8242758"/>
                </a:lnTo>
                <a:lnTo>
                  <a:pt x="6131866" y="8296818"/>
                </a:lnTo>
                <a:close/>
                <a:moveTo>
                  <a:pt x="6131866" y="9005252"/>
                </a:moveTo>
                <a:lnTo>
                  <a:pt x="6131866" y="9220460"/>
                </a:lnTo>
                <a:lnTo>
                  <a:pt x="6038733" y="9274519"/>
                </a:lnTo>
                <a:lnTo>
                  <a:pt x="5945600" y="9328578"/>
                </a:lnTo>
                <a:lnTo>
                  <a:pt x="5852467" y="9274519"/>
                </a:lnTo>
                <a:lnTo>
                  <a:pt x="5759334" y="9220460"/>
                </a:lnTo>
                <a:lnTo>
                  <a:pt x="5759334" y="9005252"/>
                </a:lnTo>
                <a:lnTo>
                  <a:pt x="5852467" y="8951193"/>
                </a:lnTo>
                <a:lnTo>
                  <a:pt x="5945600" y="8897133"/>
                </a:lnTo>
                <a:lnTo>
                  <a:pt x="6038733" y="8951193"/>
                </a:lnTo>
                <a:lnTo>
                  <a:pt x="6131866" y="9005252"/>
                </a:lnTo>
                <a:close/>
                <a:moveTo>
                  <a:pt x="6131866" y="9713686"/>
                </a:moveTo>
                <a:lnTo>
                  <a:pt x="6131866" y="9928894"/>
                </a:lnTo>
                <a:lnTo>
                  <a:pt x="6038733" y="9982953"/>
                </a:lnTo>
                <a:lnTo>
                  <a:pt x="5945600" y="10037013"/>
                </a:lnTo>
                <a:lnTo>
                  <a:pt x="5852467" y="9982953"/>
                </a:lnTo>
                <a:lnTo>
                  <a:pt x="5759334" y="9928894"/>
                </a:lnTo>
                <a:lnTo>
                  <a:pt x="5759334" y="9713686"/>
                </a:lnTo>
                <a:lnTo>
                  <a:pt x="5852467" y="9659627"/>
                </a:lnTo>
                <a:lnTo>
                  <a:pt x="5945600" y="9605568"/>
                </a:lnTo>
                <a:lnTo>
                  <a:pt x="6038733" y="9659627"/>
                </a:lnTo>
                <a:lnTo>
                  <a:pt x="6131866" y="9713686"/>
                </a:lnTo>
                <a:close/>
                <a:moveTo>
                  <a:pt x="6131866" y="10422121"/>
                </a:moveTo>
                <a:lnTo>
                  <a:pt x="6131866" y="10637329"/>
                </a:lnTo>
                <a:lnTo>
                  <a:pt x="6038733" y="10691388"/>
                </a:lnTo>
                <a:lnTo>
                  <a:pt x="5945600" y="10745448"/>
                </a:lnTo>
                <a:lnTo>
                  <a:pt x="5852467" y="10691388"/>
                </a:lnTo>
                <a:lnTo>
                  <a:pt x="5759334" y="10637329"/>
                </a:lnTo>
                <a:lnTo>
                  <a:pt x="5759334" y="10422121"/>
                </a:lnTo>
                <a:lnTo>
                  <a:pt x="5852467" y="10368062"/>
                </a:lnTo>
                <a:lnTo>
                  <a:pt x="5945600" y="10314002"/>
                </a:lnTo>
                <a:lnTo>
                  <a:pt x="6038733" y="10368062"/>
                </a:lnTo>
                <a:lnTo>
                  <a:pt x="6131866" y="10422121"/>
                </a:lnTo>
                <a:close/>
                <a:moveTo>
                  <a:pt x="5741325" y="11099150"/>
                </a:moveTo>
                <a:lnTo>
                  <a:pt x="5648191" y="11045090"/>
                </a:lnTo>
                <a:lnTo>
                  <a:pt x="5555058" y="10991031"/>
                </a:lnTo>
                <a:lnTo>
                  <a:pt x="5555058" y="10775823"/>
                </a:lnTo>
                <a:lnTo>
                  <a:pt x="5648191" y="10721764"/>
                </a:lnTo>
                <a:lnTo>
                  <a:pt x="5741325" y="10667705"/>
                </a:lnTo>
                <a:lnTo>
                  <a:pt x="5834458" y="10721764"/>
                </a:lnTo>
                <a:lnTo>
                  <a:pt x="5927591" y="10775823"/>
                </a:lnTo>
                <a:lnTo>
                  <a:pt x="5927591" y="10991031"/>
                </a:lnTo>
                <a:lnTo>
                  <a:pt x="5834458" y="11045090"/>
                </a:lnTo>
                <a:lnTo>
                  <a:pt x="5741325" y="11099150"/>
                </a:lnTo>
                <a:close/>
                <a:moveTo>
                  <a:pt x="5332259" y="11099150"/>
                </a:moveTo>
                <a:lnTo>
                  <a:pt x="5239126" y="11045090"/>
                </a:lnTo>
                <a:lnTo>
                  <a:pt x="5145993" y="10991031"/>
                </a:lnTo>
                <a:lnTo>
                  <a:pt x="5145993" y="10775823"/>
                </a:lnTo>
                <a:lnTo>
                  <a:pt x="5239126" y="10721764"/>
                </a:lnTo>
                <a:lnTo>
                  <a:pt x="5332259" y="10667705"/>
                </a:lnTo>
                <a:lnTo>
                  <a:pt x="5425392" y="10721764"/>
                </a:lnTo>
                <a:lnTo>
                  <a:pt x="5518526" y="10775823"/>
                </a:lnTo>
                <a:lnTo>
                  <a:pt x="5518526" y="10991031"/>
                </a:lnTo>
                <a:lnTo>
                  <a:pt x="5425392" y="11045090"/>
                </a:lnTo>
                <a:lnTo>
                  <a:pt x="5332259" y="11099150"/>
                </a:lnTo>
                <a:close/>
                <a:moveTo>
                  <a:pt x="4923708" y="11099150"/>
                </a:moveTo>
                <a:lnTo>
                  <a:pt x="4830575" y="11045090"/>
                </a:lnTo>
                <a:lnTo>
                  <a:pt x="4737442" y="10991031"/>
                </a:lnTo>
                <a:lnTo>
                  <a:pt x="4737442" y="10775823"/>
                </a:lnTo>
                <a:lnTo>
                  <a:pt x="4830575" y="10721764"/>
                </a:lnTo>
                <a:lnTo>
                  <a:pt x="4923708" y="10667705"/>
                </a:lnTo>
                <a:lnTo>
                  <a:pt x="5016841" y="10721764"/>
                </a:lnTo>
                <a:lnTo>
                  <a:pt x="5109974" y="10775823"/>
                </a:lnTo>
                <a:lnTo>
                  <a:pt x="5109974" y="10991031"/>
                </a:lnTo>
                <a:lnTo>
                  <a:pt x="5016841" y="11045090"/>
                </a:lnTo>
                <a:lnTo>
                  <a:pt x="4923708" y="11099150"/>
                </a:lnTo>
                <a:close/>
                <a:moveTo>
                  <a:pt x="4514643" y="11099150"/>
                </a:moveTo>
                <a:lnTo>
                  <a:pt x="4421510" y="11045090"/>
                </a:lnTo>
                <a:lnTo>
                  <a:pt x="4328376" y="10991031"/>
                </a:lnTo>
                <a:lnTo>
                  <a:pt x="4328376" y="10775823"/>
                </a:lnTo>
                <a:lnTo>
                  <a:pt x="4421510" y="10721764"/>
                </a:lnTo>
                <a:lnTo>
                  <a:pt x="4514643" y="10667705"/>
                </a:lnTo>
                <a:lnTo>
                  <a:pt x="4607776" y="10721764"/>
                </a:lnTo>
                <a:lnTo>
                  <a:pt x="4700909" y="10775823"/>
                </a:lnTo>
                <a:lnTo>
                  <a:pt x="4700909" y="10991031"/>
                </a:lnTo>
                <a:lnTo>
                  <a:pt x="4607776" y="11045090"/>
                </a:lnTo>
                <a:lnTo>
                  <a:pt x="4514643" y="11099150"/>
                </a:lnTo>
                <a:close/>
                <a:moveTo>
                  <a:pt x="4106092" y="11099150"/>
                </a:moveTo>
                <a:lnTo>
                  <a:pt x="4012959" y="11045090"/>
                </a:lnTo>
                <a:lnTo>
                  <a:pt x="3919825" y="10991031"/>
                </a:lnTo>
                <a:lnTo>
                  <a:pt x="3919825" y="10775823"/>
                </a:lnTo>
                <a:lnTo>
                  <a:pt x="4012959" y="10721764"/>
                </a:lnTo>
                <a:lnTo>
                  <a:pt x="4106092" y="10667705"/>
                </a:lnTo>
                <a:lnTo>
                  <a:pt x="4199225" y="10721764"/>
                </a:lnTo>
                <a:lnTo>
                  <a:pt x="4292358" y="10775823"/>
                </a:lnTo>
                <a:lnTo>
                  <a:pt x="4292358" y="10991031"/>
                </a:lnTo>
                <a:lnTo>
                  <a:pt x="4199225" y="11045090"/>
                </a:lnTo>
                <a:lnTo>
                  <a:pt x="4106092" y="11099150"/>
                </a:lnTo>
                <a:close/>
                <a:moveTo>
                  <a:pt x="3697026" y="11099150"/>
                </a:moveTo>
                <a:lnTo>
                  <a:pt x="3603893" y="11045090"/>
                </a:lnTo>
                <a:lnTo>
                  <a:pt x="3510760" y="10991031"/>
                </a:lnTo>
                <a:lnTo>
                  <a:pt x="3510760" y="10775823"/>
                </a:lnTo>
                <a:lnTo>
                  <a:pt x="3603893" y="10721764"/>
                </a:lnTo>
                <a:lnTo>
                  <a:pt x="3697026" y="10667705"/>
                </a:lnTo>
                <a:lnTo>
                  <a:pt x="3790159" y="10721764"/>
                </a:lnTo>
                <a:lnTo>
                  <a:pt x="3883293" y="10775823"/>
                </a:lnTo>
                <a:lnTo>
                  <a:pt x="3883293" y="10991031"/>
                </a:lnTo>
                <a:lnTo>
                  <a:pt x="3790159" y="11045090"/>
                </a:lnTo>
                <a:lnTo>
                  <a:pt x="3697026" y="11099150"/>
                </a:lnTo>
                <a:close/>
                <a:moveTo>
                  <a:pt x="3288475" y="11099150"/>
                </a:moveTo>
                <a:lnTo>
                  <a:pt x="3195342" y="11045090"/>
                </a:lnTo>
                <a:lnTo>
                  <a:pt x="3102209" y="10991031"/>
                </a:lnTo>
                <a:lnTo>
                  <a:pt x="3102209" y="10775823"/>
                </a:lnTo>
                <a:lnTo>
                  <a:pt x="3195342" y="10721764"/>
                </a:lnTo>
                <a:lnTo>
                  <a:pt x="3288475" y="10667705"/>
                </a:lnTo>
                <a:lnTo>
                  <a:pt x="3381608" y="10721764"/>
                </a:lnTo>
                <a:lnTo>
                  <a:pt x="3474741" y="10775823"/>
                </a:lnTo>
                <a:lnTo>
                  <a:pt x="3474741" y="10991031"/>
                </a:lnTo>
                <a:lnTo>
                  <a:pt x="3381608" y="11045090"/>
                </a:lnTo>
                <a:lnTo>
                  <a:pt x="3288475" y="11099150"/>
                </a:lnTo>
                <a:close/>
                <a:moveTo>
                  <a:pt x="2879410" y="11099150"/>
                </a:moveTo>
                <a:lnTo>
                  <a:pt x="2786277" y="11045090"/>
                </a:lnTo>
                <a:lnTo>
                  <a:pt x="2693143" y="10991031"/>
                </a:lnTo>
                <a:lnTo>
                  <a:pt x="2693143" y="10775823"/>
                </a:lnTo>
                <a:lnTo>
                  <a:pt x="2786277" y="10721764"/>
                </a:lnTo>
                <a:lnTo>
                  <a:pt x="2879410" y="10667705"/>
                </a:lnTo>
                <a:lnTo>
                  <a:pt x="2972543" y="10721764"/>
                </a:lnTo>
                <a:lnTo>
                  <a:pt x="3065676" y="10775823"/>
                </a:lnTo>
                <a:lnTo>
                  <a:pt x="3065676" y="10991031"/>
                </a:lnTo>
                <a:lnTo>
                  <a:pt x="2972543" y="11045090"/>
                </a:lnTo>
                <a:lnTo>
                  <a:pt x="2879410" y="11099150"/>
                </a:lnTo>
                <a:close/>
                <a:moveTo>
                  <a:pt x="2470859" y="11099150"/>
                </a:moveTo>
                <a:lnTo>
                  <a:pt x="2377726" y="11045090"/>
                </a:lnTo>
                <a:lnTo>
                  <a:pt x="2284592" y="10991031"/>
                </a:lnTo>
                <a:lnTo>
                  <a:pt x="2284592" y="10775823"/>
                </a:lnTo>
                <a:lnTo>
                  <a:pt x="2377726" y="10721764"/>
                </a:lnTo>
                <a:lnTo>
                  <a:pt x="2470859" y="10667705"/>
                </a:lnTo>
                <a:lnTo>
                  <a:pt x="2563992" y="10721764"/>
                </a:lnTo>
                <a:lnTo>
                  <a:pt x="2657125" y="10775823"/>
                </a:lnTo>
                <a:lnTo>
                  <a:pt x="2657125" y="10991031"/>
                </a:lnTo>
                <a:lnTo>
                  <a:pt x="2563992" y="11045090"/>
                </a:lnTo>
                <a:lnTo>
                  <a:pt x="2470859" y="11099150"/>
                </a:lnTo>
                <a:close/>
                <a:moveTo>
                  <a:pt x="2061793" y="11099150"/>
                </a:moveTo>
                <a:lnTo>
                  <a:pt x="1968660" y="11045090"/>
                </a:lnTo>
                <a:lnTo>
                  <a:pt x="1875527" y="10991031"/>
                </a:lnTo>
                <a:lnTo>
                  <a:pt x="1875527" y="10775823"/>
                </a:lnTo>
                <a:lnTo>
                  <a:pt x="1968660" y="10721764"/>
                </a:lnTo>
                <a:lnTo>
                  <a:pt x="2061793" y="10667705"/>
                </a:lnTo>
                <a:lnTo>
                  <a:pt x="2154926" y="10721764"/>
                </a:lnTo>
                <a:lnTo>
                  <a:pt x="2248059" y="10775823"/>
                </a:lnTo>
                <a:lnTo>
                  <a:pt x="2248059" y="10991031"/>
                </a:lnTo>
                <a:lnTo>
                  <a:pt x="2154926" y="11045090"/>
                </a:lnTo>
                <a:lnTo>
                  <a:pt x="2061793" y="11099150"/>
                </a:lnTo>
                <a:close/>
                <a:moveTo>
                  <a:pt x="1653242" y="11099150"/>
                </a:moveTo>
                <a:lnTo>
                  <a:pt x="1560109" y="11045090"/>
                </a:lnTo>
                <a:lnTo>
                  <a:pt x="1466976" y="10991031"/>
                </a:lnTo>
                <a:lnTo>
                  <a:pt x="1466976" y="10775823"/>
                </a:lnTo>
                <a:lnTo>
                  <a:pt x="1560109" y="10721764"/>
                </a:lnTo>
                <a:lnTo>
                  <a:pt x="1653242" y="10667705"/>
                </a:lnTo>
                <a:lnTo>
                  <a:pt x="1746375" y="10721764"/>
                </a:lnTo>
                <a:lnTo>
                  <a:pt x="1839508" y="10775823"/>
                </a:lnTo>
                <a:lnTo>
                  <a:pt x="1839508" y="10991031"/>
                </a:lnTo>
                <a:lnTo>
                  <a:pt x="1746375" y="11045090"/>
                </a:lnTo>
                <a:lnTo>
                  <a:pt x="1653242" y="11099150"/>
                </a:lnTo>
                <a:close/>
                <a:moveTo>
                  <a:pt x="1244177" y="11099150"/>
                </a:moveTo>
                <a:lnTo>
                  <a:pt x="1151043" y="11045090"/>
                </a:lnTo>
                <a:lnTo>
                  <a:pt x="1057910" y="10991031"/>
                </a:lnTo>
                <a:lnTo>
                  <a:pt x="1057910" y="10775823"/>
                </a:lnTo>
                <a:lnTo>
                  <a:pt x="1151043" y="10721764"/>
                </a:lnTo>
                <a:lnTo>
                  <a:pt x="1244177" y="10667705"/>
                </a:lnTo>
                <a:lnTo>
                  <a:pt x="1337310" y="10721764"/>
                </a:lnTo>
                <a:lnTo>
                  <a:pt x="1430443" y="10775823"/>
                </a:lnTo>
                <a:lnTo>
                  <a:pt x="1430443" y="10991031"/>
                </a:lnTo>
                <a:lnTo>
                  <a:pt x="1337310" y="11045090"/>
                </a:lnTo>
                <a:lnTo>
                  <a:pt x="1244177" y="11099150"/>
                </a:lnTo>
                <a:close/>
                <a:moveTo>
                  <a:pt x="835626" y="11099150"/>
                </a:moveTo>
                <a:lnTo>
                  <a:pt x="742493" y="11045090"/>
                </a:lnTo>
                <a:lnTo>
                  <a:pt x="649359" y="10991031"/>
                </a:lnTo>
                <a:lnTo>
                  <a:pt x="649359" y="10775823"/>
                </a:lnTo>
                <a:lnTo>
                  <a:pt x="742493" y="10721764"/>
                </a:lnTo>
                <a:lnTo>
                  <a:pt x="835626" y="10667705"/>
                </a:lnTo>
                <a:lnTo>
                  <a:pt x="928759" y="10721764"/>
                </a:lnTo>
                <a:lnTo>
                  <a:pt x="1021892" y="10775823"/>
                </a:lnTo>
                <a:lnTo>
                  <a:pt x="1021892" y="10991031"/>
                </a:lnTo>
                <a:lnTo>
                  <a:pt x="928759" y="11045090"/>
                </a:lnTo>
                <a:lnTo>
                  <a:pt x="835626" y="11099150"/>
                </a:lnTo>
                <a:close/>
                <a:moveTo>
                  <a:pt x="445084" y="10637329"/>
                </a:moveTo>
                <a:lnTo>
                  <a:pt x="445084" y="10422121"/>
                </a:lnTo>
                <a:lnTo>
                  <a:pt x="538217" y="10368062"/>
                </a:lnTo>
                <a:lnTo>
                  <a:pt x="631350" y="10314002"/>
                </a:lnTo>
                <a:lnTo>
                  <a:pt x="724483" y="10368062"/>
                </a:lnTo>
                <a:lnTo>
                  <a:pt x="817616" y="10422121"/>
                </a:lnTo>
                <a:lnTo>
                  <a:pt x="817616" y="10637329"/>
                </a:lnTo>
                <a:lnTo>
                  <a:pt x="724483" y="10691388"/>
                </a:lnTo>
                <a:lnTo>
                  <a:pt x="631350" y="10745448"/>
                </a:lnTo>
                <a:lnTo>
                  <a:pt x="538217" y="10691388"/>
                </a:lnTo>
                <a:lnTo>
                  <a:pt x="445084" y="10637329"/>
                </a:lnTo>
                <a:close/>
                <a:moveTo>
                  <a:pt x="445084" y="9928894"/>
                </a:moveTo>
                <a:lnTo>
                  <a:pt x="445084" y="9713686"/>
                </a:lnTo>
                <a:lnTo>
                  <a:pt x="538217" y="9659627"/>
                </a:lnTo>
                <a:lnTo>
                  <a:pt x="631350" y="9605568"/>
                </a:lnTo>
                <a:lnTo>
                  <a:pt x="724483" y="9659627"/>
                </a:lnTo>
                <a:lnTo>
                  <a:pt x="817616" y="9713686"/>
                </a:lnTo>
                <a:lnTo>
                  <a:pt x="817616" y="9928894"/>
                </a:lnTo>
                <a:lnTo>
                  <a:pt x="724483" y="9982953"/>
                </a:lnTo>
                <a:lnTo>
                  <a:pt x="631350" y="10037013"/>
                </a:lnTo>
                <a:lnTo>
                  <a:pt x="538217" y="9982953"/>
                </a:lnTo>
                <a:lnTo>
                  <a:pt x="445084" y="9928894"/>
                </a:lnTo>
                <a:close/>
                <a:moveTo>
                  <a:pt x="445084" y="9220460"/>
                </a:moveTo>
                <a:lnTo>
                  <a:pt x="445084" y="9005252"/>
                </a:lnTo>
                <a:lnTo>
                  <a:pt x="538217" y="8951193"/>
                </a:lnTo>
                <a:lnTo>
                  <a:pt x="631350" y="8897133"/>
                </a:lnTo>
                <a:lnTo>
                  <a:pt x="724483" y="8951193"/>
                </a:lnTo>
                <a:lnTo>
                  <a:pt x="817616" y="9005252"/>
                </a:lnTo>
                <a:lnTo>
                  <a:pt x="817616" y="9220460"/>
                </a:lnTo>
                <a:lnTo>
                  <a:pt x="724483" y="9274519"/>
                </a:lnTo>
                <a:lnTo>
                  <a:pt x="631350" y="9328578"/>
                </a:lnTo>
                <a:lnTo>
                  <a:pt x="538217" y="9274519"/>
                </a:lnTo>
                <a:lnTo>
                  <a:pt x="445084" y="9220460"/>
                </a:lnTo>
                <a:close/>
                <a:moveTo>
                  <a:pt x="445084" y="8512025"/>
                </a:moveTo>
                <a:lnTo>
                  <a:pt x="445084" y="8296818"/>
                </a:lnTo>
                <a:lnTo>
                  <a:pt x="538217" y="8242758"/>
                </a:lnTo>
                <a:lnTo>
                  <a:pt x="631350" y="8188699"/>
                </a:lnTo>
                <a:lnTo>
                  <a:pt x="724483" y="8242758"/>
                </a:lnTo>
                <a:lnTo>
                  <a:pt x="817616" y="8296818"/>
                </a:lnTo>
                <a:lnTo>
                  <a:pt x="817616" y="8512025"/>
                </a:lnTo>
                <a:lnTo>
                  <a:pt x="724483" y="8566085"/>
                </a:lnTo>
                <a:lnTo>
                  <a:pt x="631350" y="8620144"/>
                </a:lnTo>
                <a:lnTo>
                  <a:pt x="538217" y="8566085"/>
                </a:lnTo>
                <a:lnTo>
                  <a:pt x="445084" y="8512025"/>
                </a:lnTo>
                <a:close/>
                <a:moveTo>
                  <a:pt x="445084" y="7803591"/>
                </a:moveTo>
                <a:lnTo>
                  <a:pt x="445084" y="7588383"/>
                </a:lnTo>
                <a:lnTo>
                  <a:pt x="538217" y="7534324"/>
                </a:lnTo>
                <a:lnTo>
                  <a:pt x="631350" y="7480265"/>
                </a:lnTo>
                <a:lnTo>
                  <a:pt x="724483" y="7534324"/>
                </a:lnTo>
                <a:lnTo>
                  <a:pt x="817616" y="7588383"/>
                </a:lnTo>
                <a:lnTo>
                  <a:pt x="817616" y="7803591"/>
                </a:lnTo>
                <a:lnTo>
                  <a:pt x="724483" y="7857650"/>
                </a:lnTo>
                <a:lnTo>
                  <a:pt x="631350" y="7911709"/>
                </a:lnTo>
                <a:lnTo>
                  <a:pt x="538217" y="7857650"/>
                </a:lnTo>
                <a:lnTo>
                  <a:pt x="445084" y="7803591"/>
                </a:lnTo>
                <a:close/>
                <a:moveTo>
                  <a:pt x="445084" y="7095156"/>
                </a:moveTo>
                <a:lnTo>
                  <a:pt x="445084" y="6879949"/>
                </a:lnTo>
                <a:lnTo>
                  <a:pt x="538217" y="6825890"/>
                </a:lnTo>
                <a:lnTo>
                  <a:pt x="631350" y="6771831"/>
                </a:lnTo>
                <a:lnTo>
                  <a:pt x="724483" y="6825890"/>
                </a:lnTo>
                <a:lnTo>
                  <a:pt x="817616" y="6879949"/>
                </a:lnTo>
                <a:lnTo>
                  <a:pt x="817616" y="7095156"/>
                </a:lnTo>
                <a:lnTo>
                  <a:pt x="724483" y="7149216"/>
                </a:lnTo>
                <a:lnTo>
                  <a:pt x="631350" y="7203275"/>
                </a:lnTo>
                <a:lnTo>
                  <a:pt x="538217" y="7149216"/>
                </a:lnTo>
                <a:lnTo>
                  <a:pt x="445084" y="7095156"/>
                </a:lnTo>
                <a:close/>
                <a:moveTo>
                  <a:pt x="445084" y="6386722"/>
                </a:moveTo>
                <a:lnTo>
                  <a:pt x="445084" y="6171514"/>
                </a:lnTo>
                <a:lnTo>
                  <a:pt x="538217" y="6117455"/>
                </a:lnTo>
                <a:lnTo>
                  <a:pt x="631350" y="6063396"/>
                </a:lnTo>
                <a:lnTo>
                  <a:pt x="724483" y="6117455"/>
                </a:lnTo>
                <a:lnTo>
                  <a:pt x="817616" y="6171514"/>
                </a:lnTo>
                <a:lnTo>
                  <a:pt x="817616" y="6386722"/>
                </a:lnTo>
                <a:lnTo>
                  <a:pt x="724483" y="6440781"/>
                </a:lnTo>
                <a:lnTo>
                  <a:pt x="631350" y="6494841"/>
                </a:lnTo>
                <a:lnTo>
                  <a:pt x="538217" y="6440781"/>
                </a:lnTo>
                <a:lnTo>
                  <a:pt x="445084" y="6386722"/>
                </a:lnTo>
                <a:close/>
                <a:moveTo>
                  <a:pt x="445084" y="5678288"/>
                </a:moveTo>
                <a:lnTo>
                  <a:pt x="445084" y="5463080"/>
                </a:lnTo>
                <a:lnTo>
                  <a:pt x="538217" y="5409021"/>
                </a:lnTo>
                <a:lnTo>
                  <a:pt x="631350" y="5354961"/>
                </a:lnTo>
                <a:lnTo>
                  <a:pt x="724483" y="5409021"/>
                </a:lnTo>
                <a:lnTo>
                  <a:pt x="817616" y="5463080"/>
                </a:lnTo>
                <a:lnTo>
                  <a:pt x="817616" y="5678288"/>
                </a:lnTo>
                <a:lnTo>
                  <a:pt x="724483" y="5732347"/>
                </a:lnTo>
                <a:lnTo>
                  <a:pt x="631350" y="5786406"/>
                </a:lnTo>
                <a:lnTo>
                  <a:pt x="538217" y="5732347"/>
                </a:lnTo>
                <a:lnTo>
                  <a:pt x="445084" y="5678288"/>
                </a:lnTo>
                <a:close/>
                <a:moveTo>
                  <a:pt x="445084" y="4969853"/>
                </a:moveTo>
                <a:lnTo>
                  <a:pt x="445084" y="4754646"/>
                </a:lnTo>
                <a:lnTo>
                  <a:pt x="538217" y="4700586"/>
                </a:lnTo>
                <a:lnTo>
                  <a:pt x="631350" y="4646527"/>
                </a:lnTo>
                <a:lnTo>
                  <a:pt x="724483" y="4700586"/>
                </a:lnTo>
                <a:lnTo>
                  <a:pt x="817616" y="4754646"/>
                </a:lnTo>
                <a:lnTo>
                  <a:pt x="817616" y="4969853"/>
                </a:lnTo>
                <a:lnTo>
                  <a:pt x="724483" y="5023912"/>
                </a:lnTo>
                <a:lnTo>
                  <a:pt x="631350" y="5077972"/>
                </a:lnTo>
                <a:lnTo>
                  <a:pt x="538217" y="5023912"/>
                </a:lnTo>
                <a:lnTo>
                  <a:pt x="445084" y="4969853"/>
                </a:lnTo>
                <a:close/>
                <a:moveTo>
                  <a:pt x="445084" y="4261419"/>
                </a:moveTo>
                <a:lnTo>
                  <a:pt x="445084" y="4046211"/>
                </a:lnTo>
                <a:lnTo>
                  <a:pt x="538217" y="3992152"/>
                </a:lnTo>
                <a:lnTo>
                  <a:pt x="631350" y="3938093"/>
                </a:lnTo>
                <a:lnTo>
                  <a:pt x="724483" y="3992152"/>
                </a:lnTo>
                <a:lnTo>
                  <a:pt x="817616" y="4046211"/>
                </a:lnTo>
                <a:lnTo>
                  <a:pt x="817616" y="4261419"/>
                </a:lnTo>
                <a:lnTo>
                  <a:pt x="724483" y="4315478"/>
                </a:lnTo>
                <a:lnTo>
                  <a:pt x="631350" y="4369537"/>
                </a:lnTo>
                <a:lnTo>
                  <a:pt x="538217" y="4315478"/>
                </a:lnTo>
                <a:lnTo>
                  <a:pt x="445084" y="4261419"/>
                </a:lnTo>
                <a:close/>
                <a:moveTo>
                  <a:pt x="445084" y="3552984"/>
                </a:moveTo>
                <a:lnTo>
                  <a:pt x="445084" y="3337777"/>
                </a:lnTo>
                <a:lnTo>
                  <a:pt x="538217" y="3283717"/>
                </a:lnTo>
                <a:lnTo>
                  <a:pt x="631350" y="3229658"/>
                </a:lnTo>
                <a:lnTo>
                  <a:pt x="724483" y="3283717"/>
                </a:lnTo>
                <a:lnTo>
                  <a:pt x="817616" y="3337777"/>
                </a:lnTo>
                <a:lnTo>
                  <a:pt x="817616" y="3552984"/>
                </a:lnTo>
                <a:lnTo>
                  <a:pt x="724483" y="3607043"/>
                </a:lnTo>
                <a:lnTo>
                  <a:pt x="631350" y="3660588"/>
                </a:lnTo>
                <a:lnTo>
                  <a:pt x="538217" y="3606529"/>
                </a:lnTo>
                <a:lnTo>
                  <a:pt x="445084" y="3552984"/>
                </a:lnTo>
                <a:close/>
                <a:moveTo>
                  <a:pt x="445084" y="2844035"/>
                </a:moveTo>
                <a:lnTo>
                  <a:pt x="445084" y="2628827"/>
                </a:lnTo>
                <a:lnTo>
                  <a:pt x="538217" y="2574768"/>
                </a:lnTo>
                <a:lnTo>
                  <a:pt x="631350" y="2520709"/>
                </a:lnTo>
                <a:lnTo>
                  <a:pt x="724483" y="2574768"/>
                </a:lnTo>
                <a:lnTo>
                  <a:pt x="817616" y="2628827"/>
                </a:lnTo>
                <a:lnTo>
                  <a:pt x="817616" y="2844035"/>
                </a:lnTo>
                <a:lnTo>
                  <a:pt x="724483" y="2898094"/>
                </a:lnTo>
                <a:lnTo>
                  <a:pt x="631350" y="2952154"/>
                </a:lnTo>
                <a:lnTo>
                  <a:pt x="538217" y="2898094"/>
                </a:lnTo>
                <a:lnTo>
                  <a:pt x="445084" y="2844035"/>
                </a:lnTo>
                <a:close/>
                <a:moveTo>
                  <a:pt x="445084" y="2135600"/>
                </a:moveTo>
                <a:lnTo>
                  <a:pt x="445084" y="1920393"/>
                </a:lnTo>
                <a:lnTo>
                  <a:pt x="538217" y="1866334"/>
                </a:lnTo>
                <a:lnTo>
                  <a:pt x="631350" y="1812274"/>
                </a:lnTo>
                <a:lnTo>
                  <a:pt x="724483" y="1866334"/>
                </a:lnTo>
                <a:lnTo>
                  <a:pt x="817616" y="1920393"/>
                </a:lnTo>
                <a:lnTo>
                  <a:pt x="817616" y="2135600"/>
                </a:lnTo>
                <a:lnTo>
                  <a:pt x="724483" y="2189660"/>
                </a:lnTo>
                <a:lnTo>
                  <a:pt x="631350" y="2243719"/>
                </a:lnTo>
                <a:lnTo>
                  <a:pt x="538217" y="2189660"/>
                </a:lnTo>
                <a:lnTo>
                  <a:pt x="445084" y="2135600"/>
                </a:lnTo>
                <a:close/>
                <a:moveTo>
                  <a:pt x="445084" y="1427166"/>
                </a:moveTo>
                <a:lnTo>
                  <a:pt x="445084" y="1211958"/>
                </a:lnTo>
                <a:lnTo>
                  <a:pt x="538217" y="1157899"/>
                </a:lnTo>
                <a:lnTo>
                  <a:pt x="631350" y="1103840"/>
                </a:lnTo>
                <a:lnTo>
                  <a:pt x="724483" y="1157899"/>
                </a:lnTo>
                <a:lnTo>
                  <a:pt x="817616" y="1211958"/>
                </a:lnTo>
                <a:lnTo>
                  <a:pt x="817616" y="1427166"/>
                </a:lnTo>
                <a:lnTo>
                  <a:pt x="724483" y="1481225"/>
                </a:lnTo>
                <a:lnTo>
                  <a:pt x="631350" y="1535285"/>
                </a:lnTo>
                <a:lnTo>
                  <a:pt x="538217" y="1481225"/>
                </a:lnTo>
                <a:lnTo>
                  <a:pt x="445084" y="1427166"/>
                </a:lnTo>
                <a:close/>
                <a:moveTo>
                  <a:pt x="835626" y="750137"/>
                </a:moveTo>
                <a:lnTo>
                  <a:pt x="928759" y="804197"/>
                </a:lnTo>
                <a:lnTo>
                  <a:pt x="1021892" y="858256"/>
                </a:lnTo>
                <a:lnTo>
                  <a:pt x="1021892" y="1073464"/>
                </a:lnTo>
                <a:lnTo>
                  <a:pt x="928759" y="1127523"/>
                </a:lnTo>
                <a:lnTo>
                  <a:pt x="835626" y="1181582"/>
                </a:lnTo>
                <a:lnTo>
                  <a:pt x="742493" y="1127523"/>
                </a:lnTo>
                <a:lnTo>
                  <a:pt x="649359" y="1073464"/>
                </a:lnTo>
                <a:lnTo>
                  <a:pt x="649359" y="858256"/>
                </a:lnTo>
                <a:lnTo>
                  <a:pt x="742493" y="804197"/>
                </a:lnTo>
                <a:lnTo>
                  <a:pt x="835626" y="750137"/>
                </a:lnTo>
                <a:close/>
                <a:moveTo>
                  <a:pt x="1244177" y="750137"/>
                </a:moveTo>
                <a:lnTo>
                  <a:pt x="1337310" y="804197"/>
                </a:lnTo>
                <a:lnTo>
                  <a:pt x="1430443" y="858256"/>
                </a:lnTo>
                <a:lnTo>
                  <a:pt x="1430443" y="1073464"/>
                </a:lnTo>
                <a:lnTo>
                  <a:pt x="1337824" y="1127008"/>
                </a:lnTo>
                <a:lnTo>
                  <a:pt x="1244691" y="1181067"/>
                </a:lnTo>
                <a:lnTo>
                  <a:pt x="1151558" y="1127008"/>
                </a:lnTo>
                <a:lnTo>
                  <a:pt x="1058425" y="1072949"/>
                </a:lnTo>
                <a:lnTo>
                  <a:pt x="1058425" y="857741"/>
                </a:lnTo>
                <a:lnTo>
                  <a:pt x="1151558" y="803682"/>
                </a:lnTo>
                <a:lnTo>
                  <a:pt x="1244177" y="750137"/>
                </a:lnTo>
                <a:close/>
                <a:moveTo>
                  <a:pt x="1653242" y="750137"/>
                </a:moveTo>
                <a:lnTo>
                  <a:pt x="1746375" y="804197"/>
                </a:lnTo>
                <a:lnTo>
                  <a:pt x="1839508" y="858256"/>
                </a:lnTo>
                <a:lnTo>
                  <a:pt x="1839508" y="1073464"/>
                </a:lnTo>
                <a:lnTo>
                  <a:pt x="1746375" y="1127523"/>
                </a:lnTo>
                <a:lnTo>
                  <a:pt x="1653242" y="1181582"/>
                </a:lnTo>
                <a:lnTo>
                  <a:pt x="1560109" y="1127523"/>
                </a:lnTo>
                <a:lnTo>
                  <a:pt x="1466976" y="1073464"/>
                </a:lnTo>
                <a:lnTo>
                  <a:pt x="1466976" y="858256"/>
                </a:lnTo>
                <a:lnTo>
                  <a:pt x="1560109" y="804197"/>
                </a:lnTo>
                <a:lnTo>
                  <a:pt x="1653242" y="750137"/>
                </a:lnTo>
                <a:close/>
                <a:moveTo>
                  <a:pt x="2061793" y="750137"/>
                </a:moveTo>
                <a:lnTo>
                  <a:pt x="2154926" y="804197"/>
                </a:lnTo>
                <a:lnTo>
                  <a:pt x="2248059" y="858256"/>
                </a:lnTo>
                <a:lnTo>
                  <a:pt x="2248059" y="1073464"/>
                </a:lnTo>
                <a:lnTo>
                  <a:pt x="2154926" y="1127523"/>
                </a:lnTo>
                <a:lnTo>
                  <a:pt x="2061793" y="1181582"/>
                </a:lnTo>
                <a:lnTo>
                  <a:pt x="1968660" y="1127523"/>
                </a:lnTo>
                <a:lnTo>
                  <a:pt x="1875527" y="1073464"/>
                </a:lnTo>
                <a:lnTo>
                  <a:pt x="1875527" y="858256"/>
                </a:lnTo>
                <a:lnTo>
                  <a:pt x="1968660" y="804197"/>
                </a:lnTo>
                <a:lnTo>
                  <a:pt x="2061793" y="750137"/>
                </a:lnTo>
                <a:close/>
                <a:moveTo>
                  <a:pt x="2470859" y="750137"/>
                </a:moveTo>
                <a:lnTo>
                  <a:pt x="2563992" y="804197"/>
                </a:lnTo>
                <a:lnTo>
                  <a:pt x="2657125" y="858256"/>
                </a:lnTo>
                <a:lnTo>
                  <a:pt x="2657125" y="1073464"/>
                </a:lnTo>
                <a:lnTo>
                  <a:pt x="2563992" y="1127523"/>
                </a:lnTo>
                <a:lnTo>
                  <a:pt x="2470859" y="1181582"/>
                </a:lnTo>
                <a:lnTo>
                  <a:pt x="2377726" y="1127523"/>
                </a:lnTo>
                <a:lnTo>
                  <a:pt x="2284592" y="1072949"/>
                </a:lnTo>
                <a:lnTo>
                  <a:pt x="2284592" y="857741"/>
                </a:lnTo>
                <a:lnTo>
                  <a:pt x="2377726" y="803682"/>
                </a:lnTo>
                <a:lnTo>
                  <a:pt x="2470859" y="750137"/>
                </a:lnTo>
                <a:close/>
                <a:moveTo>
                  <a:pt x="2879410" y="750137"/>
                </a:moveTo>
                <a:lnTo>
                  <a:pt x="2972543" y="804197"/>
                </a:lnTo>
                <a:lnTo>
                  <a:pt x="3065676" y="858256"/>
                </a:lnTo>
                <a:lnTo>
                  <a:pt x="3065676" y="1073464"/>
                </a:lnTo>
                <a:lnTo>
                  <a:pt x="2972543" y="1127523"/>
                </a:lnTo>
                <a:lnTo>
                  <a:pt x="2879410" y="1181582"/>
                </a:lnTo>
                <a:lnTo>
                  <a:pt x="2786277" y="1127523"/>
                </a:lnTo>
                <a:lnTo>
                  <a:pt x="2693143" y="1073464"/>
                </a:lnTo>
                <a:lnTo>
                  <a:pt x="2693143" y="858256"/>
                </a:lnTo>
                <a:lnTo>
                  <a:pt x="2786277" y="804197"/>
                </a:lnTo>
                <a:lnTo>
                  <a:pt x="2879410" y="750137"/>
                </a:lnTo>
                <a:close/>
                <a:moveTo>
                  <a:pt x="3288475" y="750137"/>
                </a:moveTo>
                <a:lnTo>
                  <a:pt x="3381608" y="804197"/>
                </a:lnTo>
                <a:lnTo>
                  <a:pt x="3474741" y="858256"/>
                </a:lnTo>
                <a:lnTo>
                  <a:pt x="3474741" y="1073464"/>
                </a:lnTo>
                <a:lnTo>
                  <a:pt x="3381608" y="1127523"/>
                </a:lnTo>
                <a:lnTo>
                  <a:pt x="3288475" y="1181582"/>
                </a:lnTo>
                <a:lnTo>
                  <a:pt x="3195342" y="1127008"/>
                </a:lnTo>
                <a:lnTo>
                  <a:pt x="3102209" y="1072949"/>
                </a:lnTo>
                <a:lnTo>
                  <a:pt x="3102209" y="857741"/>
                </a:lnTo>
                <a:lnTo>
                  <a:pt x="3195342" y="803682"/>
                </a:lnTo>
                <a:lnTo>
                  <a:pt x="3288475" y="750137"/>
                </a:lnTo>
                <a:close/>
                <a:moveTo>
                  <a:pt x="3697026" y="750137"/>
                </a:moveTo>
                <a:lnTo>
                  <a:pt x="3790159" y="804197"/>
                </a:lnTo>
                <a:lnTo>
                  <a:pt x="3883293" y="858256"/>
                </a:lnTo>
                <a:lnTo>
                  <a:pt x="3883293" y="1073464"/>
                </a:lnTo>
                <a:lnTo>
                  <a:pt x="3790159" y="1127523"/>
                </a:lnTo>
                <a:lnTo>
                  <a:pt x="3697026" y="1181582"/>
                </a:lnTo>
                <a:lnTo>
                  <a:pt x="3603893" y="1127523"/>
                </a:lnTo>
                <a:lnTo>
                  <a:pt x="3510760" y="1073464"/>
                </a:lnTo>
                <a:lnTo>
                  <a:pt x="3510760" y="858256"/>
                </a:lnTo>
                <a:lnTo>
                  <a:pt x="3603893" y="804197"/>
                </a:lnTo>
                <a:lnTo>
                  <a:pt x="3697026" y="750137"/>
                </a:lnTo>
                <a:close/>
                <a:moveTo>
                  <a:pt x="4106092" y="750137"/>
                </a:moveTo>
                <a:lnTo>
                  <a:pt x="4199225" y="804197"/>
                </a:lnTo>
                <a:lnTo>
                  <a:pt x="4292358" y="858256"/>
                </a:lnTo>
                <a:lnTo>
                  <a:pt x="4292358" y="1073464"/>
                </a:lnTo>
                <a:lnTo>
                  <a:pt x="4199225" y="1127523"/>
                </a:lnTo>
                <a:lnTo>
                  <a:pt x="4106092" y="1180553"/>
                </a:lnTo>
                <a:lnTo>
                  <a:pt x="4012959" y="1126493"/>
                </a:lnTo>
                <a:lnTo>
                  <a:pt x="3919825" y="1072434"/>
                </a:lnTo>
                <a:lnTo>
                  <a:pt x="3919825" y="857226"/>
                </a:lnTo>
                <a:lnTo>
                  <a:pt x="4012959" y="803167"/>
                </a:lnTo>
                <a:lnTo>
                  <a:pt x="4106092" y="750137"/>
                </a:lnTo>
                <a:close/>
                <a:moveTo>
                  <a:pt x="4514643" y="750137"/>
                </a:moveTo>
                <a:lnTo>
                  <a:pt x="4607776" y="804197"/>
                </a:lnTo>
                <a:lnTo>
                  <a:pt x="4700909" y="858256"/>
                </a:lnTo>
                <a:lnTo>
                  <a:pt x="4700909" y="1073464"/>
                </a:lnTo>
                <a:lnTo>
                  <a:pt x="4607776" y="1127523"/>
                </a:lnTo>
                <a:lnTo>
                  <a:pt x="4514643" y="1181582"/>
                </a:lnTo>
                <a:lnTo>
                  <a:pt x="4421510" y="1127523"/>
                </a:lnTo>
                <a:lnTo>
                  <a:pt x="4328376" y="1073464"/>
                </a:lnTo>
                <a:lnTo>
                  <a:pt x="4328376" y="858256"/>
                </a:lnTo>
                <a:lnTo>
                  <a:pt x="4421510" y="804197"/>
                </a:lnTo>
                <a:lnTo>
                  <a:pt x="4514643" y="750137"/>
                </a:lnTo>
                <a:close/>
                <a:moveTo>
                  <a:pt x="4923708" y="750137"/>
                </a:moveTo>
                <a:lnTo>
                  <a:pt x="5016841" y="804197"/>
                </a:lnTo>
                <a:lnTo>
                  <a:pt x="5109974" y="858256"/>
                </a:lnTo>
                <a:lnTo>
                  <a:pt x="5109974" y="1073464"/>
                </a:lnTo>
                <a:lnTo>
                  <a:pt x="5016841" y="1127008"/>
                </a:lnTo>
                <a:lnTo>
                  <a:pt x="4923708" y="1181067"/>
                </a:lnTo>
                <a:lnTo>
                  <a:pt x="4830575" y="1127008"/>
                </a:lnTo>
                <a:lnTo>
                  <a:pt x="4737442" y="1072949"/>
                </a:lnTo>
                <a:lnTo>
                  <a:pt x="4737442" y="857741"/>
                </a:lnTo>
                <a:lnTo>
                  <a:pt x="4830575" y="803682"/>
                </a:lnTo>
                <a:lnTo>
                  <a:pt x="4923708" y="750137"/>
                </a:lnTo>
                <a:close/>
                <a:moveTo>
                  <a:pt x="5332259" y="750137"/>
                </a:moveTo>
                <a:lnTo>
                  <a:pt x="5425392" y="804197"/>
                </a:lnTo>
                <a:lnTo>
                  <a:pt x="5518526" y="858256"/>
                </a:lnTo>
                <a:lnTo>
                  <a:pt x="5518526" y="1073464"/>
                </a:lnTo>
                <a:lnTo>
                  <a:pt x="5425392" y="1127523"/>
                </a:lnTo>
                <a:lnTo>
                  <a:pt x="5332259" y="1181582"/>
                </a:lnTo>
                <a:lnTo>
                  <a:pt x="5239126" y="1127523"/>
                </a:lnTo>
                <a:lnTo>
                  <a:pt x="5145993" y="1073464"/>
                </a:lnTo>
                <a:lnTo>
                  <a:pt x="5145993" y="858256"/>
                </a:lnTo>
                <a:lnTo>
                  <a:pt x="5239126" y="804197"/>
                </a:lnTo>
                <a:lnTo>
                  <a:pt x="5332259" y="750137"/>
                </a:lnTo>
                <a:close/>
                <a:moveTo>
                  <a:pt x="5741325" y="750137"/>
                </a:moveTo>
                <a:lnTo>
                  <a:pt x="5834458" y="804197"/>
                </a:lnTo>
                <a:lnTo>
                  <a:pt x="5927591" y="858256"/>
                </a:lnTo>
                <a:lnTo>
                  <a:pt x="5927591" y="1073464"/>
                </a:lnTo>
                <a:lnTo>
                  <a:pt x="5834458" y="1127523"/>
                </a:lnTo>
                <a:lnTo>
                  <a:pt x="5741325" y="1181582"/>
                </a:lnTo>
                <a:lnTo>
                  <a:pt x="5648191" y="1127523"/>
                </a:lnTo>
                <a:lnTo>
                  <a:pt x="5555058" y="1073464"/>
                </a:lnTo>
                <a:lnTo>
                  <a:pt x="5555058" y="858256"/>
                </a:lnTo>
                <a:lnTo>
                  <a:pt x="5648191" y="804197"/>
                </a:lnTo>
                <a:lnTo>
                  <a:pt x="5741325" y="750137"/>
                </a:lnTo>
                <a:close/>
                <a:moveTo>
                  <a:pt x="5927591" y="1566176"/>
                </a:moveTo>
                <a:lnTo>
                  <a:pt x="5927591" y="1781383"/>
                </a:lnTo>
                <a:lnTo>
                  <a:pt x="5834458" y="1835442"/>
                </a:lnTo>
                <a:lnTo>
                  <a:pt x="5741325" y="1889502"/>
                </a:lnTo>
                <a:lnTo>
                  <a:pt x="5648191" y="1835442"/>
                </a:lnTo>
                <a:lnTo>
                  <a:pt x="5555058" y="1781383"/>
                </a:lnTo>
                <a:lnTo>
                  <a:pt x="5555058" y="1566176"/>
                </a:lnTo>
                <a:lnTo>
                  <a:pt x="5648191" y="1512116"/>
                </a:lnTo>
                <a:lnTo>
                  <a:pt x="5741325" y="1458057"/>
                </a:lnTo>
                <a:lnTo>
                  <a:pt x="5834458" y="1512116"/>
                </a:lnTo>
                <a:lnTo>
                  <a:pt x="5927591" y="1566176"/>
                </a:lnTo>
                <a:close/>
                <a:moveTo>
                  <a:pt x="5927591" y="2274610"/>
                </a:moveTo>
                <a:lnTo>
                  <a:pt x="5927591" y="2489818"/>
                </a:lnTo>
                <a:lnTo>
                  <a:pt x="5834458" y="2543877"/>
                </a:lnTo>
                <a:lnTo>
                  <a:pt x="5741325" y="2597936"/>
                </a:lnTo>
                <a:lnTo>
                  <a:pt x="5648191" y="2543877"/>
                </a:lnTo>
                <a:lnTo>
                  <a:pt x="5555058" y="2489818"/>
                </a:lnTo>
                <a:lnTo>
                  <a:pt x="5555058" y="2274610"/>
                </a:lnTo>
                <a:lnTo>
                  <a:pt x="5648191" y="2220551"/>
                </a:lnTo>
                <a:lnTo>
                  <a:pt x="5741325" y="2166491"/>
                </a:lnTo>
                <a:lnTo>
                  <a:pt x="5834458" y="2220551"/>
                </a:lnTo>
                <a:lnTo>
                  <a:pt x="5927591" y="2274610"/>
                </a:lnTo>
                <a:close/>
                <a:moveTo>
                  <a:pt x="5927591" y="2983045"/>
                </a:moveTo>
                <a:lnTo>
                  <a:pt x="5927591" y="3198252"/>
                </a:lnTo>
                <a:lnTo>
                  <a:pt x="5834458" y="3252311"/>
                </a:lnTo>
                <a:lnTo>
                  <a:pt x="5741325" y="3306371"/>
                </a:lnTo>
                <a:lnTo>
                  <a:pt x="5648191" y="3252311"/>
                </a:lnTo>
                <a:lnTo>
                  <a:pt x="5555058" y="3198252"/>
                </a:lnTo>
                <a:lnTo>
                  <a:pt x="5555058" y="2983045"/>
                </a:lnTo>
                <a:lnTo>
                  <a:pt x="5648191" y="2928985"/>
                </a:lnTo>
                <a:lnTo>
                  <a:pt x="5741325" y="2874926"/>
                </a:lnTo>
                <a:lnTo>
                  <a:pt x="5834458" y="2928985"/>
                </a:lnTo>
                <a:lnTo>
                  <a:pt x="5927591" y="2983045"/>
                </a:lnTo>
                <a:close/>
                <a:moveTo>
                  <a:pt x="5927591" y="3691479"/>
                </a:moveTo>
                <a:lnTo>
                  <a:pt x="5927591" y="3906686"/>
                </a:lnTo>
                <a:lnTo>
                  <a:pt x="5834458" y="3960746"/>
                </a:lnTo>
                <a:lnTo>
                  <a:pt x="5741325" y="4014805"/>
                </a:lnTo>
                <a:lnTo>
                  <a:pt x="5648191" y="3960746"/>
                </a:lnTo>
                <a:lnTo>
                  <a:pt x="5555058" y="3906686"/>
                </a:lnTo>
                <a:lnTo>
                  <a:pt x="5555058" y="3691479"/>
                </a:lnTo>
                <a:lnTo>
                  <a:pt x="5648191" y="3637420"/>
                </a:lnTo>
                <a:lnTo>
                  <a:pt x="5741325" y="3583360"/>
                </a:lnTo>
                <a:lnTo>
                  <a:pt x="5834458" y="3637420"/>
                </a:lnTo>
                <a:lnTo>
                  <a:pt x="5927591" y="3691479"/>
                </a:lnTo>
                <a:close/>
                <a:moveTo>
                  <a:pt x="5927591" y="4399913"/>
                </a:moveTo>
                <a:lnTo>
                  <a:pt x="5927591" y="4615121"/>
                </a:lnTo>
                <a:lnTo>
                  <a:pt x="5834458" y="4669181"/>
                </a:lnTo>
                <a:lnTo>
                  <a:pt x="5741325" y="4723240"/>
                </a:lnTo>
                <a:lnTo>
                  <a:pt x="5648191" y="4669181"/>
                </a:lnTo>
                <a:lnTo>
                  <a:pt x="5555058" y="4615121"/>
                </a:lnTo>
                <a:lnTo>
                  <a:pt x="5555058" y="4399913"/>
                </a:lnTo>
                <a:lnTo>
                  <a:pt x="5648191" y="4345854"/>
                </a:lnTo>
                <a:lnTo>
                  <a:pt x="5741325" y="4291795"/>
                </a:lnTo>
                <a:lnTo>
                  <a:pt x="5834458" y="4345854"/>
                </a:lnTo>
                <a:lnTo>
                  <a:pt x="5927591" y="4399913"/>
                </a:lnTo>
                <a:close/>
                <a:moveTo>
                  <a:pt x="5927591" y="5108348"/>
                </a:moveTo>
                <a:lnTo>
                  <a:pt x="5927591" y="5323556"/>
                </a:lnTo>
                <a:lnTo>
                  <a:pt x="5834458" y="5377615"/>
                </a:lnTo>
                <a:lnTo>
                  <a:pt x="5741325" y="5431674"/>
                </a:lnTo>
                <a:lnTo>
                  <a:pt x="5648191" y="5377615"/>
                </a:lnTo>
                <a:lnTo>
                  <a:pt x="5555058" y="5323556"/>
                </a:lnTo>
                <a:lnTo>
                  <a:pt x="5555058" y="5108348"/>
                </a:lnTo>
                <a:lnTo>
                  <a:pt x="5648191" y="5054289"/>
                </a:lnTo>
                <a:lnTo>
                  <a:pt x="5741325" y="5000229"/>
                </a:lnTo>
                <a:lnTo>
                  <a:pt x="5834458" y="5054289"/>
                </a:lnTo>
                <a:lnTo>
                  <a:pt x="5927591" y="5108348"/>
                </a:lnTo>
                <a:close/>
                <a:moveTo>
                  <a:pt x="5927591" y="5817297"/>
                </a:moveTo>
                <a:lnTo>
                  <a:pt x="5927591" y="6032505"/>
                </a:lnTo>
                <a:lnTo>
                  <a:pt x="5834458" y="6086564"/>
                </a:lnTo>
                <a:lnTo>
                  <a:pt x="5741325" y="6140623"/>
                </a:lnTo>
                <a:lnTo>
                  <a:pt x="5648191" y="6086564"/>
                </a:lnTo>
                <a:lnTo>
                  <a:pt x="5555058" y="6032505"/>
                </a:lnTo>
                <a:lnTo>
                  <a:pt x="5555058" y="5817297"/>
                </a:lnTo>
                <a:lnTo>
                  <a:pt x="5648191" y="5763238"/>
                </a:lnTo>
                <a:lnTo>
                  <a:pt x="5741325" y="5709179"/>
                </a:lnTo>
                <a:lnTo>
                  <a:pt x="5834458" y="5763238"/>
                </a:lnTo>
                <a:lnTo>
                  <a:pt x="5927591" y="5817297"/>
                </a:lnTo>
                <a:close/>
                <a:moveTo>
                  <a:pt x="5927591" y="6525732"/>
                </a:moveTo>
                <a:lnTo>
                  <a:pt x="5927591" y="6740940"/>
                </a:lnTo>
                <a:lnTo>
                  <a:pt x="5834458" y="6794999"/>
                </a:lnTo>
                <a:lnTo>
                  <a:pt x="5741325" y="6849058"/>
                </a:lnTo>
                <a:lnTo>
                  <a:pt x="5648191" y="6794999"/>
                </a:lnTo>
                <a:lnTo>
                  <a:pt x="5555058" y="6740940"/>
                </a:lnTo>
                <a:lnTo>
                  <a:pt x="5555058" y="6525732"/>
                </a:lnTo>
                <a:lnTo>
                  <a:pt x="5648191" y="6471672"/>
                </a:lnTo>
                <a:lnTo>
                  <a:pt x="5741325" y="6417613"/>
                </a:lnTo>
                <a:lnTo>
                  <a:pt x="5834458" y="6471672"/>
                </a:lnTo>
                <a:lnTo>
                  <a:pt x="5927591" y="6525732"/>
                </a:lnTo>
                <a:close/>
                <a:moveTo>
                  <a:pt x="5927591" y="7234166"/>
                </a:moveTo>
                <a:lnTo>
                  <a:pt x="5927591" y="7449374"/>
                </a:lnTo>
                <a:lnTo>
                  <a:pt x="5834458" y="7503433"/>
                </a:lnTo>
                <a:lnTo>
                  <a:pt x="5741325" y="7557492"/>
                </a:lnTo>
                <a:lnTo>
                  <a:pt x="5648191" y="7503433"/>
                </a:lnTo>
                <a:lnTo>
                  <a:pt x="5555058" y="7449374"/>
                </a:lnTo>
                <a:lnTo>
                  <a:pt x="5555058" y="7234166"/>
                </a:lnTo>
                <a:lnTo>
                  <a:pt x="5648191" y="7180107"/>
                </a:lnTo>
                <a:lnTo>
                  <a:pt x="5741325" y="7126047"/>
                </a:lnTo>
                <a:lnTo>
                  <a:pt x="5834458" y="7180107"/>
                </a:lnTo>
                <a:lnTo>
                  <a:pt x="5927591" y="7234166"/>
                </a:lnTo>
                <a:close/>
                <a:moveTo>
                  <a:pt x="5927591" y="7942600"/>
                </a:moveTo>
                <a:lnTo>
                  <a:pt x="5927591" y="8157808"/>
                </a:lnTo>
                <a:lnTo>
                  <a:pt x="5834458" y="8211867"/>
                </a:lnTo>
                <a:lnTo>
                  <a:pt x="5741325" y="8265927"/>
                </a:lnTo>
                <a:lnTo>
                  <a:pt x="5648191" y="8211867"/>
                </a:lnTo>
                <a:lnTo>
                  <a:pt x="5555058" y="8157808"/>
                </a:lnTo>
                <a:lnTo>
                  <a:pt x="5555058" y="7942600"/>
                </a:lnTo>
                <a:lnTo>
                  <a:pt x="5648191" y="7888541"/>
                </a:lnTo>
                <a:lnTo>
                  <a:pt x="5741325" y="7834482"/>
                </a:lnTo>
                <a:lnTo>
                  <a:pt x="5834458" y="7888541"/>
                </a:lnTo>
                <a:lnTo>
                  <a:pt x="5927591" y="7942600"/>
                </a:lnTo>
                <a:close/>
                <a:moveTo>
                  <a:pt x="5927591" y="8651035"/>
                </a:moveTo>
                <a:lnTo>
                  <a:pt x="5927591" y="8866242"/>
                </a:lnTo>
                <a:lnTo>
                  <a:pt x="5834458" y="8920302"/>
                </a:lnTo>
                <a:lnTo>
                  <a:pt x="5741325" y="8974361"/>
                </a:lnTo>
                <a:lnTo>
                  <a:pt x="5648191" y="8920302"/>
                </a:lnTo>
                <a:lnTo>
                  <a:pt x="5555058" y="8866242"/>
                </a:lnTo>
                <a:lnTo>
                  <a:pt x="5555058" y="8651035"/>
                </a:lnTo>
                <a:lnTo>
                  <a:pt x="5648191" y="8596976"/>
                </a:lnTo>
                <a:lnTo>
                  <a:pt x="5741325" y="8542916"/>
                </a:lnTo>
                <a:lnTo>
                  <a:pt x="5834458" y="8596976"/>
                </a:lnTo>
                <a:lnTo>
                  <a:pt x="5927591" y="8651035"/>
                </a:lnTo>
                <a:close/>
                <a:moveTo>
                  <a:pt x="5927591" y="9359469"/>
                </a:moveTo>
                <a:lnTo>
                  <a:pt x="5927591" y="9574677"/>
                </a:lnTo>
                <a:lnTo>
                  <a:pt x="5834458" y="9628736"/>
                </a:lnTo>
                <a:lnTo>
                  <a:pt x="5741325" y="9682795"/>
                </a:lnTo>
                <a:lnTo>
                  <a:pt x="5648191" y="9628736"/>
                </a:lnTo>
                <a:lnTo>
                  <a:pt x="5555058" y="9574677"/>
                </a:lnTo>
                <a:lnTo>
                  <a:pt x="5555058" y="9359469"/>
                </a:lnTo>
                <a:lnTo>
                  <a:pt x="5648191" y="9305410"/>
                </a:lnTo>
                <a:lnTo>
                  <a:pt x="5741325" y="9251351"/>
                </a:lnTo>
                <a:lnTo>
                  <a:pt x="5834458" y="9305410"/>
                </a:lnTo>
                <a:lnTo>
                  <a:pt x="5927591" y="9359469"/>
                </a:lnTo>
                <a:close/>
                <a:moveTo>
                  <a:pt x="5927591" y="10067904"/>
                </a:moveTo>
                <a:lnTo>
                  <a:pt x="5927591" y="10283111"/>
                </a:lnTo>
                <a:lnTo>
                  <a:pt x="5834458" y="10337171"/>
                </a:lnTo>
                <a:lnTo>
                  <a:pt x="5741325" y="10391230"/>
                </a:lnTo>
                <a:lnTo>
                  <a:pt x="5648191" y="10337171"/>
                </a:lnTo>
                <a:lnTo>
                  <a:pt x="5555058" y="10283111"/>
                </a:lnTo>
                <a:lnTo>
                  <a:pt x="5555058" y="10067904"/>
                </a:lnTo>
                <a:lnTo>
                  <a:pt x="5648191" y="10013844"/>
                </a:lnTo>
                <a:lnTo>
                  <a:pt x="5741325" y="9959785"/>
                </a:lnTo>
                <a:lnTo>
                  <a:pt x="5834458" y="10013844"/>
                </a:lnTo>
                <a:lnTo>
                  <a:pt x="5927591" y="10067904"/>
                </a:lnTo>
                <a:close/>
                <a:moveTo>
                  <a:pt x="5536535" y="10744932"/>
                </a:moveTo>
                <a:lnTo>
                  <a:pt x="5443402" y="10690873"/>
                </a:lnTo>
                <a:lnTo>
                  <a:pt x="5350269" y="10636814"/>
                </a:lnTo>
                <a:lnTo>
                  <a:pt x="5350269" y="10421606"/>
                </a:lnTo>
                <a:lnTo>
                  <a:pt x="5443402" y="10367546"/>
                </a:lnTo>
                <a:lnTo>
                  <a:pt x="5536535" y="10313487"/>
                </a:lnTo>
                <a:lnTo>
                  <a:pt x="5629668" y="10367546"/>
                </a:lnTo>
                <a:lnTo>
                  <a:pt x="5722801" y="10421606"/>
                </a:lnTo>
                <a:lnTo>
                  <a:pt x="5722801" y="10636814"/>
                </a:lnTo>
                <a:lnTo>
                  <a:pt x="5629668" y="10690873"/>
                </a:lnTo>
                <a:lnTo>
                  <a:pt x="5536535" y="10744932"/>
                </a:lnTo>
                <a:close/>
                <a:moveTo>
                  <a:pt x="5127984" y="10744932"/>
                </a:moveTo>
                <a:lnTo>
                  <a:pt x="5034851" y="10690873"/>
                </a:lnTo>
                <a:lnTo>
                  <a:pt x="4941718" y="10636814"/>
                </a:lnTo>
                <a:lnTo>
                  <a:pt x="4941718" y="10421606"/>
                </a:lnTo>
                <a:lnTo>
                  <a:pt x="5034851" y="10367546"/>
                </a:lnTo>
                <a:lnTo>
                  <a:pt x="5127984" y="10313487"/>
                </a:lnTo>
                <a:lnTo>
                  <a:pt x="5221117" y="10367546"/>
                </a:lnTo>
                <a:lnTo>
                  <a:pt x="5314250" y="10421606"/>
                </a:lnTo>
                <a:lnTo>
                  <a:pt x="5314250" y="10636814"/>
                </a:lnTo>
                <a:lnTo>
                  <a:pt x="5221117" y="10690873"/>
                </a:lnTo>
                <a:lnTo>
                  <a:pt x="5127984" y="10744932"/>
                </a:lnTo>
                <a:close/>
                <a:moveTo>
                  <a:pt x="4718918" y="10744932"/>
                </a:moveTo>
                <a:lnTo>
                  <a:pt x="4625785" y="10690873"/>
                </a:lnTo>
                <a:lnTo>
                  <a:pt x="4532652" y="10636814"/>
                </a:lnTo>
                <a:lnTo>
                  <a:pt x="4532652" y="10421606"/>
                </a:lnTo>
                <a:lnTo>
                  <a:pt x="4625785" y="10367546"/>
                </a:lnTo>
                <a:lnTo>
                  <a:pt x="4718918" y="10313487"/>
                </a:lnTo>
                <a:lnTo>
                  <a:pt x="4812051" y="10367546"/>
                </a:lnTo>
                <a:lnTo>
                  <a:pt x="4905184" y="10421606"/>
                </a:lnTo>
                <a:lnTo>
                  <a:pt x="4905184" y="10636814"/>
                </a:lnTo>
                <a:lnTo>
                  <a:pt x="4812051" y="10690873"/>
                </a:lnTo>
                <a:lnTo>
                  <a:pt x="4718918" y="10744932"/>
                </a:lnTo>
                <a:close/>
                <a:moveTo>
                  <a:pt x="4310367" y="10744932"/>
                </a:moveTo>
                <a:lnTo>
                  <a:pt x="4217234" y="10690873"/>
                </a:lnTo>
                <a:lnTo>
                  <a:pt x="4124101" y="10636814"/>
                </a:lnTo>
                <a:lnTo>
                  <a:pt x="4124101" y="10421606"/>
                </a:lnTo>
                <a:lnTo>
                  <a:pt x="4217234" y="10367546"/>
                </a:lnTo>
                <a:lnTo>
                  <a:pt x="4310367" y="10313487"/>
                </a:lnTo>
                <a:lnTo>
                  <a:pt x="4403500" y="10367546"/>
                </a:lnTo>
                <a:lnTo>
                  <a:pt x="4496634" y="10421606"/>
                </a:lnTo>
                <a:lnTo>
                  <a:pt x="4496634" y="10636814"/>
                </a:lnTo>
                <a:lnTo>
                  <a:pt x="4403500" y="10690873"/>
                </a:lnTo>
                <a:lnTo>
                  <a:pt x="4310367" y="10744932"/>
                </a:lnTo>
                <a:close/>
                <a:moveTo>
                  <a:pt x="3901816" y="10744932"/>
                </a:moveTo>
                <a:lnTo>
                  <a:pt x="3808683" y="10690873"/>
                </a:lnTo>
                <a:lnTo>
                  <a:pt x="3715550" y="10636814"/>
                </a:lnTo>
                <a:lnTo>
                  <a:pt x="3715550" y="10421606"/>
                </a:lnTo>
                <a:lnTo>
                  <a:pt x="3808683" y="10367546"/>
                </a:lnTo>
                <a:lnTo>
                  <a:pt x="3901816" y="10313487"/>
                </a:lnTo>
                <a:lnTo>
                  <a:pt x="3994949" y="10367546"/>
                </a:lnTo>
                <a:lnTo>
                  <a:pt x="4088082" y="10421606"/>
                </a:lnTo>
                <a:lnTo>
                  <a:pt x="4088082" y="10636814"/>
                </a:lnTo>
                <a:lnTo>
                  <a:pt x="3994949" y="10690873"/>
                </a:lnTo>
                <a:lnTo>
                  <a:pt x="3901816" y="10744932"/>
                </a:lnTo>
                <a:close/>
                <a:moveTo>
                  <a:pt x="3492751" y="10744932"/>
                </a:moveTo>
                <a:lnTo>
                  <a:pt x="3399618" y="10690873"/>
                </a:lnTo>
                <a:lnTo>
                  <a:pt x="3306484" y="10636814"/>
                </a:lnTo>
                <a:lnTo>
                  <a:pt x="3306484" y="10421606"/>
                </a:lnTo>
                <a:lnTo>
                  <a:pt x="3399618" y="10367546"/>
                </a:lnTo>
                <a:lnTo>
                  <a:pt x="3492751" y="10313487"/>
                </a:lnTo>
                <a:lnTo>
                  <a:pt x="3585884" y="10367546"/>
                </a:lnTo>
                <a:lnTo>
                  <a:pt x="3679017" y="10421606"/>
                </a:lnTo>
                <a:lnTo>
                  <a:pt x="3679017" y="10636814"/>
                </a:lnTo>
                <a:lnTo>
                  <a:pt x="3585884" y="10690873"/>
                </a:lnTo>
                <a:lnTo>
                  <a:pt x="3492751" y="10744932"/>
                </a:lnTo>
                <a:close/>
                <a:moveTo>
                  <a:pt x="3084200" y="10744932"/>
                </a:moveTo>
                <a:lnTo>
                  <a:pt x="2991066" y="10690873"/>
                </a:lnTo>
                <a:lnTo>
                  <a:pt x="2897933" y="10636814"/>
                </a:lnTo>
                <a:lnTo>
                  <a:pt x="2897933" y="10421606"/>
                </a:lnTo>
                <a:lnTo>
                  <a:pt x="2991066" y="10367546"/>
                </a:lnTo>
                <a:lnTo>
                  <a:pt x="3084200" y="10313487"/>
                </a:lnTo>
                <a:lnTo>
                  <a:pt x="3177333" y="10367546"/>
                </a:lnTo>
                <a:lnTo>
                  <a:pt x="3270466" y="10421606"/>
                </a:lnTo>
                <a:lnTo>
                  <a:pt x="3270466" y="10636814"/>
                </a:lnTo>
                <a:lnTo>
                  <a:pt x="3177333" y="10690873"/>
                </a:lnTo>
                <a:lnTo>
                  <a:pt x="3084200" y="10744932"/>
                </a:lnTo>
                <a:close/>
                <a:moveTo>
                  <a:pt x="2675134" y="10744932"/>
                </a:moveTo>
                <a:lnTo>
                  <a:pt x="2582001" y="10690873"/>
                </a:lnTo>
                <a:lnTo>
                  <a:pt x="2488868" y="10636814"/>
                </a:lnTo>
                <a:lnTo>
                  <a:pt x="2488868" y="10421606"/>
                </a:lnTo>
                <a:lnTo>
                  <a:pt x="2582001" y="10367546"/>
                </a:lnTo>
                <a:lnTo>
                  <a:pt x="2675134" y="10313487"/>
                </a:lnTo>
                <a:lnTo>
                  <a:pt x="2768267" y="10367546"/>
                </a:lnTo>
                <a:lnTo>
                  <a:pt x="2861400" y="10421606"/>
                </a:lnTo>
                <a:lnTo>
                  <a:pt x="2861400" y="10636814"/>
                </a:lnTo>
                <a:lnTo>
                  <a:pt x="2768267" y="10690873"/>
                </a:lnTo>
                <a:lnTo>
                  <a:pt x="2675134" y="10744932"/>
                </a:lnTo>
                <a:close/>
                <a:moveTo>
                  <a:pt x="2266583" y="10744932"/>
                </a:moveTo>
                <a:lnTo>
                  <a:pt x="2173450" y="10690873"/>
                </a:lnTo>
                <a:lnTo>
                  <a:pt x="2080317" y="10636814"/>
                </a:lnTo>
                <a:lnTo>
                  <a:pt x="2080317" y="10421606"/>
                </a:lnTo>
                <a:lnTo>
                  <a:pt x="2173450" y="10367546"/>
                </a:lnTo>
                <a:lnTo>
                  <a:pt x="2266583" y="10313487"/>
                </a:lnTo>
                <a:lnTo>
                  <a:pt x="2359716" y="10367546"/>
                </a:lnTo>
                <a:lnTo>
                  <a:pt x="2452850" y="10421606"/>
                </a:lnTo>
                <a:lnTo>
                  <a:pt x="2452850" y="10636814"/>
                </a:lnTo>
                <a:lnTo>
                  <a:pt x="2359716" y="10690873"/>
                </a:lnTo>
                <a:lnTo>
                  <a:pt x="2266583" y="10744932"/>
                </a:lnTo>
                <a:close/>
                <a:moveTo>
                  <a:pt x="1857518" y="10744932"/>
                </a:moveTo>
                <a:lnTo>
                  <a:pt x="1764384" y="10690873"/>
                </a:lnTo>
                <a:lnTo>
                  <a:pt x="1671251" y="10636814"/>
                </a:lnTo>
                <a:lnTo>
                  <a:pt x="1671251" y="10421606"/>
                </a:lnTo>
                <a:lnTo>
                  <a:pt x="1764384" y="10367546"/>
                </a:lnTo>
                <a:lnTo>
                  <a:pt x="1857518" y="10313487"/>
                </a:lnTo>
                <a:lnTo>
                  <a:pt x="1950651" y="10367546"/>
                </a:lnTo>
                <a:lnTo>
                  <a:pt x="2043784" y="10421606"/>
                </a:lnTo>
                <a:lnTo>
                  <a:pt x="2043784" y="10636814"/>
                </a:lnTo>
                <a:lnTo>
                  <a:pt x="1950651" y="10690873"/>
                </a:lnTo>
                <a:lnTo>
                  <a:pt x="1857518" y="10744932"/>
                </a:lnTo>
                <a:close/>
                <a:moveTo>
                  <a:pt x="1448967" y="10744932"/>
                </a:moveTo>
                <a:lnTo>
                  <a:pt x="1355834" y="10690873"/>
                </a:lnTo>
                <a:lnTo>
                  <a:pt x="1262700" y="10636814"/>
                </a:lnTo>
                <a:lnTo>
                  <a:pt x="1262700" y="10421606"/>
                </a:lnTo>
                <a:lnTo>
                  <a:pt x="1355834" y="10367546"/>
                </a:lnTo>
                <a:lnTo>
                  <a:pt x="1448967" y="10313487"/>
                </a:lnTo>
                <a:lnTo>
                  <a:pt x="1542100" y="10367546"/>
                </a:lnTo>
                <a:lnTo>
                  <a:pt x="1635233" y="10421606"/>
                </a:lnTo>
                <a:lnTo>
                  <a:pt x="1635233" y="10636814"/>
                </a:lnTo>
                <a:lnTo>
                  <a:pt x="1542100" y="10690873"/>
                </a:lnTo>
                <a:lnTo>
                  <a:pt x="1448967" y="10744932"/>
                </a:lnTo>
                <a:close/>
                <a:moveTo>
                  <a:pt x="1039901" y="10744932"/>
                </a:moveTo>
                <a:lnTo>
                  <a:pt x="946768" y="10690873"/>
                </a:lnTo>
                <a:lnTo>
                  <a:pt x="853635" y="10636814"/>
                </a:lnTo>
                <a:lnTo>
                  <a:pt x="853635" y="10421606"/>
                </a:lnTo>
                <a:lnTo>
                  <a:pt x="946768" y="10367546"/>
                </a:lnTo>
                <a:lnTo>
                  <a:pt x="1039901" y="10313487"/>
                </a:lnTo>
                <a:lnTo>
                  <a:pt x="1133034" y="10367546"/>
                </a:lnTo>
                <a:lnTo>
                  <a:pt x="1226168" y="10421606"/>
                </a:lnTo>
                <a:lnTo>
                  <a:pt x="1226168" y="10636814"/>
                </a:lnTo>
                <a:lnTo>
                  <a:pt x="1133034" y="10690873"/>
                </a:lnTo>
                <a:lnTo>
                  <a:pt x="1039901" y="10744932"/>
                </a:lnTo>
                <a:close/>
                <a:moveTo>
                  <a:pt x="649359" y="10283111"/>
                </a:moveTo>
                <a:lnTo>
                  <a:pt x="649359" y="10067904"/>
                </a:lnTo>
                <a:lnTo>
                  <a:pt x="742493" y="10013844"/>
                </a:lnTo>
                <a:lnTo>
                  <a:pt x="835626" y="9959785"/>
                </a:lnTo>
                <a:lnTo>
                  <a:pt x="928759" y="10013844"/>
                </a:lnTo>
                <a:lnTo>
                  <a:pt x="1021892" y="10067904"/>
                </a:lnTo>
                <a:lnTo>
                  <a:pt x="1021892" y="10283111"/>
                </a:lnTo>
                <a:lnTo>
                  <a:pt x="928759" y="10337171"/>
                </a:lnTo>
                <a:lnTo>
                  <a:pt x="835626" y="10391230"/>
                </a:lnTo>
                <a:lnTo>
                  <a:pt x="742493" y="10337171"/>
                </a:lnTo>
                <a:lnTo>
                  <a:pt x="649359" y="10283111"/>
                </a:lnTo>
                <a:close/>
                <a:moveTo>
                  <a:pt x="649359" y="9574677"/>
                </a:moveTo>
                <a:lnTo>
                  <a:pt x="649359" y="9359469"/>
                </a:lnTo>
                <a:lnTo>
                  <a:pt x="742493" y="9305410"/>
                </a:lnTo>
                <a:lnTo>
                  <a:pt x="835626" y="9251351"/>
                </a:lnTo>
                <a:lnTo>
                  <a:pt x="928759" y="9305410"/>
                </a:lnTo>
                <a:lnTo>
                  <a:pt x="1021892" y="9359469"/>
                </a:lnTo>
                <a:lnTo>
                  <a:pt x="1021892" y="9574677"/>
                </a:lnTo>
                <a:lnTo>
                  <a:pt x="928759" y="9628736"/>
                </a:lnTo>
                <a:lnTo>
                  <a:pt x="835626" y="9682795"/>
                </a:lnTo>
                <a:lnTo>
                  <a:pt x="742493" y="9628736"/>
                </a:lnTo>
                <a:lnTo>
                  <a:pt x="649359" y="9574677"/>
                </a:lnTo>
                <a:close/>
                <a:moveTo>
                  <a:pt x="649359" y="8866242"/>
                </a:moveTo>
                <a:lnTo>
                  <a:pt x="649359" y="8651035"/>
                </a:lnTo>
                <a:lnTo>
                  <a:pt x="742493" y="8596976"/>
                </a:lnTo>
                <a:lnTo>
                  <a:pt x="835626" y="8542916"/>
                </a:lnTo>
                <a:lnTo>
                  <a:pt x="928759" y="8596976"/>
                </a:lnTo>
                <a:lnTo>
                  <a:pt x="1021892" y="8651035"/>
                </a:lnTo>
                <a:lnTo>
                  <a:pt x="1021892" y="8866242"/>
                </a:lnTo>
                <a:lnTo>
                  <a:pt x="928759" y="8920302"/>
                </a:lnTo>
                <a:lnTo>
                  <a:pt x="835626" y="8974361"/>
                </a:lnTo>
                <a:lnTo>
                  <a:pt x="742493" y="8920302"/>
                </a:lnTo>
                <a:lnTo>
                  <a:pt x="649359" y="8866242"/>
                </a:lnTo>
                <a:close/>
                <a:moveTo>
                  <a:pt x="649359" y="8157808"/>
                </a:moveTo>
                <a:lnTo>
                  <a:pt x="649359" y="7942600"/>
                </a:lnTo>
                <a:lnTo>
                  <a:pt x="742493" y="7888541"/>
                </a:lnTo>
                <a:lnTo>
                  <a:pt x="835626" y="7834482"/>
                </a:lnTo>
                <a:lnTo>
                  <a:pt x="928759" y="7888541"/>
                </a:lnTo>
                <a:lnTo>
                  <a:pt x="1021892" y="7942600"/>
                </a:lnTo>
                <a:lnTo>
                  <a:pt x="1021892" y="8157808"/>
                </a:lnTo>
                <a:lnTo>
                  <a:pt x="928759" y="8211867"/>
                </a:lnTo>
                <a:lnTo>
                  <a:pt x="835626" y="8265927"/>
                </a:lnTo>
                <a:lnTo>
                  <a:pt x="742493" y="8211867"/>
                </a:lnTo>
                <a:lnTo>
                  <a:pt x="649359" y="8157808"/>
                </a:lnTo>
                <a:close/>
                <a:moveTo>
                  <a:pt x="649359" y="7449374"/>
                </a:moveTo>
                <a:lnTo>
                  <a:pt x="649359" y="7234166"/>
                </a:lnTo>
                <a:lnTo>
                  <a:pt x="742493" y="7180107"/>
                </a:lnTo>
                <a:lnTo>
                  <a:pt x="835626" y="7126047"/>
                </a:lnTo>
                <a:lnTo>
                  <a:pt x="928759" y="7180107"/>
                </a:lnTo>
                <a:lnTo>
                  <a:pt x="1021892" y="7234166"/>
                </a:lnTo>
                <a:lnTo>
                  <a:pt x="1021892" y="7449374"/>
                </a:lnTo>
                <a:lnTo>
                  <a:pt x="928759" y="7503433"/>
                </a:lnTo>
                <a:lnTo>
                  <a:pt x="835626" y="7557492"/>
                </a:lnTo>
                <a:lnTo>
                  <a:pt x="742493" y="7503433"/>
                </a:lnTo>
                <a:lnTo>
                  <a:pt x="649359" y="7449374"/>
                </a:lnTo>
                <a:close/>
                <a:moveTo>
                  <a:pt x="649359" y="6740940"/>
                </a:moveTo>
                <a:lnTo>
                  <a:pt x="649359" y="6525732"/>
                </a:lnTo>
                <a:lnTo>
                  <a:pt x="742493" y="6471672"/>
                </a:lnTo>
                <a:lnTo>
                  <a:pt x="835626" y="6417613"/>
                </a:lnTo>
                <a:lnTo>
                  <a:pt x="928759" y="6471672"/>
                </a:lnTo>
                <a:lnTo>
                  <a:pt x="1021892" y="6525732"/>
                </a:lnTo>
                <a:lnTo>
                  <a:pt x="1021892" y="6740940"/>
                </a:lnTo>
                <a:lnTo>
                  <a:pt x="928759" y="6794999"/>
                </a:lnTo>
                <a:lnTo>
                  <a:pt x="835626" y="6849058"/>
                </a:lnTo>
                <a:lnTo>
                  <a:pt x="742493" y="6794999"/>
                </a:lnTo>
                <a:lnTo>
                  <a:pt x="649359" y="6740940"/>
                </a:lnTo>
                <a:close/>
                <a:moveTo>
                  <a:pt x="649359" y="6032505"/>
                </a:moveTo>
                <a:lnTo>
                  <a:pt x="649359" y="5817297"/>
                </a:lnTo>
                <a:lnTo>
                  <a:pt x="742493" y="5763238"/>
                </a:lnTo>
                <a:lnTo>
                  <a:pt x="835626" y="5709179"/>
                </a:lnTo>
                <a:lnTo>
                  <a:pt x="928759" y="5763238"/>
                </a:lnTo>
                <a:lnTo>
                  <a:pt x="1021892" y="5817297"/>
                </a:lnTo>
                <a:lnTo>
                  <a:pt x="1021892" y="6032505"/>
                </a:lnTo>
                <a:lnTo>
                  <a:pt x="928759" y="6086564"/>
                </a:lnTo>
                <a:lnTo>
                  <a:pt x="835626" y="6140623"/>
                </a:lnTo>
                <a:lnTo>
                  <a:pt x="742493" y="6086564"/>
                </a:lnTo>
                <a:lnTo>
                  <a:pt x="649359" y="6032505"/>
                </a:lnTo>
                <a:close/>
                <a:moveTo>
                  <a:pt x="649359" y="5324070"/>
                </a:moveTo>
                <a:lnTo>
                  <a:pt x="649359" y="5108863"/>
                </a:lnTo>
                <a:lnTo>
                  <a:pt x="742493" y="5054803"/>
                </a:lnTo>
                <a:lnTo>
                  <a:pt x="835626" y="5000744"/>
                </a:lnTo>
                <a:lnTo>
                  <a:pt x="928759" y="5054803"/>
                </a:lnTo>
                <a:lnTo>
                  <a:pt x="1021892" y="5108863"/>
                </a:lnTo>
                <a:lnTo>
                  <a:pt x="1021892" y="5324070"/>
                </a:lnTo>
                <a:lnTo>
                  <a:pt x="928759" y="5378130"/>
                </a:lnTo>
                <a:lnTo>
                  <a:pt x="835626" y="5432189"/>
                </a:lnTo>
                <a:lnTo>
                  <a:pt x="742493" y="5378130"/>
                </a:lnTo>
                <a:lnTo>
                  <a:pt x="649359" y="5324070"/>
                </a:lnTo>
                <a:close/>
                <a:moveTo>
                  <a:pt x="649359" y="4615636"/>
                </a:moveTo>
                <a:lnTo>
                  <a:pt x="649359" y="4400428"/>
                </a:lnTo>
                <a:lnTo>
                  <a:pt x="742493" y="4346369"/>
                </a:lnTo>
                <a:lnTo>
                  <a:pt x="835626" y="4292310"/>
                </a:lnTo>
                <a:lnTo>
                  <a:pt x="928759" y="4346369"/>
                </a:lnTo>
                <a:lnTo>
                  <a:pt x="1021892" y="4400428"/>
                </a:lnTo>
                <a:lnTo>
                  <a:pt x="1021892" y="4615636"/>
                </a:lnTo>
                <a:lnTo>
                  <a:pt x="928759" y="4669695"/>
                </a:lnTo>
                <a:lnTo>
                  <a:pt x="835626" y="4723755"/>
                </a:lnTo>
                <a:lnTo>
                  <a:pt x="742493" y="4669695"/>
                </a:lnTo>
                <a:lnTo>
                  <a:pt x="649359" y="4615636"/>
                </a:lnTo>
                <a:close/>
                <a:moveTo>
                  <a:pt x="649359" y="3907202"/>
                </a:moveTo>
                <a:lnTo>
                  <a:pt x="649359" y="3691479"/>
                </a:lnTo>
                <a:lnTo>
                  <a:pt x="742493" y="3637420"/>
                </a:lnTo>
                <a:lnTo>
                  <a:pt x="835626" y="3583360"/>
                </a:lnTo>
                <a:lnTo>
                  <a:pt x="928759" y="3637420"/>
                </a:lnTo>
                <a:lnTo>
                  <a:pt x="1021892" y="3691479"/>
                </a:lnTo>
                <a:lnTo>
                  <a:pt x="1021892" y="3906686"/>
                </a:lnTo>
                <a:lnTo>
                  <a:pt x="928759" y="3960746"/>
                </a:lnTo>
                <a:lnTo>
                  <a:pt x="835626" y="4014805"/>
                </a:lnTo>
                <a:lnTo>
                  <a:pt x="742493" y="3960746"/>
                </a:lnTo>
                <a:lnTo>
                  <a:pt x="649359" y="3907202"/>
                </a:lnTo>
                <a:close/>
                <a:moveTo>
                  <a:pt x="649359" y="3198767"/>
                </a:moveTo>
                <a:lnTo>
                  <a:pt x="649359" y="2983559"/>
                </a:lnTo>
                <a:lnTo>
                  <a:pt x="742493" y="2929500"/>
                </a:lnTo>
                <a:lnTo>
                  <a:pt x="835626" y="2875441"/>
                </a:lnTo>
                <a:lnTo>
                  <a:pt x="928759" y="2929500"/>
                </a:lnTo>
                <a:lnTo>
                  <a:pt x="1021892" y="2983559"/>
                </a:lnTo>
                <a:lnTo>
                  <a:pt x="1021892" y="3198767"/>
                </a:lnTo>
                <a:lnTo>
                  <a:pt x="928759" y="3252826"/>
                </a:lnTo>
                <a:lnTo>
                  <a:pt x="835626" y="3306886"/>
                </a:lnTo>
                <a:lnTo>
                  <a:pt x="742493" y="3252826"/>
                </a:lnTo>
                <a:lnTo>
                  <a:pt x="649359" y="3198767"/>
                </a:lnTo>
                <a:close/>
                <a:moveTo>
                  <a:pt x="649359" y="2489818"/>
                </a:moveTo>
                <a:lnTo>
                  <a:pt x="649359" y="2274610"/>
                </a:lnTo>
                <a:lnTo>
                  <a:pt x="742493" y="2220551"/>
                </a:lnTo>
                <a:lnTo>
                  <a:pt x="835626" y="2166491"/>
                </a:lnTo>
                <a:lnTo>
                  <a:pt x="928759" y="2220551"/>
                </a:lnTo>
                <a:lnTo>
                  <a:pt x="1021892" y="2274610"/>
                </a:lnTo>
                <a:lnTo>
                  <a:pt x="1021892" y="2489818"/>
                </a:lnTo>
                <a:lnTo>
                  <a:pt x="928759" y="2543877"/>
                </a:lnTo>
                <a:lnTo>
                  <a:pt x="835626" y="2597936"/>
                </a:lnTo>
                <a:lnTo>
                  <a:pt x="742493" y="2543877"/>
                </a:lnTo>
                <a:lnTo>
                  <a:pt x="649359" y="2489818"/>
                </a:lnTo>
                <a:close/>
                <a:moveTo>
                  <a:pt x="649359" y="1781383"/>
                </a:moveTo>
                <a:lnTo>
                  <a:pt x="649359" y="1566176"/>
                </a:lnTo>
                <a:lnTo>
                  <a:pt x="742493" y="1512116"/>
                </a:lnTo>
                <a:lnTo>
                  <a:pt x="835626" y="1458057"/>
                </a:lnTo>
                <a:lnTo>
                  <a:pt x="928759" y="1512116"/>
                </a:lnTo>
                <a:lnTo>
                  <a:pt x="1021892" y="1566176"/>
                </a:lnTo>
                <a:lnTo>
                  <a:pt x="1021892" y="1781383"/>
                </a:lnTo>
                <a:lnTo>
                  <a:pt x="928759" y="1835442"/>
                </a:lnTo>
                <a:lnTo>
                  <a:pt x="835626" y="1889502"/>
                </a:lnTo>
                <a:lnTo>
                  <a:pt x="742493" y="1835442"/>
                </a:lnTo>
                <a:lnTo>
                  <a:pt x="649359" y="1781383"/>
                </a:lnTo>
                <a:close/>
                <a:moveTo>
                  <a:pt x="1039901" y="1104355"/>
                </a:moveTo>
                <a:lnTo>
                  <a:pt x="1133034" y="1158414"/>
                </a:lnTo>
                <a:lnTo>
                  <a:pt x="1226168" y="1212473"/>
                </a:lnTo>
                <a:lnTo>
                  <a:pt x="1226168" y="1427681"/>
                </a:lnTo>
                <a:lnTo>
                  <a:pt x="1133034" y="1481740"/>
                </a:lnTo>
                <a:lnTo>
                  <a:pt x="1039901" y="1535799"/>
                </a:lnTo>
                <a:lnTo>
                  <a:pt x="946768" y="1481225"/>
                </a:lnTo>
                <a:lnTo>
                  <a:pt x="853635" y="1427166"/>
                </a:lnTo>
                <a:lnTo>
                  <a:pt x="853635" y="1211958"/>
                </a:lnTo>
                <a:lnTo>
                  <a:pt x="946768" y="1158414"/>
                </a:lnTo>
                <a:lnTo>
                  <a:pt x="1039901" y="1104355"/>
                </a:lnTo>
                <a:close/>
                <a:moveTo>
                  <a:pt x="1448967" y="1104355"/>
                </a:moveTo>
                <a:lnTo>
                  <a:pt x="1542100" y="1158414"/>
                </a:lnTo>
                <a:lnTo>
                  <a:pt x="1635233" y="1212473"/>
                </a:lnTo>
                <a:lnTo>
                  <a:pt x="1635233" y="1427681"/>
                </a:lnTo>
                <a:lnTo>
                  <a:pt x="1542100" y="1481740"/>
                </a:lnTo>
                <a:lnTo>
                  <a:pt x="1448967" y="1535799"/>
                </a:lnTo>
                <a:lnTo>
                  <a:pt x="1355834" y="1481740"/>
                </a:lnTo>
                <a:lnTo>
                  <a:pt x="1262700" y="1427681"/>
                </a:lnTo>
                <a:lnTo>
                  <a:pt x="1262700" y="1212473"/>
                </a:lnTo>
                <a:lnTo>
                  <a:pt x="1355834" y="1158414"/>
                </a:lnTo>
                <a:lnTo>
                  <a:pt x="1448967" y="1104355"/>
                </a:lnTo>
                <a:close/>
                <a:moveTo>
                  <a:pt x="1857518" y="1104355"/>
                </a:moveTo>
                <a:lnTo>
                  <a:pt x="1950651" y="1158414"/>
                </a:lnTo>
                <a:lnTo>
                  <a:pt x="2043784" y="1212473"/>
                </a:lnTo>
                <a:lnTo>
                  <a:pt x="2043784" y="1427681"/>
                </a:lnTo>
                <a:lnTo>
                  <a:pt x="1950651" y="1481740"/>
                </a:lnTo>
                <a:lnTo>
                  <a:pt x="1857518" y="1534770"/>
                </a:lnTo>
                <a:lnTo>
                  <a:pt x="1764384" y="1480710"/>
                </a:lnTo>
                <a:lnTo>
                  <a:pt x="1671251" y="1426651"/>
                </a:lnTo>
                <a:lnTo>
                  <a:pt x="1671251" y="1211444"/>
                </a:lnTo>
                <a:lnTo>
                  <a:pt x="1764384" y="1157384"/>
                </a:lnTo>
                <a:lnTo>
                  <a:pt x="1857518" y="1104355"/>
                </a:lnTo>
                <a:close/>
                <a:moveTo>
                  <a:pt x="2266583" y="1104355"/>
                </a:moveTo>
                <a:lnTo>
                  <a:pt x="2359716" y="1158414"/>
                </a:lnTo>
                <a:lnTo>
                  <a:pt x="2452850" y="1212473"/>
                </a:lnTo>
                <a:lnTo>
                  <a:pt x="2452850" y="1427681"/>
                </a:lnTo>
                <a:lnTo>
                  <a:pt x="2359716" y="1481740"/>
                </a:lnTo>
                <a:lnTo>
                  <a:pt x="2266583" y="1535799"/>
                </a:lnTo>
                <a:lnTo>
                  <a:pt x="2173450" y="1481740"/>
                </a:lnTo>
                <a:lnTo>
                  <a:pt x="2080317" y="1427681"/>
                </a:lnTo>
                <a:lnTo>
                  <a:pt x="2080317" y="1212473"/>
                </a:lnTo>
                <a:lnTo>
                  <a:pt x="2173450" y="1158414"/>
                </a:lnTo>
                <a:lnTo>
                  <a:pt x="2266583" y="1104355"/>
                </a:lnTo>
                <a:close/>
                <a:moveTo>
                  <a:pt x="2675134" y="1104355"/>
                </a:moveTo>
                <a:lnTo>
                  <a:pt x="2768267" y="1158414"/>
                </a:lnTo>
                <a:lnTo>
                  <a:pt x="2861400" y="1212473"/>
                </a:lnTo>
                <a:lnTo>
                  <a:pt x="2861400" y="1427681"/>
                </a:lnTo>
                <a:lnTo>
                  <a:pt x="2768267" y="1481225"/>
                </a:lnTo>
                <a:lnTo>
                  <a:pt x="2675134" y="1535285"/>
                </a:lnTo>
                <a:lnTo>
                  <a:pt x="2582001" y="1481225"/>
                </a:lnTo>
                <a:lnTo>
                  <a:pt x="2488868" y="1427166"/>
                </a:lnTo>
                <a:lnTo>
                  <a:pt x="2488868" y="1211958"/>
                </a:lnTo>
                <a:lnTo>
                  <a:pt x="2582001" y="1157899"/>
                </a:lnTo>
                <a:lnTo>
                  <a:pt x="2675134" y="1104355"/>
                </a:lnTo>
                <a:close/>
                <a:moveTo>
                  <a:pt x="3084200" y="1104355"/>
                </a:moveTo>
                <a:lnTo>
                  <a:pt x="3177333" y="1158414"/>
                </a:lnTo>
                <a:lnTo>
                  <a:pt x="3270466" y="1212473"/>
                </a:lnTo>
                <a:lnTo>
                  <a:pt x="3270466" y="1427681"/>
                </a:lnTo>
                <a:lnTo>
                  <a:pt x="3177333" y="1481740"/>
                </a:lnTo>
                <a:lnTo>
                  <a:pt x="3084200" y="1535799"/>
                </a:lnTo>
                <a:lnTo>
                  <a:pt x="2991066" y="1481740"/>
                </a:lnTo>
                <a:lnTo>
                  <a:pt x="2897933" y="1427681"/>
                </a:lnTo>
                <a:lnTo>
                  <a:pt x="2897933" y="1212473"/>
                </a:lnTo>
                <a:lnTo>
                  <a:pt x="2991066" y="1158414"/>
                </a:lnTo>
                <a:lnTo>
                  <a:pt x="3084200" y="1104355"/>
                </a:lnTo>
                <a:close/>
                <a:moveTo>
                  <a:pt x="3492751" y="1104355"/>
                </a:moveTo>
                <a:lnTo>
                  <a:pt x="3585884" y="1158414"/>
                </a:lnTo>
                <a:lnTo>
                  <a:pt x="3679017" y="1212473"/>
                </a:lnTo>
                <a:lnTo>
                  <a:pt x="3679017" y="1427681"/>
                </a:lnTo>
                <a:lnTo>
                  <a:pt x="3585884" y="1481740"/>
                </a:lnTo>
                <a:lnTo>
                  <a:pt x="3492751" y="1535799"/>
                </a:lnTo>
                <a:lnTo>
                  <a:pt x="3399618" y="1481740"/>
                </a:lnTo>
                <a:lnTo>
                  <a:pt x="3306484" y="1427681"/>
                </a:lnTo>
                <a:lnTo>
                  <a:pt x="3306484" y="1212473"/>
                </a:lnTo>
                <a:lnTo>
                  <a:pt x="3399618" y="1158414"/>
                </a:lnTo>
                <a:lnTo>
                  <a:pt x="3492751" y="1104355"/>
                </a:lnTo>
                <a:close/>
                <a:moveTo>
                  <a:pt x="3901816" y="1104355"/>
                </a:moveTo>
                <a:lnTo>
                  <a:pt x="3994949" y="1158414"/>
                </a:lnTo>
                <a:lnTo>
                  <a:pt x="4088082" y="1212473"/>
                </a:lnTo>
                <a:lnTo>
                  <a:pt x="4088082" y="1427681"/>
                </a:lnTo>
                <a:lnTo>
                  <a:pt x="3994949" y="1481740"/>
                </a:lnTo>
                <a:lnTo>
                  <a:pt x="3901816" y="1535799"/>
                </a:lnTo>
                <a:lnTo>
                  <a:pt x="3808683" y="1481740"/>
                </a:lnTo>
                <a:lnTo>
                  <a:pt x="3715035" y="1427166"/>
                </a:lnTo>
                <a:lnTo>
                  <a:pt x="3715035" y="1211958"/>
                </a:lnTo>
                <a:lnTo>
                  <a:pt x="3808168" y="1157899"/>
                </a:lnTo>
                <a:lnTo>
                  <a:pt x="3901816" y="1104355"/>
                </a:lnTo>
                <a:close/>
                <a:moveTo>
                  <a:pt x="4310367" y="1104355"/>
                </a:moveTo>
                <a:lnTo>
                  <a:pt x="4403500" y="1158414"/>
                </a:lnTo>
                <a:lnTo>
                  <a:pt x="4496634" y="1212473"/>
                </a:lnTo>
                <a:lnTo>
                  <a:pt x="4496634" y="1427681"/>
                </a:lnTo>
                <a:lnTo>
                  <a:pt x="4403500" y="1481740"/>
                </a:lnTo>
                <a:lnTo>
                  <a:pt x="4310367" y="1535799"/>
                </a:lnTo>
                <a:lnTo>
                  <a:pt x="4217234" y="1481740"/>
                </a:lnTo>
                <a:lnTo>
                  <a:pt x="4124101" y="1427681"/>
                </a:lnTo>
                <a:lnTo>
                  <a:pt x="4124101" y="1212473"/>
                </a:lnTo>
                <a:lnTo>
                  <a:pt x="4217234" y="1158414"/>
                </a:lnTo>
                <a:lnTo>
                  <a:pt x="4310367" y="1104355"/>
                </a:lnTo>
                <a:close/>
                <a:moveTo>
                  <a:pt x="4718918" y="1104355"/>
                </a:moveTo>
                <a:lnTo>
                  <a:pt x="4812051" y="1158414"/>
                </a:lnTo>
                <a:lnTo>
                  <a:pt x="4905184" y="1212473"/>
                </a:lnTo>
                <a:lnTo>
                  <a:pt x="4905184" y="1427681"/>
                </a:lnTo>
                <a:lnTo>
                  <a:pt x="4812051" y="1481740"/>
                </a:lnTo>
                <a:lnTo>
                  <a:pt x="4718918" y="1535799"/>
                </a:lnTo>
                <a:lnTo>
                  <a:pt x="4625785" y="1481225"/>
                </a:lnTo>
                <a:lnTo>
                  <a:pt x="4532652" y="1427166"/>
                </a:lnTo>
                <a:lnTo>
                  <a:pt x="4532652" y="1211958"/>
                </a:lnTo>
                <a:lnTo>
                  <a:pt x="4625785" y="1158414"/>
                </a:lnTo>
                <a:lnTo>
                  <a:pt x="4718918" y="1104355"/>
                </a:lnTo>
                <a:close/>
                <a:moveTo>
                  <a:pt x="5127984" y="1104355"/>
                </a:moveTo>
                <a:lnTo>
                  <a:pt x="5221117" y="1158414"/>
                </a:lnTo>
                <a:lnTo>
                  <a:pt x="5314250" y="1212473"/>
                </a:lnTo>
                <a:lnTo>
                  <a:pt x="5314250" y="1427681"/>
                </a:lnTo>
                <a:lnTo>
                  <a:pt x="5221117" y="1481740"/>
                </a:lnTo>
                <a:lnTo>
                  <a:pt x="5127984" y="1535799"/>
                </a:lnTo>
                <a:lnTo>
                  <a:pt x="5034851" y="1481740"/>
                </a:lnTo>
                <a:lnTo>
                  <a:pt x="4941718" y="1427681"/>
                </a:lnTo>
                <a:lnTo>
                  <a:pt x="4941718" y="1212473"/>
                </a:lnTo>
                <a:lnTo>
                  <a:pt x="5034851" y="1158414"/>
                </a:lnTo>
                <a:lnTo>
                  <a:pt x="5127984" y="1104355"/>
                </a:lnTo>
                <a:close/>
                <a:moveTo>
                  <a:pt x="5536535" y="1104355"/>
                </a:moveTo>
                <a:lnTo>
                  <a:pt x="5629668" y="1158414"/>
                </a:lnTo>
                <a:lnTo>
                  <a:pt x="5722801" y="1212473"/>
                </a:lnTo>
                <a:lnTo>
                  <a:pt x="5722801" y="1427681"/>
                </a:lnTo>
                <a:lnTo>
                  <a:pt x="5629668" y="1481740"/>
                </a:lnTo>
                <a:lnTo>
                  <a:pt x="5536535" y="1535799"/>
                </a:lnTo>
                <a:lnTo>
                  <a:pt x="5443402" y="1481740"/>
                </a:lnTo>
                <a:lnTo>
                  <a:pt x="5350269" y="1427681"/>
                </a:lnTo>
                <a:lnTo>
                  <a:pt x="5350269" y="1212473"/>
                </a:lnTo>
                <a:lnTo>
                  <a:pt x="5443402" y="1158414"/>
                </a:lnTo>
                <a:lnTo>
                  <a:pt x="5536535" y="1104355"/>
                </a:lnTo>
                <a:close/>
                <a:moveTo>
                  <a:pt x="5723316" y="1920393"/>
                </a:moveTo>
                <a:lnTo>
                  <a:pt x="5723316" y="2135600"/>
                </a:lnTo>
                <a:lnTo>
                  <a:pt x="5630182" y="2189660"/>
                </a:lnTo>
                <a:lnTo>
                  <a:pt x="5537049" y="2243719"/>
                </a:lnTo>
                <a:lnTo>
                  <a:pt x="5443916" y="2189660"/>
                </a:lnTo>
                <a:lnTo>
                  <a:pt x="5350783" y="2135600"/>
                </a:lnTo>
                <a:lnTo>
                  <a:pt x="5350783" y="1920393"/>
                </a:lnTo>
                <a:lnTo>
                  <a:pt x="5443916" y="1866334"/>
                </a:lnTo>
                <a:lnTo>
                  <a:pt x="5537049" y="1812274"/>
                </a:lnTo>
                <a:lnTo>
                  <a:pt x="5630182" y="1866334"/>
                </a:lnTo>
                <a:lnTo>
                  <a:pt x="5723316" y="1920393"/>
                </a:lnTo>
                <a:close/>
                <a:moveTo>
                  <a:pt x="5723316" y="2628827"/>
                </a:moveTo>
                <a:lnTo>
                  <a:pt x="5723316" y="2844035"/>
                </a:lnTo>
                <a:lnTo>
                  <a:pt x="5630182" y="2898094"/>
                </a:lnTo>
                <a:lnTo>
                  <a:pt x="5537049" y="2952154"/>
                </a:lnTo>
                <a:lnTo>
                  <a:pt x="5443916" y="2898094"/>
                </a:lnTo>
                <a:lnTo>
                  <a:pt x="5350783" y="2844035"/>
                </a:lnTo>
                <a:lnTo>
                  <a:pt x="5350783" y="2628827"/>
                </a:lnTo>
                <a:lnTo>
                  <a:pt x="5443916" y="2574768"/>
                </a:lnTo>
                <a:lnTo>
                  <a:pt x="5537049" y="2520709"/>
                </a:lnTo>
                <a:lnTo>
                  <a:pt x="5630182" y="2574768"/>
                </a:lnTo>
                <a:lnTo>
                  <a:pt x="5723316" y="2628827"/>
                </a:lnTo>
                <a:close/>
                <a:moveTo>
                  <a:pt x="5723316" y="3337262"/>
                </a:moveTo>
                <a:lnTo>
                  <a:pt x="5723316" y="3552469"/>
                </a:lnTo>
                <a:lnTo>
                  <a:pt x="5630182" y="3606529"/>
                </a:lnTo>
                <a:lnTo>
                  <a:pt x="5536535" y="3660588"/>
                </a:lnTo>
                <a:lnTo>
                  <a:pt x="5443402" y="3606529"/>
                </a:lnTo>
                <a:lnTo>
                  <a:pt x="5350269" y="3552469"/>
                </a:lnTo>
                <a:lnTo>
                  <a:pt x="5350269" y="3337262"/>
                </a:lnTo>
                <a:lnTo>
                  <a:pt x="5443402" y="3283203"/>
                </a:lnTo>
                <a:lnTo>
                  <a:pt x="5536535" y="3229143"/>
                </a:lnTo>
                <a:lnTo>
                  <a:pt x="5629668" y="3283203"/>
                </a:lnTo>
                <a:lnTo>
                  <a:pt x="5723316" y="3337262"/>
                </a:lnTo>
                <a:close/>
                <a:moveTo>
                  <a:pt x="5723316" y="4045696"/>
                </a:moveTo>
                <a:lnTo>
                  <a:pt x="5723316" y="4260904"/>
                </a:lnTo>
                <a:lnTo>
                  <a:pt x="5630182" y="4314963"/>
                </a:lnTo>
                <a:lnTo>
                  <a:pt x="5537049" y="4369022"/>
                </a:lnTo>
                <a:lnTo>
                  <a:pt x="5443916" y="4314963"/>
                </a:lnTo>
                <a:lnTo>
                  <a:pt x="5350783" y="4260904"/>
                </a:lnTo>
                <a:lnTo>
                  <a:pt x="5350783" y="4045696"/>
                </a:lnTo>
                <a:lnTo>
                  <a:pt x="5443916" y="3991637"/>
                </a:lnTo>
                <a:lnTo>
                  <a:pt x="5537049" y="3937578"/>
                </a:lnTo>
                <a:lnTo>
                  <a:pt x="5630182" y="3991637"/>
                </a:lnTo>
                <a:lnTo>
                  <a:pt x="5723316" y="4045696"/>
                </a:lnTo>
                <a:close/>
                <a:moveTo>
                  <a:pt x="5723316" y="4754131"/>
                </a:moveTo>
                <a:lnTo>
                  <a:pt x="5723316" y="4969338"/>
                </a:lnTo>
                <a:lnTo>
                  <a:pt x="5630182" y="5023398"/>
                </a:lnTo>
                <a:lnTo>
                  <a:pt x="5537049" y="5077457"/>
                </a:lnTo>
                <a:lnTo>
                  <a:pt x="5443916" y="5023398"/>
                </a:lnTo>
                <a:lnTo>
                  <a:pt x="5350783" y="4969338"/>
                </a:lnTo>
                <a:lnTo>
                  <a:pt x="5350783" y="4754131"/>
                </a:lnTo>
                <a:lnTo>
                  <a:pt x="5443916" y="4700072"/>
                </a:lnTo>
                <a:lnTo>
                  <a:pt x="5537049" y="4646012"/>
                </a:lnTo>
                <a:lnTo>
                  <a:pt x="5630182" y="4700072"/>
                </a:lnTo>
                <a:lnTo>
                  <a:pt x="5723316" y="4754131"/>
                </a:lnTo>
                <a:close/>
                <a:moveTo>
                  <a:pt x="5723316" y="5463080"/>
                </a:moveTo>
                <a:lnTo>
                  <a:pt x="5723316" y="5678288"/>
                </a:lnTo>
                <a:lnTo>
                  <a:pt x="5630182" y="5732347"/>
                </a:lnTo>
                <a:lnTo>
                  <a:pt x="5537049" y="5786406"/>
                </a:lnTo>
                <a:lnTo>
                  <a:pt x="5443916" y="5732347"/>
                </a:lnTo>
                <a:lnTo>
                  <a:pt x="5350783" y="5678288"/>
                </a:lnTo>
                <a:lnTo>
                  <a:pt x="5350783" y="5463080"/>
                </a:lnTo>
                <a:lnTo>
                  <a:pt x="5443916" y="5409021"/>
                </a:lnTo>
                <a:lnTo>
                  <a:pt x="5537049" y="5354961"/>
                </a:lnTo>
                <a:lnTo>
                  <a:pt x="5630182" y="5409021"/>
                </a:lnTo>
                <a:lnTo>
                  <a:pt x="5723316" y="5463080"/>
                </a:lnTo>
                <a:close/>
                <a:moveTo>
                  <a:pt x="5723316" y="6171514"/>
                </a:moveTo>
                <a:lnTo>
                  <a:pt x="5723316" y="6386722"/>
                </a:lnTo>
                <a:lnTo>
                  <a:pt x="5630182" y="6440781"/>
                </a:lnTo>
                <a:lnTo>
                  <a:pt x="5537049" y="6494841"/>
                </a:lnTo>
                <a:lnTo>
                  <a:pt x="5443916" y="6440781"/>
                </a:lnTo>
                <a:lnTo>
                  <a:pt x="5350783" y="6386722"/>
                </a:lnTo>
                <a:lnTo>
                  <a:pt x="5350783" y="6171514"/>
                </a:lnTo>
                <a:lnTo>
                  <a:pt x="5443916" y="6117455"/>
                </a:lnTo>
                <a:lnTo>
                  <a:pt x="5537049" y="6063396"/>
                </a:lnTo>
                <a:lnTo>
                  <a:pt x="5630182" y="6117455"/>
                </a:lnTo>
                <a:lnTo>
                  <a:pt x="5723316" y="6171514"/>
                </a:lnTo>
                <a:close/>
                <a:moveTo>
                  <a:pt x="5723316" y="6879949"/>
                </a:moveTo>
                <a:lnTo>
                  <a:pt x="5723316" y="7095156"/>
                </a:lnTo>
                <a:lnTo>
                  <a:pt x="5630182" y="7149216"/>
                </a:lnTo>
                <a:lnTo>
                  <a:pt x="5536535" y="7202760"/>
                </a:lnTo>
                <a:lnTo>
                  <a:pt x="5443402" y="7148701"/>
                </a:lnTo>
                <a:lnTo>
                  <a:pt x="5350269" y="7094642"/>
                </a:lnTo>
                <a:lnTo>
                  <a:pt x="5350269" y="6879434"/>
                </a:lnTo>
                <a:lnTo>
                  <a:pt x="5443402" y="6825375"/>
                </a:lnTo>
                <a:lnTo>
                  <a:pt x="5536535" y="6771315"/>
                </a:lnTo>
                <a:lnTo>
                  <a:pt x="5629668" y="6825375"/>
                </a:lnTo>
                <a:lnTo>
                  <a:pt x="5723316" y="6879949"/>
                </a:lnTo>
                <a:close/>
                <a:moveTo>
                  <a:pt x="5723316" y="7588383"/>
                </a:moveTo>
                <a:lnTo>
                  <a:pt x="5723316" y="7803591"/>
                </a:lnTo>
                <a:lnTo>
                  <a:pt x="5630182" y="7857650"/>
                </a:lnTo>
                <a:lnTo>
                  <a:pt x="5537049" y="7911709"/>
                </a:lnTo>
                <a:lnTo>
                  <a:pt x="5443916" y="7857650"/>
                </a:lnTo>
                <a:lnTo>
                  <a:pt x="5350783" y="7803591"/>
                </a:lnTo>
                <a:lnTo>
                  <a:pt x="5350783" y="7588383"/>
                </a:lnTo>
                <a:lnTo>
                  <a:pt x="5443916" y="7534324"/>
                </a:lnTo>
                <a:lnTo>
                  <a:pt x="5537049" y="7480265"/>
                </a:lnTo>
                <a:lnTo>
                  <a:pt x="5630182" y="7534324"/>
                </a:lnTo>
                <a:lnTo>
                  <a:pt x="5723316" y="7588383"/>
                </a:lnTo>
                <a:close/>
                <a:moveTo>
                  <a:pt x="5723316" y="8296818"/>
                </a:moveTo>
                <a:lnTo>
                  <a:pt x="5723316" y="8512025"/>
                </a:lnTo>
                <a:lnTo>
                  <a:pt x="5630182" y="8566085"/>
                </a:lnTo>
                <a:lnTo>
                  <a:pt x="5537049" y="8620144"/>
                </a:lnTo>
                <a:lnTo>
                  <a:pt x="5443916" y="8566085"/>
                </a:lnTo>
                <a:lnTo>
                  <a:pt x="5350783" y="8512025"/>
                </a:lnTo>
                <a:lnTo>
                  <a:pt x="5350783" y="8296818"/>
                </a:lnTo>
                <a:lnTo>
                  <a:pt x="5443916" y="8242758"/>
                </a:lnTo>
                <a:lnTo>
                  <a:pt x="5537049" y="8188699"/>
                </a:lnTo>
                <a:lnTo>
                  <a:pt x="5630182" y="8242758"/>
                </a:lnTo>
                <a:lnTo>
                  <a:pt x="5723316" y="8296818"/>
                </a:lnTo>
                <a:close/>
                <a:moveTo>
                  <a:pt x="5723316" y="9005252"/>
                </a:moveTo>
                <a:lnTo>
                  <a:pt x="5723316" y="9220460"/>
                </a:lnTo>
                <a:lnTo>
                  <a:pt x="5630182" y="9274519"/>
                </a:lnTo>
                <a:lnTo>
                  <a:pt x="5537049" y="9328578"/>
                </a:lnTo>
                <a:lnTo>
                  <a:pt x="5443916" y="9274519"/>
                </a:lnTo>
                <a:lnTo>
                  <a:pt x="5350783" y="9220460"/>
                </a:lnTo>
                <a:lnTo>
                  <a:pt x="5350783" y="9005252"/>
                </a:lnTo>
                <a:lnTo>
                  <a:pt x="5443916" y="8951193"/>
                </a:lnTo>
                <a:lnTo>
                  <a:pt x="5537049" y="8897133"/>
                </a:lnTo>
                <a:lnTo>
                  <a:pt x="5630182" y="8951193"/>
                </a:lnTo>
                <a:lnTo>
                  <a:pt x="5723316" y="9005252"/>
                </a:lnTo>
                <a:close/>
                <a:moveTo>
                  <a:pt x="5723316" y="9713686"/>
                </a:moveTo>
                <a:lnTo>
                  <a:pt x="5723316" y="9928894"/>
                </a:lnTo>
                <a:lnTo>
                  <a:pt x="5630182" y="9982953"/>
                </a:lnTo>
                <a:lnTo>
                  <a:pt x="5537049" y="10037013"/>
                </a:lnTo>
                <a:lnTo>
                  <a:pt x="5443916" y="9982953"/>
                </a:lnTo>
                <a:lnTo>
                  <a:pt x="5350783" y="9928894"/>
                </a:lnTo>
                <a:lnTo>
                  <a:pt x="5350783" y="9713686"/>
                </a:lnTo>
                <a:lnTo>
                  <a:pt x="5443916" y="9659627"/>
                </a:lnTo>
                <a:lnTo>
                  <a:pt x="5537049" y="9605568"/>
                </a:lnTo>
                <a:lnTo>
                  <a:pt x="5630182" y="9659627"/>
                </a:lnTo>
                <a:lnTo>
                  <a:pt x="5723316" y="9713686"/>
                </a:lnTo>
                <a:close/>
                <a:moveTo>
                  <a:pt x="5332259" y="10390715"/>
                </a:moveTo>
                <a:lnTo>
                  <a:pt x="5239126" y="10336655"/>
                </a:lnTo>
                <a:lnTo>
                  <a:pt x="5145993" y="10282596"/>
                </a:lnTo>
                <a:lnTo>
                  <a:pt x="5145993" y="10067389"/>
                </a:lnTo>
                <a:lnTo>
                  <a:pt x="5239126" y="10013330"/>
                </a:lnTo>
                <a:lnTo>
                  <a:pt x="5332259" y="9959270"/>
                </a:lnTo>
                <a:lnTo>
                  <a:pt x="5425392" y="10013330"/>
                </a:lnTo>
                <a:lnTo>
                  <a:pt x="5518526" y="10067389"/>
                </a:lnTo>
                <a:lnTo>
                  <a:pt x="5518526" y="10282596"/>
                </a:lnTo>
                <a:lnTo>
                  <a:pt x="5425392" y="10336655"/>
                </a:lnTo>
                <a:lnTo>
                  <a:pt x="5332259" y="10390715"/>
                </a:lnTo>
                <a:close/>
                <a:moveTo>
                  <a:pt x="4923708" y="10390715"/>
                </a:moveTo>
                <a:lnTo>
                  <a:pt x="4830575" y="10336655"/>
                </a:lnTo>
                <a:lnTo>
                  <a:pt x="4737442" y="10282596"/>
                </a:lnTo>
                <a:lnTo>
                  <a:pt x="4737442" y="10067389"/>
                </a:lnTo>
                <a:lnTo>
                  <a:pt x="4830575" y="10013330"/>
                </a:lnTo>
                <a:lnTo>
                  <a:pt x="4923708" y="9959270"/>
                </a:lnTo>
                <a:lnTo>
                  <a:pt x="5016841" y="10013844"/>
                </a:lnTo>
                <a:lnTo>
                  <a:pt x="5109974" y="10067904"/>
                </a:lnTo>
                <a:lnTo>
                  <a:pt x="5109974" y="10283111"/>
                </a:lnTo>
                <a:lnTo>
                  <a:pt x="5016841" y="10337171"/>
                </a:lnTo>
                <a:lnTo>
                  <a:pt x="4923708" y="10390715"/>
                </a:lnTo>
                <a:close/>
                <a:moveTo>
                  <a:pt x="4514643" y="10390715"/>
                </a:moveTo>
                <a:lnTo>
                  <a:pt x="4421510" y="10336655"/>
                </a:lnTo>
                <a:lnTo>
                  <a:pt x="4328376" y="10282596"/>
                </a:lnTo>
                <a:lnTo>
                  <a:pt x="4328376" y="10067389"/>
                </a:lnTo>
                <a:lnTo>
                  <a:pt x="4421510" y="10013330"/>
                </a:lnTo>
                <a:lnTo>
                  <a:pt x="4514643" y="9959270"/>
                </a:lnTo>
                <a:lnTo>
                  <a:pt x="4607776" y="10013330"/>
                </a:lnTo>
                <a:lnTo>
                  <a:pt x="4700909" y="10067389"/>
                </a:lnTo>
                <a:lnTo>
                  <a:pt x="4700909" y="10282596"/>
                </a:lnTo>
                <a:lnTo>
                  <a:pt x="4607776" y="10336655"/>
                </a:lnTo>
                <a:lnTo>
                  <a:pt x="4514643" y="10390715"/>
                </a:lnTo>
                <a:close/>
                <a:moveTo>
                  <a:pt x="4106092" y="10390715"/>
                </a:moveTo>
                <a:lnTo>
                  <a:pt x="4012959" y="10336655"/>
                </a:lnTo>
                <a:lnTo>
                  <a:pt x="3919825" y="10282596"/>
                </a:lnTo>
                <a:lnTo>
                  <a:pt x="3919825" y="10067389"/>
                </a:lnTo>
                <a:lnTo>
                  <a:pt x="4012959" y="10013330"/>
                </a:lnTo>
                <a:lnTo>
                  <a:pt x="4106092" y="9959270"/>
                </a:lnTo>
                <a:lnTo>
                  <a:pt x="4199225" y="10013330"/>
                </a:lnTo>
                <a:lnTo>
                  <a:pt x="4292358" y="10067389"/>
                </a:lnTo>
                <a:lnTo>
                  <a:pt x="4292358" y="10282596"/>
                </a:lnTo>
                <a:lnTo>
                  <a:pt x="4199225" y="10336655"/>
                </a:lnTo>
                <a:lnTo>
                  <a:pt x="4106092" y="10390715"/>
                </a:lnTo>
                <a:close/>
                <a:moveTo>
                  <a:pt x="3697026" y="10390715"/>
                </a:moveTo>
                <a:lnTo>
                  <a:pt x="3603893" y="10336655"/>
                </a:lnTo>
                <a:lnTo>
                  <a:pt x="3510760" y="10282596"/>
                </a:lnTo>
                <a:lnTo>
                  <a:pt x="3510760" y="10067389"/>
                </a:lnTo>
                <a:lnTo>
                  <a:pt x="3603893" y="10013330"/>
                </a:lnTo>
                <a:lnTo>
                  <a:pt x="3697026" y="9959270"/>
                </a:lnTo>
                <a:lnTo>
                  <a:pt x="3790159" y="10013330"/>
                </a:lnTo>
                <a:lnTo>
                  <a:pt x="3883293" y="10067389"/>
                </a:lnTo>
                <a:lnTo>
                  <a:pt x="3883293" y="10282596"/>
                </a:lnTo>
                <a:lnTo>
                  <a:pt x="3790159" y="10336655"/>
                </a:lnTo>
                <a:lnTo>
                  <a:pt x="3697026" y="10390715"/>
                </a:lnTo>
                <a:close/>
                <a:moveTo>
                  <a:pt x="3288475" y="10390715"/>
                </a:moveTo>
                <a:lnTo>
                  <a:pt x="3195342" y="10336655"/>
                </a:lnTo>
                <a:lnTo>
                  <a:pt x="3102209" y="10282596"/>
                </a:lnTo>
                <a:lnTo>
                  <a:pt x="3102209" y="10067389"/>
                </a:lnTo>
                <a:lnTo>
                  <a:pt x="3195342" y="10013844"/>
                </a:lnTo>
                <a:lnTo>
                  <a:pt x="3288475" y="9959785"/>
                </a:lnTo>
                <a:lnTo>
                  <a:pt x="3381608" y="10013844"/>
                </a:lnTo>
                <a:lnTo>
                  <a:pt x="3474741" y="10067904"/>
                </a:lnTo>
                <a:lnTo>
                  <a:pt x="3474741" y="10283111"/>
                </a:lnTo>
                <a:lnTo>
                  <a:pt x="3381608" y="10337171"/>
                </a:lnTo>
                <a:lnTo>
                  <a:pt x="3288475" y="10390715"/>
                </a:lnTo>
                <a:close/>
                <a:moveTo>
                  <a:pt x="2879410" y="10390715"/>
                </a:moveTo>
                <a:lnTo>
                  <a:pt x="2786277" y="10336655"/>
                </a:lnTo>
                <a:lnTo>
                  <a:pt x="2693143" y="10282596"/>
                </a:lnTo>
                <a:lnTo>
                  <a:pt x="2693143" y="10067389"/>
                </a:lnTo>
                <a:lnTo>
                  <a:pt x="2786277" y="10013330"/>
                </a:lnTo>
                <a:lnTo>
                  <a:pt x="2879410" y="9959270"/>
                </a:lnTo>
                <a:lnTo>
                  <a:pt x="2972543" y="10013330"/>
                </a:lnTo>
                <a:lnTo>
                  <a:pt x="3065676" y="10067389"/>
                </a:lnTo>
                <a:lnTo>
                  <a:pt x="3065676" y="10282596"/>
                </a:lnTo>
                <a:lnTo>
                  <a:pt x="2972543" y="10336655"/>
                </a:lnTo>
                <a:lnTo>
                  <a:pt x="2879410" y="10390715"/>
                </a:lnTo>
                <a:close/>
                <a:moveTo>
                  <a:pt x="2470859" y="10390715"/>
                </a:moveTo>
                <a:lnTo>
                  <a:pt x="2377726" y="10336655"/>
                </a:lnTo>
                <a:lnTo>
                  <a:pt x="2284592" y="10282596"/>
                </a:lnTo>
                <a:lnTo>
                  <a:pt x="2284592" y="10067389"/>
                </a:lnTo>
                <a:lnTo>
                  <a:pt x="2377726" y="10013330"/>
                </a:lnTo>
                <a:lnTo>
                  <a:pt x="2470859" y="9959270"/>
                </a:lnTo>
                <a:lnTo>
                  <a:pt x="2563992" y="10013330"/>
                </a:lnTo>
                <a:lnTo>
                  <a:pt x="2657125" y="10067389"/>
                </a:lnTo>
                <a:lnTo>
                  <a:pt x="2657125" y="10282596"/>
                </a:lnTo>
                <a:lnTo>
                  <a:pt x="2563992" y="10336655"/>
                </a:lnTo>
                <a:lnTo>
                  <a:pt x="2470859" y="10390715"/>
                </a:lnTo>
                <a:close/>
                <a:moveTo>
                  <a:pt x="2061793" y="10390715"/>
                </a:moveTo>
                <a:lnTo>
                  <a:pt x="1968660" y="10336655"/>
                </a:lnTo>
                <a:lnTo>
                  <a:pt x="1875527" y="10282596"/>
                </a:lnTo>
                <a:lnTo>
                  <a:pt x="1875527" y="10067389"/>
                </a:lnTo>
                <a:lnTo>
                  <a:pt x="1968660" y="10013330"/>
                </a:lnTo>
                <a:lnTo>
                  <a:pt x="2061793" y="9959270"/>
                </a:lnTo>
                <a:lnTo>
                  <a:pt x="2154926" y="10013330"/>
                </a:lnTo>
                <a:lnTo>
                  <a:pt x="2248059" y="10067389"/>
                </a:lnTo>
                <a:lnTo>
                  <a:pt x="2248059" y="10282596"/>
                </a:lnTo>
                <a:lnTo>
                  <a:pt x="2154926" y="10336655"/>
                </a:lnTo>
                <a:lnTo>
                  <a:pt x="2061793" y="10390715"/>
                </a:lnTo>
                <a:close/>
                <a:moveTo>
                  <a:pt x="1653242" y="10390715"/>
                </a:moveTo>
                <a:lnTo>
                  <a:pt x="1560109" y="10336655"/>
                </a:lnTo>
                <a:lnTo>
                  <a:pt x="1466976" y="10282596"/>
                </a:lnTo>
                <a:lnTo>
                  <a:pt x="1466976" y="10067389"/>
                </a:lnTo>
                <a:lnTo>
                  <a:pt x="1560109" y="10013330"/>
                </a:lnTo>
                <a:lnTo>
                  <a:pt x="1653242" y="9959270"/>
                </a:lnTo>
                <a:lnTo>
                  <a:pt x="1746375" y="10013330"/>
                </a:lnTo>
                <a:lnTo>
                  <a:pt x="1839508" y="10067389"/>
                </a:lnTo>
                <a:lnTo>
                  <a:pt x="1839508" y="10282596"/>
                </a:lnTo>
                <a:lnTo>
                  <a:pt x="1746375" y="10336655"/>
                </a:lnTo>
                <a:lnTo>
                  <a:pt x="1653242" y="10390715"/>
                </a:lnTo>
                <a:close/>
                <a:moveTo>
                  <a:pt x="1244177" y="10390715"/>
                </a:moveTo>
                <a:lnTo>
                  <a:pt x="1151043" y="10336655"/>
                </a:lnTo>
                <a:lnTo>
                  <a:pt x="1057910" y="10282596"/>
                </a:lnTo>
                <a:lnTo>
                  <a:pt x="1057910" y="10067389"/>
                </a:lnTo>
                <a:lnTo>
                  <a:pt x="1151043" y="10013330"/>
                </a:lnTo>
                <a:lnTo>
                  <a:pt x="1244177" y="9959270"/>
                </a:lnTo>
                <a:lnTo>
                  <a:pt x="1337824" y="10013844"/>
                </a:lnTo>
                <a:lnTo>
                  <a:pt x="1430958" y="10067904"/>
                </a:lnTo>
                <a:lnTo>
                  <a:pt x="1430958" y="10283111"/>
                </a:lnTo>
                <a:lnTo>
                  <a:pt x="1337824" y="10337171"/>
                </a:lnTo>
                <a:lnTo>
                  <a:pt x="1244177" y="10390715"/>
                </a:lnTo>
                <a:close/>
                <a:moveTo>
                  <a:pt x="853635" y="9928894"/>
                </a:moveTo>
                <a:lnTo>
                  <a:pt x="853635" y="9713686"/>
                </a:lnTo>
                <a:lnTo>
                  <a:pt x="946768" y="9659627"/>
                </a:lnTo>
                <a:lnTo>
                  <a:pt x="1039901" y="9605568"/>
                </a:lnTo>
                <a:lnTo>
                  <a:pt x="1133034" y="9659627"/>
                </a:lnTo>
                <a:lnTo>
                  <a:pt x="1226168" y="9713686"/>
                </a:lnTo>
                <a:lnTo>
                  <a:pt x="1226168" y="9928894"/>
                </a:lnTo>
                <a:lnTo>
                  <a:pt x="1133034" y="9982953"/>
                </a:lnTo>
                <a:lnTo>
                  <a:pt x="1039901" y="10037013"/>
                </a:lnTo>
                <a:lnTo>
                  <a:pt x="946768" y="9982953"/>
                </a:lnTo>
                <a:lnTo>
                  <a:pt x="853635" y="9928894"/>
                </a:lnTo>
                <a:close/>
                <a:moveTo>
                  <a:pt x="853635" y="9220460"/>
                </a:moveTo>
                <a:lnTo>
                  <a:pt x="853635" y="9005252"/>
                </a:lnTo>
                <a:lnTo>
                  <a:pt x="946768" y="8951193"/>
                </a:lnTo>
                <a:lnTo>
                  <a:pt x="1039901" y="8897133"/>
                </a:lnTo>
                <a:lnTo>
                  <a:pt x="1133034" y="8951193"/>
                </a:lnTo>
                <a:lnTo>
                  <a:pt x="1226168" y="9005252"/>
                </a:lnTo>
                <a:lnTo>
                  <a:pt x="1226168" y="9220460"/>
                </a:lnTo>
                <a:lnTo>
                  <a:pt x="1133034" y="9274519"/>
                </a:lnTo>
                <a:lnTo>
                  <a:pt x="1039901" y="9328578"/>
                </a:lnTo>
                <a:lnTo>
                  <a:pt x="946768" y="9274519"/>
                </a:lnTo>
                <a:lnTo>
                  <a:pt x="853635" y="9220460"/>
                </a:lnTo>
                <a:close/>
                <a:moveTo>
                  <a:pt x="853635" y="8512025"/>
                </a:moveTo>
                <a:lnTo>
                  <a:pt x="853635" y="8296818"/>
                </a:lnTo>
                <a:lnTo>
                  <a:pt x="946768" y="8242758"/>
                </a:lnTo>
                <a:lnTo>
                  <a:pt x="1039901" y="8188699"/>
                </a:lnTo>
                <a:lnTo>
                  <a:pt x="1133034" y="8242758"/>
                </a:lnTo>
                <a:lnTo>
                  <a:pt x="1226168" y="8296818"/>
                </a:lnTo>
                <a:lnTo>
                  <a:pt x="1226168" y="8512025"/>
                </a:lnTo>
                <a:lnTo>
                  <a:pt x="1133034" y="8566085"/>
                </a:lnTo>
                <a:lnTo>
                  <a:pt x="1039901" y="8620144"/>
                </a:lnTo>
                <a:lnTo>
                  <a:pt x="946768" y="8566085"/>
                </a:lnTo>
                <a:lnTo>
                  <a:pt x="853635" y="8512025"/>
                </a:lnTo>
                <a:close/>
                <a:moveTo>
                  <a:pt x="853635" y="7803591"/>
                </a:moveTo>
                <a:lnTo>
                  <a:pt x="853635" y="7588383"/>
                </a:lnTo>
                <a:lnTo>
                  <a:pt x="946768" y="7534324"/>
                </a:lnTo>
                <a:lnTo>
                  <a:pt x="1039901" y="7480265"/>
                </a:lnTo>
                <a:lnTo>
                  <a:pt x="1133034" y="7534324"/>
                </a:lnTo>
                <a:lnTo>
                  <a:pt x="1226168" y="7588383"/>
                </a:lnTo>
                <a:lnTo>
                  <a:pt x="1226168" y="7803591"/>
                </a:lnTo>
                <a:lnTo>
                  <a:pt x="1133034" y="7857650"/>
                </a:lnTo>
                <a:lnTo>
                  <a:pt x="1039901" y="7911709"/>
                </a:lnTo>
                <a:lnTo>
                  <a:pt x="946768" y="7857650"/>
                </a:lnTo>
                <a:lnTo>
                  <a:pt x="853635" y="7803591"/>
                </a:lnTo>
                <a:close/>
                <a:moveTo>
                  <a:pt x="853635" y="7095156"/>
                </a:moveTo>
                <a:lnTo>
                  <a:pt x="853635" y="6879949"/>
                </a:lnTo>
                <a:lnTo>
                  <a:pt x="946768" y="6825890"/>
                </a:lnTo>
                <a:lnTo>
                  <a:pt x="1039901" y="6771831"/>
                </a:lnTo>
                <a:lnTo>
                  <a:pt x="1133034" y="6825890"/>
                </a:lnTo>
                <a:lnTo>
                  <a:pt x="1226168" y="6879949"/>
                </a:lnTo>
                <a:lnTo>
                  <a:pt x="1226168" y="7095156"/>
                </a:lnTo>
                <a:lnTo>
                  <a:pt x="1133034" y="7149216"/>
                </a:lnTo>
                <a:lnTo>
                  <a:pt x="1039901" y="7203275"/>
                </a:lnTo>
                <a:lnTo>
                  <a:pt x="946768" y="7149216"/>
                </a:lnTo>
                <a:lnTo>
                  <a:pt x="853635" y="7095156"/>
                </a:lnTo>
                <a:close/>
                <a:moveTo>
                  <a:pt x="853635" y="6386722"/>
                </a:moveTo>
                <a:lnTo>
                  <a:pt x="853635" y="6171514"/>
                </a:lnTo>
                <a:lnTo>
                  <a:pt x="946768" y="6117455"/>
                </a:lnTo>
                <a:lnTo>
                  <a:pt x="1039901" y="6063396"/>
                </a:lnTo>
                <a:lnTo>
                  <a:pt x="1133034" y="6117455"/>
                </a:lnTo>
                <a:lnTo>
                  <a:pt x="1226168" y="6171514"/>
                </a:lnTo>
                <a:lnTo>
                  <a:pt x="1226168" y="6386722"/>
                </a:lnTo>
                <a:lnTo>
                  <a:pt x="1133034" y="6440781"/>
                </a:lnTo>
                <a:lnTo>
                  <a:pt x="1039901" y="6494841"/>
                </a:lnTo>
                <a:lnTo>
                  <a:pt x="946768" y="6440781"/>
                </a:lnTo>
                <a:lnTo>
                  <a:pt x="853635" y="6386722"/>
                </a:lnTo>
                <a:close/>
                <a:moveTo>
                  <a:pt x="853635" y="5678288"/>
                </a:moveTo>
                <a:lnTo>
                  <a:pt x="853635" y="5463080"/>
                </a:lnTo>
                <a:lnTo>
                  <a:pt x="946768" y="5409021"/>
                </a:lnTo>
                <a:lnTo>
                  <a:pt x="1039901" y="5354961"/>
                </a:lnTo>
                <a:lnTo>
                  <a:pt x="1133034" y="5409021"/>
                </a:lnTo>
                <a:lnTo>
                  <a:pt x="1226168" y="5463080"/>
                </a:lnTo>
                <a:lnTo>
                  <a:pt x="1226168" y="5678288"/>
                </a:lnTo>
                <a:lnTo>
                  <a:pt x="1133034" y="5732347"/>
                </a:lnTo>
                <a:lnTo>
                  <a:pt x="1039901" y="5786406"/>
                </a:lnTo>
                <a:lnTo>
                  <a:pt x="946768" y="5732347"/>
                </a:lnTo>
                <a:lnTo>
                  <a:pt x="853635" y="5678288"/>
                </a:lnTo>
                <a:close/>
                <a:moveTo>
                  <a:pt x="853635" y="4969853"/>
                </a:moveTo>
                <a:lnTo>
                  <a:pt x="853635" y="4754646"/>
                </a:lnTo>
                <a:lnTo>
                  <a:pt x="946768" y="4700586"/>
                </a:lnTo>
                <a:lnTo>
                  <a:pt x="1039901" y="4646527"/>
                </a:lnTo>
                <a:lnTo>
                  <a:pt x="1133034" y="4700586"/>
                </a:lnTo>
                <a:lnTo>
                  <a:pt x="1226168" y="4754646"/>
                </a:lnTo>
                <a:lnTo>
                  <a:pt x="1226168" y="4969853"/>
                </a:lnTo>
                <a:lnTo>
                  <a:pt x="1133034" y="5023912"/>
                </a:lnTo>
                <a:lnTo>
                  <a:pt x="1039901" y="5077972"/>
                </a:lnTo>
                <a:lnTo>
                  <a:pt x="946768" y="5023398"/>
                </a:lnTo>
                <a:lnTo>
                  <a:pt x="853635" y="4969853"/>
                </a:lnTo>
                <a:close/>
                <a:moveTo>
                  <a:pt x="853635" y="4261419"/>
                </a:moveTo>
                <a:lnTo>
                  <a:pt x="853635" y="4046211"/>
                </a:lnTo>
                <a:lnTo>
                  <a:pt x="946768" y="3992152"/>
                </a:lnTo>
                <a:lnTo>
                  <a:pt x="1039901" y="3938093"/>
                </a:lnTo>
                <a:lnTo>
                  <a:pt x="1133034" y="3992152"/>
                </a:lnTo>
                <a:lnTo>
                  <a:pt x="1226168" y="4046211"/>
                </a:lnTo>
                <a:lnTo>
                  <a:pt x="1226168" y="4261419"/>
                </a:lnTo>
                <a:lnTo>
                  <a:pt x="1133034" y="4315478"/>
                </a:lnTo>
                <a:lnTo>
                  <a:pt x="1039901" y="4369537"/>
                </a:lnTo>
                <a:lnTo>
                  <a:pt x="946768" y="4314963"/>
                </a:lnTo>
                <a:lnTo>
                  <a:pt x="853635" y="4261419"/>
                </a:lnTo>
                <a:close/>
                <a:moveTo>
                  <a:pt x="853635" y="3552984"/>
                </a:moveTo>
                <a:lnTo>
                  <a:pt x="853635" y="3337777"/>
                </a:lnTo>
                <a:lnTo>
                  <a:pt x="946768" y="3283717"/>
                </a:lnTo>
                <a:lnTo>
                  <a:pt x="1039901" y="3229658"/>
                </a:lnTo>
                <a:lnTo>
                  <a:pt x="1133034" y="3283717"/>
                </a:lnTo>
                <a:lnTo>
                  <a:pt x="1226168" y="3337777"/>
                </a:lnTo>
                <a:lnTo>
                  <a:pt x="1226168" y="3552984"/>
                </a:lnTo>
                <a:lnTo>
                  <a:pt x="1133034" y="3607043"/>
                </a:lnTo>
                <a:lnTo>
                  <a:pt x="1039901" y="3660588"/>
                </a:lnTo>
                <a:lnTo>
                  <a:pt x="946768" y="3606529"/>
                </a:lnTo>
                <a:lnTo>
                  <a:pt x="853635" y="3552984"/>
                </a:lnTo>
                <a:close/>
                <a:moveTo>
                  <a:pt x="853635" y="2844035"/>
                </a:moveTo>
                <a:lnTo>
                  <a:pt x="853635" y="2628827"/>
                </a:lnTo>
                <a:lnTo>
                  <a:pt x="946768" y="2574768"/>
                </a:lnTo>
                <a:lnTo>
                  <a:pt x="1039901" y="2520709"/>
                </a:lnTo>
                <a:lnTo>
                  <a:pt x="1133034" y="2574768"/>
                </a:lnTo>
                <a:lnTo>
                  <a:pt x="1226168" y="2628827"/>
                </a:lnTo>
                <a:lnTo>
                  <a:pt x="1226168" y="2844035"/>
                </a:lnTo>
                <a:lnTo>
                  <a:pt x="1133034" y="2898094"/>
                </a:lnTo>
                <a:lnTo>
                  <a:pt x="1039901" y="2952154"/>
                </a:lnTo>
                <a:lnTo>
                  <a:pt x="946768" y="2898094"/>
                </a:lnTo>
                <a:lnTo>
                  <a:pt x="853635" y="2844035"/>
                </a:lnTo>
                <a:close/>
                <a:moveTo>
                  <a:pt x="853635" y="2135600"/>
                </a:moveTo>
                <a:lnTo>
                  <a:pt x="853635" y="1920393"/>
                </a:lnTo>
                <a:lnTo>
                  <a:pt x="946768" y="1866334"/>
                </a:lnTo>
                <a:lnTo>
                  <a:pt x="1039901" y="1812274"/>
                </a:lnTo>
                <a:lnTo>
                  <a:pt x="1133034" y="1866334"/>
                </a:lnTo>
                <a:lnTo>
                  <a:pt x="1226168" y="1920393"/>
                </a:lnTo>
                <a:lnTo>
                  <a:pt x="1226168" y="2135600"/>
                </a:lnTo>
                <a:lnTo>
                  <a:pt x="1133034" y="2189660"/>
                </a:lnTo>
                <a:lnTo>
                  <a:pt x="1039901" y="2243719"/>
                </a:lnTo>
                <a:lnTo>
                  <a:pt x="946768" y="2189660"/>
                </a:lnTo>
                <a:lnTo>
                  <a:pt x="853635" y="2135600"/>
                </a:lnTo>
                <a:close/>
                <a:moveTo>
                  <a:pt x="1244177" y="1458572"/>
                </a:moveTo>
                <a:lnTo>
                  <a:pt x="1337310" y="1512631"/>
                </a:lnTo>
                <a:lnTo>
                  <a:pt x="1430443" y="1566690"/>
                </a:lnTo>
                <a:lnTo>
                  <a:pt x="1430443" y="1781383"/>
                </a:lnTo>
                <a:lnTo>
                  <a:pt x="1337824" y="1835442"/>
                </a:lnTo>
                <a:lnTo>
                  <a:pt x="1244177" y="1889502"/>
                </a:lnTo>
                <a:lnTo>
                  <a:pt x="1151043" y="1835442"/>
                </a:lnTo>
                <a:lnTo>
                  <a:pt x="1057910" y="1781383"/>
                </a:lnTo>
                <a:lnTo>
                  <a:pt x="1057910" y="1566176"/>
                </a:lnTo>
                <a:lnTo>
                  <a:pt x="1151043" y="1512116"/>
                </a:lnTo>
                <a:lnTo>
                  <a:pt x="1244177" y="1458572"/>
                </a:lnTo>
                <a:close/>
                <a:moveTo>
                  <a:pt x="1653242" y="1458572"/>
                </a:moveTo>
                <a:lnTo>
                  <a:pt x="1746375" y="1512631"/>
                </a:lnTo>
                <a:lnTo>
                  <a:pt x="1839508" y="1566690"/>
                </a:lnTo>
                <a:lnTo>
                  <a:pt x="1839508" y="1781383"/>
                </a:lnTo>
                <a:lnTo>
                  <a:pt x="1746375" y="1835442"/>
                </a:lnTo>
                <a:lnTo>
                  <a:pt x="1653242" y="1889502"/>
                </a:lnTo>
                <a:lnTo>
                  <a:pt x="1560109" y="1835442"/>
                </a:lnTo>
                <a:lnTo>
                  <a:pt x="1466976" y="1781383"/>
                </a:lnTo>
                <a:lnTo>
                  <a:pt x="1466976" y="1566176"/>
                </a:lnTo>
                <a:lnTo>
                  <a:pt x="1560109" y="1512116"/>
                </a:lnTo>
                <a:lnTo>
                  <a:pt x="1653242" y="1458572"/>
                </a:lnTo>
                <a:close/>
                <a:moveTo>
                  <a:pt x="2061793" y="1458572"/>
                </a:moveTo>
                <a:lnTo>
                  <a:pt x="2154926" y="1512631"/>
                </a:lnTo>
                <a:lnTo>
                  <a:pt x="2248059" y="1566690"/>
                </a:lnTo>
                <a:lnTo>
                  <a:pt x="2248059" y="1781383"/>
                </a:lnTo>
                <a:lnTo>
                  <a:pt x="2154926" y="1835442"/>
                </a:lnTo>
                <a:lnTo>
                  <a:pt x="2061793" y="1889502"/>
                </a:lnTo>
                <a:lnTo>
                  <a:pt x="1968660" y="1835442"/>
                </a:lnTo>
                <a:lnTo>
                  <a:pt x="1875527" y="1781383"/>
                </a:lnTo>
                <a:lnTo>
                  <a:pt x="1875527" y="1566176"/>
                </a:lnTo>
                <a:lnTo>
                  <a:pt x="1968660" y="1512116"/>
                </a:lnTo>
                <a:lnTo>
                  <a:pt x="2061793" y="1458572"/>
                </a:lnTo>
                <a:close/>
                <a:moveTo>
                  <a:pt x="2470859" y="1458572"/>
                </a:moveTo>
                <a:lnTo>
                  <a:pt x="2563992" y="1512631"/>
                </a:lnTo>
                <a:lnTo>
                  <a:pt x="2657125" y="1566690"/>
                </a:lnTo>
                <a:lnTo>
                  <a:pt x="2657125" y="1781383"/>
                </a:lnTo>
                <a:lnTo>
                  <a:pt x="2563992" y="1835442"/>
                </a:lnTo>
                <a:lnTo>
                  <a:pt x="2470859" y="1889502"/>
                </a:lnTo>
                <a:lnTo>
                  <a:pt x="2377726" y="1835442"/>
                </a:lnTo>
                <a:lnTo>
                  <a:pt x="2284592" y="1781383"/>
                </a:lnTo>
                <a:lnTo>
                  <a:pt x="2284592" y="1566176"/>
                </a:lnTo>
                <a:lnTo>
                  <a:pt x="2377726" y="1512116"/>
                </a:lnTo>
                <a:lnTo>
                  <a:pt x="2470859" y="1458572"/>
                </a:lnTo>
                <a:close/>
                <a:moveTo>
                  <a:pt x="2879410" y="1458572"/>
                </a:moveTo>
                <a:lnTo>
                  <a:pt x="2972543" y="1512631"/>
                </a:lnTo>
                <a:lnTo>
                  <a:pt x="3065676" y="1566690"/>
                </a:lnTo>
                <a:lnTo>
                  <a:pt x="3065676" y="1781383"/>
                </a:lnTo>
                <a:lnTo>
                  <a:pt x="2972543" y="1835442"/>
                </a:lnTo>
                <a:lnTo>
                  <a:pt x="2879410" y="1889502"/>
                </a:lnTo>
                <a:lnTo>
                  <a:pt x="2786277" y="1835442"/>
                </a:lnTo>
                <a:lnTo>
                  <a:pt x="2693143" y="1781383"/>
                </a:lnTo>
                <a:lnTo>
                  <a:pt x="2693143" y="1566176"/>
                </a:lnTo>
                <a:lnTo>
                  <a:pt x="2786277" y="1512116"/>
                </a:lnTo>
                <a:lnTo>
                  <a:pt x="2879410" y="1458572"/>
                </a:lnTo>
                <a:close/>
                <a:moveTo>
                  <a:pt x="3288475" y="1458572"/>
                </a:moveTo>
                <a:lnTo>
                  <a:pt x="3381608" y="1512631"/>
                </a:lnTo>
                <a:lnTo>
                  <a:pt x="3474741" y="1566690"/>
                </a:lnTo>
                <a:lnTo>
                  <a:pt x="3474741" y="1781383"/>
                </a:lnTo>
                <a:lnTo>
                  <a:pt x="3381608" y="1835442"/>
                </a:lnTo>
                <a:lnTo>
                  <a:pt x="3288475" y="1889502"/>
                </a:lnTo>
                <a:lnTo>
                  <a:pt x="3195342" y="1835442"/>
                </a:lnTo>
                <a:lnTo>
                  <a:pt x="3102209" y="1781383"/>
                </a:lnTo>
                <a:lnTo>
                  <a:pt x="3102209" y="1566176"/>
                </a:lnTo>
                <a:lnTo>
                  <a:pt x="3195342" y="1512116"/>
                </a:lnTo>
                <a:lnTo>
                  <a:pt x="3288475" y="1458572"/>
                </a:lnTo>
                <a:close/>
                <a:moveTo>
                  <a:pt x="3697026" y="1458572"/>
                </a:moveTo>
                <a:lnTo>
                  <a:pt x="3790159" y="1512631"/>
                </a:lnTo>
                <a:lnTo>
                  <a:pt x="3883293" y="1566690"/>
                </a:lnTo>
                <a:lnTo>
                  <a:pt x="3883293" y="1781383"/>
                </a:lnTo>
                <a:lnTo>
                  <a:pt x="3790159" y="1835442"/>
                </a:lnTo>
                <a:lnTo>
                  <a:pt x="3697026" y="1889502"/>
                </a:lnTo>
                <a:lnTo>
                  <a:pt x="3603893" y="1835442"/>
                </a:lnTo>
                <a:lnTo>
                  <a:pt x="3510760" y="1781383"/>
                </a:lnTo>
                <a:lnTo>
                  <a:pt x="3510760" y="1566176"/>
                </a:lnTo>
                <a:lnTo>
                  <a:pt x="3603893" y="1512116"/>
                </a:lnTo>
                <a:lnTo>
                  <a:pt x="3697026" y="1458572"/>
                </a:lnTo>
                <a:close/>
                <a:moveTo>
                  <a:pt x="4106092" y="1458572"/>
                </a:moveTo>
                <a:lnTo>
                  <a:pt x="4199225" y="1512631"/>
                </a:lnTo>
                <a:lnTo>
                  <a:pt x="4292358" y="1566690"/>
                </a:lnTo>
                <a:lnTo>
                  <a:pt x="4292358" y="1781383"/>
                </a:lnTo>
                <a:lnTo>
                  <a:pt x="4199225" y="1835442"/>
                </a:lnTo>
                <a:lnTo>
                  <a:pt x="4106092" y="1889502"/>
                </a:lnTo>
                <a:lnTo>
                  <a:pt x="4012959" y="1835442"/>
                </a:lnTo>
                <a:lnTo>
                  <a:pt x="3919825" y="1781383"/>
                </a:lnTo>
                <a:lnTo>
                  <a:pt x="3919825" y="1566176"/>
                </a:lnTo>
                <a:lnTo>
                  <a:pt x="4012959" y="1512116"/>
                </a:lnTo>
                <a:lnTo>
                  <a:pt x="4106092" y="1458572"/>
                </a:lnTo>
                <a:close/>
                <a:moveTo>
                  <a:pt x="4514643" y="1458572"/>
                </a:moveTo>
                <a:lnTo>
                  <a:pt x="4607776" y="1512631"/>
                </a:lnTo>
                <a:lnTo>
                  <a:pt x="4700909" y="1566690"/>
                </a:lnTo>
                <a:lnTo>
                  <a:pt x="4700909" y="1781383"/>
                </a:lnTo>
                <a:lnTo>
                  <a:pt x="4607776" y="1835442"/>
                </a:lnTo>
                <a:lnTo>
                  <a:pt x="4514643" y="1889502"/>
                </a:lnTo>
                <a:lnTo>
                  <a:pt x="4421510" y="1835442"/>
                </a:lnTo>
                <a:lnTo>
                  <a:pt x="4328376" y="1781383"/>
                </a:lnTo>
                <a:lnTo>
                  <a:pt x="4328376" y="1566176"/>
                </a:lnTo>
                <a:lnTo>
                  <a:pt x="4421510" y="1512116"/>
                </a:lnTo>
                <a:lnTo>
                  <a:pt x="4514643" y="1458572"/>
                </a:lnTo>
                <a:close/>
                <a:moveTo>
                  <a:pt x="4923708" y="1458572"/>
                </a:moveTo>
                <a:lnTo>
                  <a:pt x="5016841" y="1512631"/>
                </a:lnTo>
                <a:lnTo>
                  <a:pt x="5109974" y="1566690"/>
                </a:lnTo>
                <a:lnTo>
                  <a:pt x="5109974" y="1781383"/>
                </a:lnTo>
                <a:lnTo>
                  <a:pt x="5016841" y="1835442"/>
                </a:lnTo>
                <a:lnTo>
                  <a:pt x="4923708" y="1889502"/>
                </a:lnTo>
                <a:lnTo>
                  <a:pt x="4830575" y="1835442"/>
                </a:lnTo>
                <a:lnTo>
                  <a:pt x="4736927" y="1781383"/>
                </a:lnTo>
                <a:lnTo>
                  <a:pt x="4736927" y="1566176"/>
                </a:lnTo>
                <a:lnTo>
                  <a:pt x="4830061" y="1512116"/>
                </a:lnTo>
                <a:lnTo>
                  <a:pt x="4923708" y="1458572"/>
                </a:lnTo>
                <a:close/>
                <a:moveTo>
                  <a:pt x="5332259" y="1458572"/>
                </a:moveTo>
                <a:lnTo>
                  <a:pt x="5425392" y="1512631"/>
                </a:lnTo>
                <a:lnTo>
                  <a:pt x="5518526" y="1566690"/>
                </a:lnTo>
                <a:lnTo>
                  <a:pt x="5518526" y="1781383"/>
                </a:lnTo>
                <a:lnTo>
                  <a:pt x="5425392" y="1835442"/>
                </a:lnTo>
                <a:lnTo>
                  <a:pt x="5332259" y="1889502"/>
                </a:lnTo>
                <a:lnTo>
                  <a:pt x="5239126" y="1835442"/>
                </a:lnTo>
                <a:lnTo>
                  <a:pt x="5145993" y="1781383"/>
                </a:lnTo>
                <a:lnTo>
                  <a:pt x="5145993" y="1566176"/>
                </a:lnTo>
                <a:lnTo>
                  <a:pt x="5239126" y="1512116"/>
                </a:lnTo>
                <a:lnTo>
                  <a:pt x="5332259" y="1458572"/>
                </a:lnTo>
                <a:close/>
                <a:moveTo>
                  <a:pt x="5518526" y="2274610"/>
                </a:moveTo>
                <a:lnTo>
                  <a:pt x="5518526" y="2489818"/>
                </a:lnTo>
                <a:lnTo>
                  <a:pt x="5425392" y="2543877"/>
                </a:lnTo>
                <a:lnTo>
                  <a:pt x="5332259" y="2597936"/>
                </a:lnTo>
                <a:lnTo>
                  <a:pt x="5239126" y="2543877"/>
                </a:lnTo>
                <a:lnTo>
                  <a:pt x="5145993" y="2489818"/>
                </a:lnTo>
                <a:lnTo>
                  <a:pt x="5145993" y="2274610"/>
                </a:lnTo>
                <a:lnTo>
                  <a:pt x="5239126" y="2220551"/>
                </a:lnTo>
                <a:lnTo>
                  <a:pt x="5332259" y="2166491"/>
                </a:lnTo>
                <a:lnTo>
                  <a:pt x="5425392" y="2220551"/>
                </a:lnTo>
                <a:lnTo>
                  <a:pt x="5518526" y="2274610"/>
                </a:lnTo>
                <a:close/>
                <a:moveTo>
                  <a:pt x="5518526" y="2983045"/>
                </a:moveTo>
                <a:lnTo>
                  <a:pt x="5518526" y="3198252"/>
                </a:lnTo>
                <a:lnTo>
                  <a:pt x="5425392" y="3252311"/>
                </a:lnTo>
                <a:lnTo>
                  <a:pt x="5332259" y="3306371"/>
                </a:lnTo>
                <a:lnTo>
                  <a:pt x="5239126" y="3252311"/>
                </a:lnTo>
                <a:lnTo>
                  <a:pt x="5145993" y="3198252"/>
                </a:lnTo>
                <a:lnTo>
                  <a:pt x="5145993" y="2983045"/>
                </a:lnTo>
                <a:lnTo>
                  <a:pt x="5239126" y="2928985"/>
                </a:lnTo>
                <a:lnTo>
                  <a:pt x="5332259" y="2874926"/>
                </a:lnTo>
                <a:lnTo>
                  <a:pt x="5425392" y="2928985"/>
                </a:lnTo>
                <a:lnTo>
                  <a:pt x="5518526" y="2983045"/>
                </a:lnTo>
                <a:close/>
                <a:moveTo>
                  <a:pt x="5518526" y="3691479"/>
                </a:moveTo>
                <a:lnTo>
                  <a:pt x="5518526" y="3906686"/>
                </a:lnTo>
                <a:lnTo>
                  <a:pt x="5425392" y="3960746"/>
                </a:lnTo>
                <a:lnTo>
                  <a:pt x="5332259" y="4014805"/>
                </a:lnTo>
                <a:lnTo>
                  <a:pt x="5239126" y="3960746"/>
                </a:lnTo>
                <a:lnTo>
                  <a:pt x="5145993" y="3906686"/>
                </a:lnTo>
                <a:lnTo>
                  <a:pt x="5145993" y="3691479"/>
                </a:lnTo>
                <a:lnTo>
                  <a:pt x="5239126" y="3637420"/>
                </a:lnTo>
                <a:lnTo>
                  <a:pt x="5332259" y="3583360"/>
                </a:lnTo>
                <a:lnTo>
                  <a:pt x="5425392" y="3637420"/>
                </a:lnTo>
                <a:lnTo>
                  <a:pt x="5518526" y="3691479"/>
                </a:lnTo>
                <a:close/>
                <a:moveTo>
                  <a:pt x="5518526" y="4399913"/>
                </a:moveTo>
                <a:lnTo>
                  <a:pt x="5518526" y="4615121"/>
                </a:lnTo>
                <a:lnTo>
                  <a:pt x="5425392" y="4669181"/>
                </a:lnTo>
                <a:lnTo>
                  <a:pt x="5332259" y="4723240"/>
                </a:lnTo>
                <a:lnTo>
                  <a:pt x="5239126" y="4669181"/>
                </a:lnTo>
                <a:lnTo>
                  <a:pt x="5145993" y="4615121"/>
                </a:lnTo>
                <a:lnTo>
                  <a:pt x="5145993" y="4399913"/>
                </a:lnTo>
                <a:lnTo>
                  <a:pt x="5239126" y="4345854"/>
                </a:lnTo>
                <a:lnTo>
                  <a:pt x="5332259" y="4291795"/>
                </a:lnTo>
                <a:lnTo>
                  <a:pt x="5425392" y="4345854"/>
                </a:lnTo>
                <a:lnTo>
                  <a:pt x="5518526" y="4399913"/>
                </a:lnTo>
                <a:close/>
                <a:moveTo>
                  <a:pt x="5518526" y="5108348"/>
                </a:moveTo>
                <a:lnTo>
                  <a:pt x="5518526" y="5323556"/>
                </a:lnTo>
                <a:lnTo>
                  <a:pt x="5425392" y="5377615"/>
                </a:lnTo>
                <a:lnTo>
                  <a:pt x="5332259" y="5431674"/>
                </a:lnTo>
                <a:lnTo>
                  <a:pt x="5239126" y="5377615"/>
                </a:lnTo>
                <a:lnTo>
                  <a:pt x="5145993" y="5323556"/>
                </a:lnTo>
                <a:lnTo>
                  <a:pt x="5145993" y="5108348"/>
                </a:lnTo>
                <a:lnTo>
                  <a:pt x="5239126" y="5054289"/>
                </a:lnTo>
                <a:lnTo>
                  <a:pt x="5332259" y="5000229"/>
                </a:lnTo>
                <a:lnTo>
                  <a:pt x="5425392" y="5054289"/>
                </a:lnTo>
                <a:lnTo>
                  <a:pt x="5518526" y="5108348"/>
                </a:lnTo>
                <a:close/>
                <a:moveTo>
                  <a:pt x="5518526" y="5817297"/>
                </a:moveTo>
                <a:lnTo>
                  <a:pt x="5518526" y="6032505"/>
                </a:lnTo>
                <a:lnTo>
                  <a:pt x="5425392" y="6086564"/>
                </a:lnTo>
                <a:lnTo>
                  <a:pt x="5332259" y="6140623"/>
                </a:lnTo>
                <a:lnTo>
                  <a:pt x="5239126" y="6086564"/>
                </a:lnTo>
                <a:lnTo>
                  <a:pt x="5145993" y="6032505"/>
                </a:lnTo>
                <a:lnTo>
                  <a:pt x="5145993" y="5817297"/>
                </a:lnTo>
                <a:lnTo>
                  <a:pt x="5239126" y="5763238"/>
                </a:lnTo>
                <a:lnTo>
                  <a:pt x="5332259" y="5709179"/>
                </a:lnTo>
                <a:lnTo>
                  <a:pt x="5425392" y="5763238"/>
                </a:lnTo>
                <a:lnTo>
                  <a:pt x="5518526" y="5817297"/>
                </a:lnTo>
                <a:close/>
                <a:moveTo>
                  <a:pt x="5518526" y="6525732"/>
                </a:moveTo>
                <a:lnTo>
                  <a:pt x="5518526" y="6740940"/>
                </a:lnTo>
                <a:lnTo>
                  <a:pt x="5425392" y="6794999"/>
                </a:lnTo>
                <a:lnTo>
                  <a:pt x="5332259" y="6849058"/>
                </a:lnTo>
                <a:lnTo>
                  <a:pt x="5239126" y="6794999"/>
                </a:lnTo>
                <a:lnTo>
                  <a:pt x="5145993" y="6740940"/>
                </a:lnTo>
                <a:lnTo>
                  <a:pt x="5145993" y="6525732"/>
                </a:lnTo>
                <a:lnTo>
                  <a:pt x="5239126" y="6471672"/>
                </a:lnTo>
                <a:lnTo>
                  <a:pt x="5332259" y="6417613"/>
                </a:lnTo>
                <a:lnTo>
                  <a:pt x="5425392" y="6471672"/>
                </a:lnTo>
                <a:lnTo>
                  <a:pt x="5518526" y="6525732"/>
                </a:lnTo>
                <a:close/>
                <a:moveTo>
                  <a:pt x="5518526" y="7234166"/>
                </a:moveTo>
                <a:lnTo>
                  <a:pt x="5518526" y="7449374"/>
                </a:lnTo>
                <a:lnTo>
                  <a:pt x="5425392" y="7503433"/>
                </a:lnTo>
                <a:lnTo>
                  <a:pt x="5332259" y="7557492"/>
                </a:lnTo>
                <a:lnTo>
                  <a:pt x="5239126" y="7503433"/>
                </a:lnTo>
                <a:lnTo>
                  <a:pt x="5145993" y="7449374"/>
                </a:lnTo>
                <a:lnTo>
                  <a:pt x="5145993" y="7234166"/>
                </a:lnTo>
                <a:lnTo>
                  <a:pt x="5239126" y="7180107"/>
                </a:lnTo>
                <a:lnTo>
                  <a:pt x="5332259" y="7126047"/>
                </a:lnTo>
                <a:lnTo>
                  <a:pt x="5425392" y="7180107"/>
                </a:lnTo>
                <a:lnTo>
                  <a:pt x="5518526" y="7234166"/>
                </a:lnTo>
                <a:close/>
                <a:moveTo>
                  <a:pt x="5518526" y="7942600"/>
                </a:moveTo>
                <a:lnTo>
                  <a:pt x="5518526" y="8157808"/>
                </a:lnTo>
                <a:lnTo>
                  <a:pt x="5425392" y="8211867"/>
                </a:lnTo>
                <a:lnTo>
                  <a:pt x="5332259" y="8265927"/>
                </a:lnTo>
                <a:lnTo>
                  <a:pt x="5239126" y="8211867"/>
                </a:lnTo>
                <a:lnTo>
                  <a:pt x="5145993" y="8157808"/>
                </a:lnTo>
                <a:lnTo>
                  <a:pt x="5145993" y="7942600"/>
                </a:lnTo>
                <a:lnTo>
                  <a:pt x="5239126" y="7888541"/>
                </a:lnTo>
                <a:lnTo>
                  <a:pt x="5332259" y="7834482"/>
                </a:lnTo>
                <a:lnTo>
                  <a:pt x="5425392" y="7888541"/>
                </a:lnTo>
                <a:lnTo>
                  <a:pt x="5518526" y="7942600"/>
                </a:lnTo>
                <a:close/>
                <a:moveTo>
                  <a:pt x="5518526" y="8651035"/>
                </a:moveTo>
                <a:lnTo>
                  <a:pt x="5518526" y="8866242"/>
                </a:lnTo>
                <a:lnTo>
                  <a:pt x="5425392" y="8920302"/>
                </a:lnTo>
                <a:lnTo>
                  <a:pt x="5332259" y="8974361"/>
                </a:lnTo>
                <a:lnTo>
                  <a:pt x="5239126" y="8920302"/>
                </a:lnTo>
                <a:lnTo>
                  <a:pt x="5145993" y="8866242"/>
                </a:lnTo>
                <a:lnTo>
                  <a:pt x="5145993" y="8651035"/>
                </a:lnTo>
                <a:lnTo>
                  <a:pt x="5239126" y="8596976"/>
                </a:lnTo>
                <a:lnTo>
                  <a:pt x="5332259" y="8542916"/>
                </a:lnTo>
                <a:lnTo>
                  <a:pt x="5425392" y="8596976"/>
                </a:lnTo>
                <a:lnTo>
                  <a:pt x="5518526" y="8651035"/>
                </a:lnTo>
                <a:close/>
                <a:moveTo>
                  <a:pt x="5518526" y="9359469"/>
                </a:moveTo>
                <a:lnTo>
                  <a:pt x="5518526" y="9574677"/>
                </a:lnTo>
                <a:lnTo>
                  <a:pt x="5425392" y="9628736"/>
                </a:lnTo>
                <a:lnTo>
                  <a:pt x="5332259" y="9682795"/>
                </a:lnTo>
                <a:lnTo>
                  <a:pt x="5239126" y="9628736"/>
                </a:lnTo>
                <a:lnTo>
                  <a:pt x="5145993" y="9574677"/>
                </a:lnTo>
                <a:lnTo>
                  <a:pt x="5145993" y="9359469"/>
                </a:lnTo>
                <a:lnTo>
                  <a:pt x="5239126" y="9305410"/>
                </a:lnTo>
                <a:lnTo>
                  <a:pt x="5332259" y="9251351"/>
                </a:lnTo>
                <a:lnTo>
                  <a:pt x="5425392" y="9305410"/>
                </a:lnTo>
                <a:lnTo>
                  <a:pt x="5518526" y="9359469"/>
                </a:lnTo>
                <a:close/>
                <a:moveTo>
                  <a:pt x="5127984" y="10036498"/>
                </a:moveTo>
                <a:lnTo>
                  <a:pt x="5034851" y="9982439"/>
                </a:lnTo>
                <a:lnTo>
                  <a:pt x="4941718" y="9928379"/>
                </a:lnTo>
                <a:lnTo>
                  <a:pt x="4941718" y="9713171"/>
                </a:lnTo>
                <a:lnTo>
                  <a:pt x="5034851" y="9659112"/>
                </a:lnTo>
                <a:lnTo>
                  <a:pt x="5127984" y="9605053"/>
                </a:lnTo>
                <a:lnTo>
                  <a:pt x="5221117" y="9659112"/>
                </a:lnTo>
                <a:lnTo>
                  <a:pt x="5314250" y="9713171"/>
                </a:lnTo>
                <a:lnTo>
                  <a:pt x="5314250" y="9928379"/>
                </a:lnTo>
                <a:lnTo>
                  <a:pt x="5221117" y="9982439"/>
                </a:lnTo>
                <a:lnTo>
                  <a:pt x="5127984" y="10036498"/>
                </a:lnTo>
                <a:close/>
                <a:moveTo>
                  <a:pt x="4718918" y="10036498"/>
                </a:moveTo>
                <a:lnTo>
                  <a:pt x="4625785" y="9982953"/>
                </a:lnTo>
                <a:lnTo>
                  <a:pt x="4532652" y="9928894"/>
                </a:lnTo>
                <a:lnTo>
                  <a:pt x="4532652" y="9713686"/>
                </a:lnTo>
                <a:lnTo>
                  <a:pt x="4625785" y="9659627"/>
                </a:lnTo>
                <a:lnTo>
                  <a:pt x="4718918" y="9605568"/>
                </a:lnTo>
                <a:lnTo>
                  <a:pt x="4812051" y="9659627"/>
                </a:lnTo>
                <a:lnTo>
                  <a:pt x="4905184" y="9713686"/>
                </a:lnTo>
                <a:lnTo>
                  <a:pt x="4905184" y="9928894"/>
                </a:lnTo>
                <a:lnTo>
                  <a:pt x="4812051" y="9982953"/>
                </a:lnTo>
                <a:lnTo>
                  <a:pt x="4718918" y="10036498"/>
                </a:lnTo>
                <a:close/>
                <a:moveTo>
                  <a:pt x="4310367" y="10036498"/>
                </a:moveTo>
                <a:lnTo>
                  <a:pt x="4217234" y="9982439"/>
                </a:lnTo>
                <a:lnTo>
                  <a:pt x="4124101" y="9928379"/>
                </a:lnTo>
                <a:lnTo>
                  <a:pt x="4124101" y="9713171"/>
                </a:lnTo>
                <a:lnTo>
                  <a:pt x="4217234" y="9659112"/>
                </a:lnTo>
                <a:lnTo>
                  <a:pt x="4310367" y="9605053"/>
                </a:lnTo>
                <a:lnTo>
                  <a:pt x="4403500" y="9659112"/>
                </a:lnTo>
                <a:lnTo>
                  <a:pt x="4496634" y="9713171"/>
                </a:lnTo>
                <a:lnTo>
                  <a:pt x="4496634" y="9928379"/>
                </a:lnTo>
                <a:lnTo>
                  <a:pt x="4403500" y="9982439"/>
                </a:lnTo>
                <a:lnTo>
                  <a:pt x="4310367" y="10036498"/>
                </a:lnTo>
                <a:close/>
                <a:moveTo>
                  <a:pt x="3901816" y="10036498"/>
                </a:moveTo>
                <a:lnTo>
                  <a:pt x="3808683" y="9982439"/>
                </a:lnTo>
                <a:lnTo>
                  <a:pt x="3715550" y="9928379"/>
                </a:lnTo>
                <a:lnTo>
                  <a:pt x="3715550" y="9713171"/>
                </a:lnTo>
                <a:lnTo>
                  <a:pt x="3808683" y="9659112"/>
                </a:lnTo>
                <a:lnTo>
                  <a:pt x="3901816" y="9605053"/>
                </a:lnTo>
                <a:lnTo>
                  <a:pt x="3994949" y="9659112"/>
                </a:lnTo>
                <a:lnTo>
                  <a:pt x="4088082" y="9713171"/>
                </a:lnTo>
                <a:lnTo>
                  <a:pt x="4088082" y="9928379"/>
                </a:lnTo>
                <a:lnTo>
                  <a:pt x="3994949" y="9982439"/>
                </a:lnTo>
                <a:lnTo>
                  <a:pt x="3901816" y="10036498"/>
                </a:lnTo>
                <a:close/>
                <a:moveTo>
                  <a:pt x="3492751" y="10036498"/>
                </a:moveTo>
                <a:lnTo>
                  <a:pt x="3399618" y="9982439"/>
                </a:lnTo>
                <a:lnTo>
                  <a:pt x="3306484" y="9928379"/>
                </a:lnTo>
                <a:lnTo>
                  <a:pt x="3306484" y="9713171"/>
                </a:lnTo>
                <a:lnTo>
                  <a:pt x="3399618" y="9659112"/>
                </a:lnTo>
                <a:lnTo>
                  <a:pt x="3492751" y="9605053"/>
                </a:lnTo>
                <a:lnTo>
                  <a:pt x="3585884" y="9659112"/>
                </a:lnTo>
                <a:lnTo>
                  <a:pt x="3679017" y="9713171"/>
                </a:lnTo>
                <a:lnTo>
                  <a:pt x="3679017" y="9928379"/>
                </a:lnTo>
                <a:lnTo>
                  <a:pt x="3585884" y="9982439"/>
                </a:lnTo>
                <a:lnTo>
                  <a:pt x="3492751" y="10036498"/>
                </a:lnTo>
                <a:close/>
                <a:moveTo>
                  <a:pt x="3084200" y="10036498"/>
                </a:moveTo>
                <a:lnTo>
                  <a:pt x="2991066" y="9982439"/>
                </a:lnTo>
                <a:lnTo>
                  <a:pt x="2897933" y="9928379"/>
                </a:lnTo>
                <a:lnTo>
                  <a:pt x="2897933" y="9713171"/>
                </a:lnTo>
                <a:lnTo>
                  <a:pt x="2991066" y="9659112"/>
                </a:lnTo>
                <a:lnTo>
                  <a:pt x="3084200" y="9605053"/>
                </a:lnTo>
                <a:lnTo>
                  <a:pt x="3177333" y="9659112"/>
                </a:lnTo>
                <a:lnTo>
                  <a:pt x="3270466" y="9713171"/>
                </a:lnTo>
                <a:lnTo>
                  <a:pt x="3270466" y="9928379"/>
                </a:lnTo>
                <a:lnTo>
                  <a:pt x="3177333" y="9982439"/>
                </a:lnTo>
                <a:lnTo>
                  <a:pt x="3084200" y="10036498"/>
                </a:lnTo>
                <a:close/>
                <a:moveTo>
                  <a:pt x="2675134" y="10036498"/>
                </a:moveTo>
                <a:lnTo>
                  <a:pt x="2582001" y="9982439"/>
                </a:lnTo>
                <a:lnTo>
                  <a:pt x="2488868" y="9928379"/>
                </a:lnTo>
                <a:lnTo>
                  <a:pt x="2488868" y="9713171"/>
                </a:lnTo>
                <a:lnTo>
                  <a:pt x="2582001" y="9659112"/>
                </a:lnTo>
                <a:lnTo>
                  <a:pt x="2675134" y="9605053"/>
                </a:lnTo>
                <a:lnTo>
                  <a:pt x="2768267" y="9659112"/>
                </a:lnTo>
                <a:lnTo>
                  <a:pt x="2861400" y="9713171"/>
                </a:lnTo>
                <a:lnTo>
                  <a:pt x="2861400" y="9928379"/>
                </a:lnTo>
                <a:lnTo>
                  <a:pt x="2768267" y="9982953"/>
                </a:lnTo>
                <a:lnTo>
                  <a:pt x="2675134" y="10036498"/>
                </a:lnTo>
                <a:close/>
                <a:moveTo>
                  <a:pt x="2266583" y="10036498"/>
                </a:moveTo>
                <a:lnTo>
                  <a:pt x="2173450" y="9982439"/>
                </a:lnTo>
                <a:lnTo>
                  <a:pt x="2080317" y="9928379"/>
                </a:lnTo>
                <a:lnTo>
                  <a:pt x="2080317" y="9713171"/>
                </a:lnTo>
                <a:lnTo>
                  <a:pt x="2173450" y="9659112"/>
                </a:lnTo>
                <a:lnTo>
                  <a:pt x="2266583" y="9605053"/>
                </a:lnTo>
                <a:lnTo>
                  <a:pt x="2359716" y="9659112"/>
                </a:lnTo>
                <a:lnTo>
                  <a:pt x="2452850" y="9713171"/>
                </a:lnTo>
                <a:lnTo>
                  <a:pt x="2452850" y="9928379"/>
                </a:lnTo>
                <a:lnTo>
                  <a:pt x="2359716" y="9982439"/>
                </a:lnTo>
                <a:lnTo>
                  <a:pt x="2266583" y="10036498"/>
                </a:lnTo>
                <a:close/>
                <a:moveTo>
                  <a:pt x="1857518" y="10036498"/>
                </a:moveTo>
                <a:lnTo>
                  <a:pt x="1764384" y="9982439"/>
                </a:lnTo>
                <a:lnTo>
                  <a:pt x="1671251" y="9928379"/>
                </a:lnTo>
                <a:lnTo>
                  <a:pt x="1671251" y="9713171"/>
                </a:lnTo>
                <a:lnTo>
                  <a:pt x="1764384" y="9659112"/>
                </a:lnTo>
                <a:lnTo>
                  <a:pt x="1857518" y="9605053"/>
                </a:lnTo>
                <a:lnTo>
                  <a:pt x="1950651" y="9659112"/>
                </a:lnTo>
                <a:lnTo>
                  <a:pt x="2043784" y="9713171"/>
                </a:lnTo>
                <a:lnTo>
                  <a:pt x="2043784" y="9928379"/>
                </a:lnTo>
                <a:lnTo>
                  <a:pt x="1950651" y="9982439"/>
                </a:lnTo>
                <a:lnTo>
                  <a:pt x="1857518" y="10036498"/>
                </a:lnTo>
                <a:close/>
                <a:moveTo>
                  <a:pt x="1448967" y="10036498"/>
                </a:moveTo>
                <a:lnTo>
                  <a:pt x="1355834" y="9982439"/>
                </a:lnTo>
                <a:lnTo>
                  <a:pt x="1262700" y="9928379"/>
                </a:lnTo>
                <a:lnTo>
                  <a:pt x="1262700" y="9713171"/>
                </a:lnTo>
                <a:lnTo>
                  <a:pt x="1355834" y="9659112"/>
                </a:lnTo>
                <a:lnTo>
                  <a:pt x="1448967" y="9605053"/>
                </a:lnTo>
                <a:lnTo>
                  <a:pt x="1542100" y="9659112"/>
                </a:lnTo>
                <a:lnTo>
                  <a:pt x="1635233" y="9713171"/>
                </a:lnTo>
                <a:lnTo>
                  <a:pt x="1635233" y="9928379"/>
                </a:lnTo>
                <a:lnTo>
                  <a:pt x="1542100" y="9982439"/>
                </a:lnTo>
                <a:lnTo>
                  <a:pt x="1448967" y="10036498"/>
                </a:lnTo>
                <a:close/>
                <a:moveTo>
                  <a:pt x="1057910" y="9574677"/>
                </a:moveTo>
                <a:lnTo>
                  <a:pt x="1057910" y="9359469"/>
                </a:lnTo>
                <a:lnTo>
                  <a:pt x="1151043" y="9305410"/>
                </a:lnTo>
                <a:lnTo>
                  <a:pt x="1244177" y="9251351"/>
                </a:lnTo>
                <a:lnTo>
                  <a:pt x="1337310" y="9305410"/>
                </a:lnTo>
                <a:lnTo>
                  <a:pt x="1430443" y="9359469"/>
                </a:lnTo>
                <a:lnTo>
                  <a:pt x="1430443" y="9574677"/>
                </a:lnTo>
                <a:lnTo>
                  <a:pt x="1337310" y="9628736"/>
                </a:lnTo>
                <a:lnTo>
                  <a:pt x="1244177" y="9682795"/>
                </a:lnTo>
                <a:lnTo>
                  <a:pt x="1151043" y="9628736"/>
                </a:lnTo>
                <a:lnTo>
                  <a:pt x="1057910" y="9574677"/>
                </a:lnTo>
                <a:close/>
                <a:moveTo>
                  <a:pt x="1057910" y="8866242"/>
                </a:moveTo>
                <a:lnTo>
                  <a:pt x="1057910" y="8651035"/>
                </a:lnTo>
                <a:lnTo>
                  <a:pt x="1151043" y="8596976"/>
                </a:lnTo>
                <a:lnTo>
                  <a:pt x="1244177" y="8542916"/>
                </a:lnTo>
                <a:lnTo>
                  <a:pt x="1337310" y="8596976"/>
                </a:lnTo>
                <a:lnTo>
                  <a:pt x="1430443" y="8651035"/>
                </a:lnTo>
                <a:lnTo>
                  <a:pt x="1430443" y="8866242"/>
                </a:lnTo>
                <a:lnTo>
                  <a:pt x="1337310" y="8920302"/>
                </a:lnTo>
                <a:lnTo>
                  <a:pt x="1244177" y="8974361"/>
                </a:lnTo>
                <a:lnTo>
                  <a:pt x="1151043" y="8920302"/>
                </a:lnTo>
                <a:lnTo>
                  <a:pt x="1057910" y="8866242"/>
                </a:lnTo>
                <a:close/>
                <a:moveTo>
                  <a:pt x="1057910" y="8157808"/>
                </a:moveTo>
                <a:lnTo>
                  <a:pt x="1057910" y="7942600"/>
                </a:lnTo>
                <a:lnTo>
                  <a:pt x="1151043" y="7888541"/>
                </a:lnTo>
                <a:lnTo>
                  <a:pt x="1244177" y="7834482"/>
                </a:lnTo>
                <a:lnTo>
                  <a:pt x="1337310" y="7888541"/>
                </a:lnTo>
                <a:lnTo>
                  <a:pt x="1430443" y="7942600"/>
                </a:lnTo>
                <a:lnTo>
                  <a:pt x="1430443" y="8157808"/>
                </a:lnTo>
                <a:lnTo>
                  <a:pt x="1337824" y="8211867"/>
                </a:lnTo>
                <a:lnTo>
                  <a:pt x="1244691" y="8265927"/>
                </a:lnTo>
                <a:lnTo>
                  <a:pt x="1151558" y="8211867"/>
                </a:lnTo>
                <a:lnTo>
                  <a:pt x="1057910" y="8157808"/>
                </a:lnTo>
                <a:close/>
                <a:moveTo>
                  <a:pt x="1057910" y="7449374"/>
                </a:moveTo>
                <a:lnTo>
                  <a:pt x="1057910" y="7234166"/>
                </a:lnTo>
                <a:lnTo>
                  <a:pt x="1151043" y="7180107"/>
                </a:lnTo>
                <a:lnTo>
                  <a:pt x="1244177" y="7126047"/>
                </a:lnTo>
                <a:lnTo>
                  <a:pt x="1337310" y="7180107"/>
                </a:lnTo>
                <a:lnTo>
                  <a:pt x="1430443" y="7234166"/>
                </a:lnTo>
                <a:lnTo>
                  <a:pt x="1430443" y="7449374"/>
                </a:lnTo>
                <a:lnTo>
                  <a:pt x="1337310" y="7503433"/>
                </a:lnTo>
                <a:lnTo>
                  <a:pt x="1244177" y="7557492"/>
                </a:lnTo>
                <a:lnTo>
                  <a:pt x="1151043" y="7503433"/>
                </a:lnTo>
                <a:lnTo>
                  <a:pt x="1057910" y="7449374"/>
                </a:lnTo>
                <a:close/>
                <a:moveTo>
                  <a:pt x="1057910" y="6740940"/>
                </a:moveTo>
                <a:lnTo>
                  <a:pt x="1057910" y="6525732"/>
                </a:lnTo>
                <a:lnTo>
                  <a:pt x="1151043" y="6471672"/>
                </a:lnTo>
                <a:lnTo>
                  <a:pt x="1244177" y="6417613"/>
                </a:lnTo>
                <a:lnTo>
                  <a:pt x="1337824" y="6471672"/>
                </a:lnTo>
                <a:lnTo>
                  <a:pt x="1430958" y="6525732"/>
                </a:lnTo>
                <a:lnTo>
                  <a:pt x="1430958" y="6740940"/>
                </a:lnTo>
                <a:lnTo>
                  <a:pt x="1337824" y="6794999"/>
                </a:lnTo>
                <a:lnTo>
                  <a:pt x="1244691" y="6849058"/>
                </a:lnTo>
                <a:lnTo>
                  <a:pt x="1151558" y="6794999"/>
                </a:lnTo>
                <a:lnTo>
                  <a:pt x="1057910" y="6740940"/>
                </a:lnTo>
                <a:close/>
                <a:moveTo>
                  <a:pt x="1057910" y="6032505"/>
                </a:moveTo>
                <a:lnTo>
                  <a:pt x="1057910" y="5817297"/>
                </a:lnTo>
                <a:lnTo>
                  <a:pt x="1151043" y="5763238"/>
                </a:lnTo>
                <a:lnTo>
                  <a:pt x="1244177" y="5709179"/>
                </a:lnTo>
                <a:lnTo>
                  <a:pt x="1337310" y="5763238"/>
                </a:lnTo>
                <a:lnTo>
                  <a:pt x="1430443" y="5817297"/>
                </a:lnTo>
                <a:lnTo>
                  <a:pt x="1430443" y="6032505"/>
                </a:lnTo>
                <a:lnTo>
                  <a:pt x="1337310" y="6086564"/>
                </a:lnTo>
                <a:lnTo>
                  <a:pt x="1244177" y="6140623"/>
                </a:lnTo>
                <a:lnTo>
                  <a:pt x="1151043" y="6086564"/>
                </a:lnTo>
                <a:lnTo>
                  <a:pt x="1057910" y="6032505"/>
                </a:lnTo>
                <a:close/>
                <a:moveTo>
                  <a:pt x="1057910" y="5324070"/>
                </a:moveTo>
                <a:lnTo>
                  <a:pt x="1057910" y="5108863"/>
                </a:lnTo>
                <a:lnTo>
                  <a:pt x="1151043" y="5054803"/>
                </a:lnTo>
                <a:lnTo>
                  <a:pt x="1244177" y="5000744"/>
                </a:lnTo>
                <a:lnTo>
                  <a:pt x="1337310" y="5054803"/>
                </a:lnTo>
                <a:lnTo>
                  <a:pt x="1430443" y="5108863"/>
                </a:lnTo>
                <a:lnTo>
                  <a:pt x="1430443" y="5324070"/>
                </a:lnTo>
                <a:lnTo>
                  <a:pt x="1337310" y="5378130"/>
                </a:lnTo>
                <a:lnTo>
                  <a:pt x="1244177" y="5432189"/>
                </a:lnTo>
                <a:lnTo>
                  <a:pt x="1151043" y="5378130"/>
                </a:lnTo>
                <a:lnTo>
                  <a:pt x="1057910" y="5324070"/>
                </a:lnTo>
                <a:close/>
                <a:moveTo>
                  <a:pt x="1057910" y="4615636"/>
                </a:moveTo>
                <a:lnTo>
                  <a:pt x="1057910" y="4400428"/>
                </a:lnTo>
                <a:lnTo>
                  <a:pt x="1151043" y="4346369"/>
                </a:lnTo>
                <a:lnTo>
                  <a:pt x="1244177" y="4292310"/>
                </a:lnTo>
                <a:lnTo>
                  <a:pt x="1337310" y="4346369"/>
                </a:lnTo>
                <a:lnTo>
                  <a:pt x="1430443" y="4400428"/>
                </a:lnTo>
                <a:lnTo>
                  <a:pt x="1430443" y="4615636"/>
                </a:lnTo>
                <a:lnTo>
                  <a:pt x="1337824" y="4669181"/>
                </a:lnTo>
                <a:lnTo>
                  <a:pt x="1244691" y="4723240"/>
                </a:lnTo>
                <a:lnTo>
                  <a:pt x="1151558" y="4669181"/>
                </a:lnTo>
                <a:lnTo>
                  <a:pt x="1057910" y="4615636"/>
                </a:lnTo>
                <a:close/>
                <a:moveTo>
                  <a:pt x="1057910" y="3907202"/>
                </a:moveTo>
                <a:lnTo>
                  <a:pt x="1057910" y="3691479"/>
                </a:lnTo>
                <a:lnTo>
                  <a:pt x="1151043" y="3637420"/>
                </a:lnTo>
                <a:lnTo>
                  <a:pt x="1244177" y="3583360"/>
                </a:lnTo>
                <a:lnTo>
                  <a:pt x="1337310" y="3637420"/>
                </a:lnTo>
                <a:lnTo>
                  <a:pt x="1430443" y="3691479"/>
                </a:lnTo>
                <a:lnTo>
                  <a:pt x="1430443" y="3906686"/>
                </a:lnTo>
                <a:lnTo>
                  <a:pt x="1337824" y="3960746"/>
                </a:lnTo>
                <a:lnTo>
                  <a:pt x="1244691" y="4014805"/>
                </a:lnTo>
                <a:lnTo>
                  <a:pt x="1151558" y="3960746"/>
                </a:lnTo>
                <a:lnTo>
                  <a:pt x="1057910" y="3907202"/>
                </a:lnTo>
                <a:close/>
                <a:moveTo>
                  <a:pt x="1057910" y="3198767"/>
                </a:moveTo>
                <a:lnTo>
                  <a:pt x="1057910" y="2983559"/>
                </a:lnTo>
                <a:lnTo>
                  <a:pt x="1151043" y="2929500"/>
                </a:lnTo>
                <a:lnTo>
                  <a:pt x="1244177" y="2875441"/>
                </a:lnTo>
                <a:lnTo>
                  <a:pt x="1337824" y="2929500"/>
                </a:lnTo>
                <a:lnTo>
                  <a:pt x="1430958" y="2983559"/>
                </a:lnTo>
                <a:lnTo>
                  <a:pt x="1430958" y="3198767"/>
                </a:lnTo>
                <a:lnTo>
                  <a:pt x="1337824" y="3252311"/>
                </a:lnTo>
                <a:lnTo>
                  <a:pt x="1244691" y="3306371"/>
                </a:lnTo>
                <a:lnTo>
                  <a:pt x="1151558" y="3252311"/>
                </a:lnTo>
                <a:lnTo>
                  <a:pt x="1057910" y="3198767"/>
                </a:lnTo>
                <a:close/>
                <a:moveTo>
                  <a:pt x="1057910" y="2489818"/>
                </a:moveTo>
                <a:lnTo>
                  <a:pt x="1057910" y="2274610"/>
                </a:lnTo>
                <a:lnTo>
                  <a:pt x="1151043" y="2220551"/>
                </a:lnTo>
                <a:lnTo>
                  <a:pt x="1244177" y="2166491"/>
                </a:lnTo>
                <a:lnTo>
                  <a:pt x="1337310" y="2220551"/>
                </a:lnTo>
                <a:lnTo>
                  <a:pt x="1430443" y="2274610"/>
                </a:lnTo>
                <a:lnTo>
                  <a:pt x="1430443" y="2489818"/>
                </a:lnTo>
                <a:lnTo>
                  <a:pt x="1337824" y="2543877"/>
                </a:lnTo>
                <a:lnTo>
                  <a:pt x="1244691" y="2597936"/>
                </a:lnTo>
                <a:lnTo>
                  <a:pt x="1151558" y="2543877"/>
                </a:lnTo>
                <a:lnTo>
                  <a:pt x="1057910" y="2489818"/>
                </a:lnTo>
                <a:close/>
                <a:moveTo>
                  <a:pt x="1448967" y="1812789"/>
                </a:moveTo>
                <a:lnTo>
                  <a:pt x="1542100" y="1866848"/>
                </a:lnTo>
                <a:lnTo>
                  <a:pt x="1635233" y="1920908"/>
                </a:lnTo>
                <a:lnTo>
                  <a:pt x="1635233" y="2136115"/>
                </a:lnTo>
                <a:lnTo>
                  <a:pt x="1542100" y="2190175"/>
                </a:lnTo>
                <a:lnTo>
                  <a:pt x="1448967" y="2244234"/>
                </a:lnTo>
                <a:lnTo>
                  <a:pt x="1355834" y="2190175"/>
                </a:lnTo>
                <a:lnTo>
                  <a:pt x="1262700" y="2136115"/>
                </a:lnTo>
                <a:lnTo>
                  <a:pt x="1262700" y="1920393"/>
                </a:lnTo>
                <a:lnTo>
                  <a:pt x="1355834" y="1866334"/>
                </a:lnTo>
                <a:lnTo>
                  <a:pt x="1448967" y="1812789"/>
                </a:lnTo>
                <a:close/>
                <a:moveTo>
                  <a:pt x="1857518" y="1812789"/>
                </a:moveTo>
                <a:lnTo>
                  <a:pt x="1950651" y="1866848"/>
                </a:lnTo>
                <a:lnTo>
                  <a:pt x="2043784" y="1920908"/>
                </a:lnTo>
                <a:lnTo>
                  <a:pt x="2043784" y="2136115"/>
                </a:lnTo>
                <a:lnTo>
                  <a:pt x="1950651" y="2190175"/>
                </a:lnTo>
                <a:lnTo>
                  <a:pt x="1857518" y="2243719"/>
                </a:lnTo>
                <a:lnTo>
                  <a:pt x="1764384" y="2189660"/>
                </a:lnTo>
                <a:lnTo>
                  <a:pt x="1671251" y="2135600"/>
                </a:lnTo>
                <a:lnTo>
                  <a:pt x="1671251" y="1920393"/>
                </a:lnTo>
                <a:lnTo>
                  <a:pt x="1764384" y="1866334"/>
                </a:lnTo>
                <a:lnTo>
                  <a:pt x="1857518" y="1812789"/>
                </a:lnTo>
                <a:close/>
                <a:moveTo>
                  <a:pt x="2266583" y="1812789"/>
                </a:moveTo>
                <a:lnTo>
                  <a:pt x="2359716" y="1866848"/>
                </a:lnTo>
                <a:lnTo>
                  <a:pt x="2452850" y="1920908"/>
                </a:lnTo>
                <a:lnTo>
                  <a:pt x="2452850" y="2136115"/>
                </a:lnTo>
                <a:lnTo>
                  <a:pt x="2359716" y="2190175"/>
                </a:lnTo>
                <a:lnTo>
                  <a:pt x="2266583" y="2244234"/>
                </a:lnTo>
                <a:lnTo>
                  <a:pt x="2173450" y="2190175"/>
                </a:lnTo>
                <a:lnTo>
                  <a:pt x="2080317" y="2136115"/>
                </a:lnTo>
                <a:lnTo>
                  <a:pt x="2080317" y="1920393"/>
                </a:lnTo>
                <a:lnTo>
                  <a:pt x="2173450" y="1866334"/>
                </a:lnTo>
                <a:lnTo>
                  <a:pt x="2266583" y="1812789"/>
                </a:lnTo>
                <a:close/>
                <a:moveTo>
                  <a:pt x="2675134" y="1812789"/>
                </a:moveTo>
                <a:lnTo>
                  <a:pt x="2768267" y="1866848"/>
                </a:lnTo>
                <a:lnTo>
                  <a:pt x="2861400" y="1920908"/>
                </a:lnTo>
                <a:lnTo>
                  <a:pt x="2861400" y="2136115"/>
                </a:lnTo>
                <a:lnTo>
                  <a:pt x="2768267" y="2189660"/>
                </a:lnTo>
                <a:lnTo>
                  <a:pt x="2675134" y="2243719"/>
                </a:lnTo>
                <a:lnTo>
                  <a:pt x="2582001" y="2189660"/>
                </a:lnTo>
                <a:lnTo>
                  <a:pt x="2488868" y="2135600"/>
                </a:lnTo>
                <a:lnTo>
                  <a:pt x="2488868" y="1920393"/>
                </a:lnTo>
                <a:lnTo>
                  <a:pt x="2582001" y="1866334"/>
                </a:lnTo>
                <a:lnTo>
                  <a:pt x="2675134" y="1812789"/>
                </a:lnTo>
                <a:close/>
                <a:moveTo>
                  <a:pt x="3084200" y="1812789"/>
                </a:moveTo>
                <a:lnTo>
                  <a:pt x="3177333" y="1866848"/>
                </a:lnTo>
                <a:lnTo>
                  <a:pt x="3270466" y="1920908"/>
                </a:lnTo>
                <a:lnTo>
                  <a:pt x="3270466" y="2136115"/>
                </a:lnTo>
                <a:lnTo>
                  <a:pt x="3177333" y="2190175"/>
                </a:lnTo>
                <a:lnTo>
                  <a:pt x="3084200" y="2244234"/>
                </a:lnTo>
                <a:lnTo>
                  <a:pt x="2991066" y="2190175"/>
                </a:lnTo>
                <a:lnTo>
                  <a:pt x="2897933" y="2136115"/>
                </a:lnTo>
                <a:lnTo>
                  <a:pt x="2897933" y="1920393"/>
                </a:lnTo>
                <a:lnTo>
                  <a:pt x="2991066" y="1866334"/>
                </a:lnTo>
                <a:lnTo>
                  <a:pt x="3084200" y="1812789"/>
                </a:lnTo>
                <a:close/>
                <a:moveTo>
                  <a:pt x="3492751" y="1812789"/>
                </a:moveTo>
                <a:lnTo>
                  <a:pt x="3585884" y="1866848"/>
                </a:lnTo>
                <a:lnTo>
                  <a:pt x="3679017" y="1920393"/>
                </a:lnTo>
                <a:lnTo>
                  <a:pt x="3679017" y="2135600"/>
                </a:lnTo>
                <a:lnTo>
                  <a:pt x="3585884" y="2189660"/>
                </a:lnTo>
                <a:lnTo>
                  <a:pt x="3492751" y="2243719"/>
                </a:lnTo>
                <a:lnTo>
                  <a:pt x="3399618" y="2189660"/>
                </a:lnTo>
                <a:lnTo>
                  <a:pt x="3306484" y="2135600"/>
                </a:lnTo>
                <a:lnTo>
                  <a:pt x="3306484" y="1920393"/>
                </a:lnTo>
                <a:lnTo>
                  <a:pt x="3399618" y="1866334"/>
                </a:lnTo>
                <a:lnTo>
                  <a:pt x="3492751" y="1812789"/>
                </a:lnTo>
                <a:close/>
                <a:moveTo>
                  <a:pt x="3901816" y="1812789"/>
                </a:moveTo>
                <a:lnTo>
                  <a:pt x="3994949" y="1866848"/>
                </a:lnTo>
                <a:lnTo>
                  <a:pt x="4088082" y="1920908"/>
                </a:lnTo>
                <a:lnTo>
                  <a:pt x="4088082" y="2136115"/>
                </a:lnTo>
                <a:lnTo>
                  <a:pt x="3994949" y="2190175"/>
                </a:lnTo>
                <a:lnTo>
                  <a:pt x="3901816" y="2244234"/>
                </a:lnTo>
                <a:lnTo>
                  <a:pt x="3808683" y="2190175"/>
                </a:lnTo>
                <a:lnTo>
                  <a:pt x="3715035" y="2135600"/>
                </a:lnTo>
                <a:lnTo>
                  <a:pt x="3715035" y="1920393"/>
                </a:lnTo>
                <a:lnTo>
                  <a:pt x="3808168" y="1866334"/>
                </a:lnTo>
                <a:lnTo>
                  <a:pt x="3901816" y="1812789"/>
                </a:lnTo>
                <a:close/>
                <a:moveTo>
                  <a:pt x="4310367" y="1812789"/>
                </a:moveTo>
                <a:lnTo>
                  <a:pt x="4403500" y="1866848"/>
                </a:lnTo>
                <a:lnTo>
                  <a:pt x="4496634" y="1920908"/>
                </a:lnTo>
                <a:lnTo>
                  <a:pt x="4496634" y="2136115"/>
                </a:lnTo>
                <a:lnTo>
                  <a:pt x="4403500" y="2190175"/>
                </a:lnTo>
                <a:lnTo>
                  <a:pt x="4310367" y="2244234"/>
                </a:lnTo>
                <a:lnTo>
                  <a:pt x="4217234" y="2190175"/>
                </a:lnTo>
                <a:lnTo>
                  <a:pt x="4124101" y="2136115"/>
                </a:lnTo>
                <a:lnTo>
                  <a:pt x="4124101" y="1920393"/>
                </a:lnTo>
                <a:lnTo>
                  <a:pt x="4217234" y="1866334"/>
                </a:lnTo>
                <a:lnTo>
                  <a:pt x="4310367" y="1812789"/>
                </a:lnTo>
                <a:close/>
                <a:moveTo>
                  <a:pt x="4718918" y="1812789"/>
                </a:moveTo>
                <a:lnTo>
                  <a:pt x="4812051" y="1866848"/>
                </a:lnTo>
                <a:lnTo>
                  <a:pt x="4905184" y="1920908"/>
                </a:lnTo>
                <a:lnTo>
                  <a:pt x="4905184" y="2136115"/>
                </a:lnTo>
                <a:lnTo>
                  <a:pt x="4812051" y="2190175"/>
                </a:lnTo>
                <a:lnTo>
                  <a:pt x="4718918" y="2244234"/>
                </a:lnTo>
                <a:lnTo>
                  <a:pt x="4625785" y="2189660"/>
                </a:lnTo>
                <a:lnTo>
                  <a:pt x="4532652" y="2135600"/>
                </a:lnTo>
                <a:lnTo>
                  <a:pt x="4532652" y="1920393"/>
                </a:lnTo>
                <a:lnTo>
                  <a:pt x="4625785" y="1866334"/>
                </a:lnTo>
                <a:lnTo>
                  <a:pt x="4718918" y="1812789"/>
                </a:lnTo>
                <a:close/>
                <a:moveTo>
                  <a:pt x="5127984" y="1812789"/>
                </a:moveTo>
                <a:lnTo>
                  <a:pt x="5221117" y="1866848"/>
                </a:lnTo>
                <a:lnTo>
                  <a:pt x="5314250" y="1920908"/>
                </a:lnTo>
                <a:lnTo>
                  <a:pt x="5314250" y="2136115"/>
                </a:lnTo>
                <a:lnTo>
                  <a:pt x="5221117" y="2190175"/>
                </a:lnTo>
                <a:lnTo>
                  <a:pt x="5127984" y="2244234"/>
                </a:lnTo>
                <a:lnTo>
                  <a:pt x="5034851" y="2190175"/>
                </a:lnTo>
                <a:lnTo>
                  <a:pt x="4941718" y="2136115"/>
                </a:lnTo>
                <a:lnTo>
                  <a:pt x="4941718" y="1920393"/>
                </a:lnTo>
                <a:lnTo>
                  <a:pt x="5034851" y="1866334"/>
                </a:lnTo>
                <a:lnTo>
                  <a:pt x="5127984" y="1812789"/>
                </a:lnTo>
                <a:close/>
                <a:moveTo>
                  <a:pt x="5314250" y="2628827"/>
                </a:moveTo>
                <a:lnTo>
                  <a:pt x="5314250" y="2844035"/>
                </a:lnTo>
                <a:lnTo>
                  <a:pt x="5221117" y="2898094"/>
                </a:lnTo>
                <a:lnTo>
                  <a:pt x="5127984" y="2952154"/>
                </a:lnTo>
                <a:lnTo>
                  <a:pt x="5034851" y="2898094"/>
                </a:lnTo>
                <a:lnTo>
                  <a:pt x="4941718" y="2844035"/>
                </a:lnTo>
                <a:lnTo>
                  <a:pt x="4941718" y="2628827"/>
                </a:lnTo>
                <a:lnTo>
                  <a:pt x="5034851" y="2574768"/>
                </a:lnTo>
                <a:lnTo>
                  <a:pt x="5127984" y="2520709"/>
                </a:lnTo>
                <a:lnTo>
                  <a:pt x="5221117" y="2574768"/>
                </a:lnTo>
                <a:lnTo>
                  <a:pt x="5314250" y="2628827"/>
                </a:lnTo>
                <a:close/>
                <a:moveTo>
                  <a:pt x="5314250" y="3337262"/>
                </a:moveTo>
                <a:lnTo>
                  <a:pt x="5314250" y="3552469"/>
                </a:lnTo>
                <a:lnTo>
                  <a:pt x="5221117" y="3606529"/>
                </a:lnTo>
                <a:lnTo>
                  <a:pt x="5127984" y="3660588"/>
                </a:lnTo>
                <a:lnTo>
                  <a:pt x="5034851" y="3606529"/>
                </a:lnTo>
                <a:lnTo>
                  <a:pt x="4941718" y="3552469"/>
                </a:lnTo>
                <a:lnTo>
                  <a:pt x="4941718" y="3337262"/>
                </a:lnTo>
                <a:lnTo>
                  <a:pt x="5034851" y="3283203"/>
                </a:lnTo>
                <a:lnTo>
                  <a:pt x="5127984" y="3229143"/>
                </a:lnTo>
                <a:lnTo>
                  <a:pt x="5221117" y="3283203"/>
                </a:lnTo>
                <a:lnTo>
                  <a:pt x="5314250" y="3337262"/>
                </a:lnTo>
                <a:close/>
                <a:moveTo>
                  <a:pt x="5314250" y="4045696"/>
                </a:moveTo>
                <a:lnTo>
                  <a:pt x="5314250" y="4260904"/>
                </a:lnTo>
                <a:lnTo>
                  <a:pt x="5221117" y="4314963"/>
                </a:lnTo>
                <a:lnTo>
                  <a:pt x="5127984" y="4369022"/>
                </a:lnTo>
                <a:lnTo>
                  <a:pt x="5034851" y="4314963"/>
                </a:lnTo>
                <a:lnTo>
                  <a:pt x="4941718" y="4260904"/>
                </a:lnTo>
                <a:lnTo>
                  <a:pt x="4941718" y="4045696"/>
                </a:lnTo>
                <a:lnTo>
                  <a:pt x="5034851" y="3991637"/>
                </a:lnTo>
                <a:lnTo>
                  <a:pt x="5127984" y="3937578"/>
                </a:lnTo>
                <a:lnTo>
                  <a:pt x="5221117" y="3991637"/>
                </a:lnTo>
                <a:lnTo>
                  <a:pt x="5314250" y="4045696"/>
                </a:lnTo>
                <a:close/>
                <a:moveTo>
                  <a:pt x="5314250" y="4754131"/>
                </a:moveTo>
                <a:lnTo>
                  <a:pt x="5314250" y="4969338"/>
                </a:lnTo>
                <a:lnTo>
                  <a:pt x="5221117" y="5023398"/>
                </a:lnTo>
                <a:lnTo>
                  <a:pt x="5127984" y="5077457"/>
                </a:lnTo>
                <a:lnTo>
                  <a:pt x="5034851" y="5023398"/>
                </a:lnTo>
                <a:lnTo>
                  <a:pt x="4941718" y="4969338"/>
                </a:lnTo>
                <a:lnTo>
                  <a:pt x="4941718" y="4754131"/>
                </a:lnTo>
                <a:lnTo>
                  <a:pt x="5034851" y="4700072"/>
                </a:lnTo>
                <a:lnTo>
                  <a:pt x="5127984" y="4646012"/>
                </a:lnTo>
                <a:lnTo>
                  <a:pt x="5221117" y="4700072"/>
                </a:lnTo>
                <a:lnTo>
                  <a:pt x="5314250" y="4754131"/>
                </a:lnTo>
                <a:close/>
                <a:moveTo>
                  <a:pt x="5314250" y="5463080"/>
                </a:moveTo>
                <a:lnTo>
                  <a:pt x="5314250" y="5678288"/>
                </a:lnTo>
                <a:lnTo>
                  <a:pt x="5221117" y="5732347"/>
                </a:lnTo>
                <a:lnTo>
                  <a:pt x="5127984" y="5786406"/>
                </a:lnTo>
                <a:lnTo>
                  <a:pt x="5034851" y="5732347"/>
                </a:lnTo>
                <a:lnTo>
                  <a:pt x="4941718" y="5678288"/>
                </a:lnTo>
                <a:lnTo>
                  <a:pt x="4941718" y="5463080"/>
                </a:lnTo>
                <a:lnTo>
                  <a:pt x="5034851" y="5409021"/>
                </a:lnTo>
                <a:lnTo>
                  <a:pt x="5127984" y="5354961"/>
                </a:lnTo>
                <a:lnTo>
                  <a:pt x="5221117" y="5409021"/>
                </a:lnTo>
                <a:lnTo>
                  <a:pt x="5314250" y="5463080"/>
                </a:lnTo>
                <a:close/>
                <a:moveTo>
                  <a:pt x="5314250" y="6171514"/>
                </a:moveTo>
                <a:lnTo>
                  <a:pt x="5314250" y="6386722"/>
                </a:lnTo>
                <a:lnTo>
                  <a:pt x="5221117" y="6440781"/>
                </a:lnTo>
                <a:lnTo>
                  <a:pt x="5127984" y="6494841"/>
                </a:lnTo>
                <a:lnTo>
                  <a:pt x="5034851" y="6440781"/>
                </a:lnTo>
                <a:lnTo>
                  <a:pt x="4941718" y="6386722"/>
                </a:lnTo>
                <a:lnTo>
                  <a:pt x="4941718" y="6171514"/>
                </a:lnTo>
                <a:lnTo>
                  <a:pt x="5034851" y="6117455"/>
                </a:lnTo>
                <a:lnTo>
                  <a:pt x="5127984" y="6063396"/>
                </a:lnTo>
                <a:lnTo>
                  <a:pt x="5221117" y="6117455"/>
                </a:lnTo>
                <a:lnTo>
                  <a:pt x="5314250" y="6171514"/>
                </a:lnTo>
                <a:close/>
                <a:moveTo>
                  <a:pt x="5314250" y="6879949"/>
                </a:moveTo>
                <a:lnTo>
                  <a:pt x="5314250" y="7095156"/>
                </a:lnTo>
                <a:lnTo>
                  <a:pt x="5221117" y="7149216"/>
                </a:lnTo>
                <a:lnTo>
                  <a:pt x="5127984" y="7203275"/>
                </a:lnTo>
                <a:lnTo>
                  <a:pt x="5034851" y="7149216"/>
                </a:lnTo>
                <a:lnTo>
                  <a:pt x="4941718" y="7095156"/>
                </a:lnTo>
                <a:lnTo>
                  <a:pt x="4941718" y="6879949"/>
                </a:lnTo>
                <a:lnTo>
                  <a:pt x="5034851" y="6825890"/>
                </a:lnTo>
                <a:lnTo>
                  <a:pt x="5127984" y="6771831"/>
                </a:lnTo>
                <a:lnTo>
                  <a:pt x="5221117" y="6825890"/>
                </a:lnTo>
                <a:lnTo>
                  <a:pt x="5314250" y="6879949"/>
                </a:lnTo>
                <a:close/>
                <a:moveTo>
                  <a:pt x="5314250" y="7588383"/>
                </a:moveTo>
                <a:lnTo>
                  <a:pt x="5314250" y="7803591"/>
                </a:lnTo>
                <a:lnTo>
                  <a:pt x="5221117" y="7857650"/>
                </a:lnTo>
                <a:lnTo>
                  <a:pt x="5127984" y="7911709"/>
                </a:lnTo>
                <a:lnTo>
                  <a:pt x="5034851" y="7857650"/>
                </a:lnTo>
                <a:lnTo>
                  <a:pt x="4941718" y="7803591"/>
                </a:lnTo>
                <a:lnTo>
                  <a:pt x="4941718" y="7588383"/>
                </a:lnTo>
                <a:lnTo>
                  <a:pt x="5034851" y="7534324"/>
                </a:lnTo>
                <a:lnTo>
                  <a:pt x="5127984" y="7480265"/>
                </a:lnTo>
                <a:lnTo>
                  <a:pt x="5221117" y="7534324"/>
                </a:lnTo>
                <a:lnTo>
                  <a:pt x="5314250" y="7588383"/>
                </a:lnTo>
                <a:close/>
                <a:moveTo>
                  <a:pt x="5314250" y="8296818"/>
                </a:moveTo>
                <a:lnTo>
                  <a:pt x="5314250" y="8512025"/>
                </a:lnTo>
                <a:lnTo>
                  <a:pt x="5221117" y="8566085"/>
                </a:lnTo>
                <a:lnTo>
                  <a:pt x="5127984" y="8620144"/>
                </a:lnTo>
                <a:lnTo>
                  <a:pt x="5034851" y="8566085"/>
                </a:lnTo>
                <a:lnTo>
                  <a:pt x="4941718" y="8512025"/>
                </a:lnTo>
                <a:lnTo>
                  <a:pt x="4941718" y="8296818"/>
                </a:lnTo>
                <a:lnTo>
                  <a:pt x="5034851" y="8242758"/>
                </a:lnTo>
                <a:lnTo>
                  <a:pt x="5127984" y="8188699"/>
                </a:lnTo>
                <a:lnTo>
                  <a:pt x="5221117" y="8242758"/>
                </a:lnTo>
                <a:lnTo>
                  <a:pt x="5314250" y="8296818"/>
                </a:lnTo>
                <a:close/>
                <a:moveTo>
                  <a:pt x="5314250" y="9005252"/>
                </a:moveTo>
                <a:lnTo>
                  <a:pt x="5314250" y="9220460"/>
                </a:lnTo>
                <a:lnTo>
                  <a:pt x="5221117" y="9274519"/>
                </a:lnTo>
                <a:lnTo>
                  <a:pt x="5127984" y="9328578"/>
                </a:lnTo>
                <a:lnTo>
                  <a:pt x="5034851" y="9274519"/>
                </a:lnTo>
                <a:lnTo>
                  <a:pt x="4941718" y="9220460"/>
                </a:lnTo>
                <a:lnTo>
                  <a:pt x="4941718" y="9005252"/>
                </a:lnTo>
                <a:lnTo>
                  <a:pt x="5034851" y="8951193"/>
                </a:lnTo>
                <a:lnTo>
                  <a:pt x="5127984" y="8897133"/>
                </a:lnTo>
                <a:lnTo>
                  <a:pt x="5221117" y="8951193"/>
                </a:lnTo>
                <a:lnTo>
                  <a:pt x="5314250" y="9005252"/>
                </a:lnTo>
                <a:close/>
                <a:moveTo>
                  <a:pt x="4923708" y="9682280"/>
                </a:moveTo>
                <a:lnTo>
                  <a:pt x="4830575" y="9628221"/>
                </a:lnTo>
                <a:lnTo>
                  <a:pt x="4737442" y="9574162"/>
                </a:lnTo>
                <a:lnTo>
                  <a:pt x="4737442" y="9358955"/>
                </a:lnTo>
                <a:lnTo>
                  <a:pt x="4830575" y="9304895"/>
                </a:lnTo>
                <a:lnTo>
                  <a:pt x="4923708" y="9250836"/>
                </a:lnTo>
                <a:lnTo>
                  <a:pt x="5016841" y="9304895"/>
                </a:lnTo>
                <a:lnTo>
                  <a:pt x="5109974" y="9358955"/>
                </a:lnTo>
                <a:lnTo>
                  <a:pt x="5109974" y="9574162"/>
                </a:lnTo>
                <a:lnTo>
                  <a:pt x="5016841" y="9628221"/>
                </a:lnTo>
                <a:lnTo>
                  <a:pt x="4923708" y="9682280"/>
                </a:lnTo>
                <a:close/>
                <a:moveTo>
                  <a:pt x="4514643" y="9682280"/>
                </a:moveTo>
                <a:lnTo>
                  <a:pt x="4421510" y="9628221"/>
                </a:lnTo>
                <a:lnTo>
                  <a:pt x="4328376" y="9574162"/>
                </a:lnTo>
                <a:lnTo>
                  <a:pt x="4328376" y="9358955"/>
                </a:lnTo>
                <a:lnTo>
                  <a:pt x="4421510" y="9304895"/>
                </a:lnTo>
                <a:lnTo>
                  <a:pt x="4514643" y="9250836"/>
                </a:lnTo>
                <a:lnTo>
                  <a:pt x="4607776" y="9304895"/>
                </a:lnTo>
                <a:lnTo>
                  <a:pt x="4700909" y="9358955"/>
                </a:lnTo>
                <a:lnTo>
                  <a:pt x="4700909" y="9574162"/>
                </a:lnTo>
                <a:lnTo>
                  <a:pt x="4607776" y="9628221"/>
                </a:lnTo>
                <a:lnTo>
                  <a:pt x="4514643" y="9682280"/>
                </a:lnTo>
                <a:close/>
                <a:moveTo>
                  <a:pt x="4106092" y="9682280"/>
                </a:moveTo>
                <a:lnTo>
                  <a:pt x="4012959" y="9628221"/>
                </a:lnTo>
                <a:lnTo>
                  <a:pt x="3919825" y="9574162"/>
                </a:lnTo>
                <a:lnTo>
                  <a:pt x="3919825" y="9358955"/>
                </a:lnTo>
                <a:lnTo>
                  <a:pt x="4012959" y="9304895"/>
                </a:lnTo>
                <a:lnTo>
                  <a:pt x="4106092" y="9251865"/>
                </a:lnTo>
                <a:lnTo>
                  <a:pt x="4199225" y="9305925"/>
                </a:lnTo>
                <a:lnTo>
                  <a:pt x="4292358" y="9359984"/>
                </a:lnTo>
                <a:lnTo>
                  <a:pt x="4292358" y="9575192"/>
                </a:lnTo>
                <a:lnTo>
                  <a:pt x="4199225" y="9629251"/>
                </a:lnTo>
                <a:lnTo>
                  <a:pt x="4106092" y="9682280"/>
                </a:lnTo>
                <a:close/>
                <a:moveTo>
                  <a:pt x="3697026" y="9682280"/>
                </a:moveTo>
                <a:lnTo>
                  <a:pt x="3603893" y="9628221"/>
                </a:lnTo>
                <a:lnTo>
                  <a:pt x="3510760" y="9574162"/>
                </a:lnTo>
                <a:lnTo>
                  <a:pt x="3510760" y="9358955"/>
                </a:lnTo>
                <a:lnTo>
                  <a:pt x="3603893" y="9304895"/>
                </a:lnTo>
                <a:lnTo>
                  <a:pt x="3697026" y="9250836"/>
                </a:lnTo>
                <a:lnTo>
                  <a:pt x="3790159" y="9304895"/>
                </a:lnTo>
                <a:lnTo>
                  <a:pt x="3883293" y="9358955"/>
                </a:lnTo>
                <a:lnTo>
                  <a:pt x="3883293" y="9574162"/>
                </a:lnTo>
                <a:lnTo>
                  <a:pt x="3790159" y="9628221"/>
                </a:lnTo>
                <a:lnTo>
                  <a:pt x="3697026" y="9682280"/>
                </a:lnTo>
                <a:close/>
                <a:moveTo>
                  <a:pt x="3288475" y="9682280"/>
                </a:moveTo>
                <a:lnTo>
                  <a:pt x="3195342" y="9628221"/>
                </a:lnTo>
                <a:lnTo>
                  <a:pt x="3102209" y="9574162"/>
                </a:lnTo>
                <a:lnTo>
                  <a:pt x="3102209" y="9358955"/>
                </a:lnTo>
                <a:lnTo>
                  <a:pt x="3195342" y="9304895"/>
                </a:lnTo>
                <a:lnTo>
                  <a:pt x="3288475" y="9250836"/>
                </a:lnTo>
                <a:lnTo>
                  <a:pt x="3381608" y="9304895"/>
                </a:lnTo>
                <a:lnTo>
                  <a:pt x="3474741" y="9358955"/>
                </a:lnTo>
                <a:lnTo>
                  <a:pt x="3474741" y="9574162"/>
                </a:lnTo>
                <a:lnTo>
                  <a:pt x="3381608" y="9628221"/>
                </a:lnTo>
                <a:lnTo>
                  <a:pt x="3288475" y="9682280"/>
                </a:lnTo>
                <a:close/>
                <a:moveTo>
                  <a:pt x="2879410" y="9682280"/>
                </a:moveTo>
                <a:lnTo>
                  <a:pt x="2786277" y="9628221"/>
                </a:lnTo>
                <a:lnTo>
                  <a:pt x="2693143" y="9574162"/>
                </a:lnTo>
                <a:lnTo>
                  <a:pt x="2693143" y="9358955"/>
                </a:lnTo>
                <a:lnTo>
                  <a:pt x="2786277" y="9304895"/>
                </a:lnTo>
                <a:lnTo>
                  <a:pt x="2879410" y="9250836"/>
                </a:lnTo>
                <a:lnTo>
                  <a:pt x="2972543" y="9304895"/>
                </a:lnTo>
                <a:lnTo>
                  <a:pt x="3065676" y="9358955"/>
                </a:lnTo>
                <a:lnTo>
                  <a:pt x="3065676" y="9574162"/>
                </a:lnTo>
                <a:lnTo>
                  <a:pt x="2972543" y="9628221"/>
                </a:lnTo>
                <a:lnTo>
                  <a:pt x="2879410" y="9682280"/>
                </a:lnTo>
                <a:close/>
                <a:moveTo>
                  <a:pt x="2470859" y="9682280"/>
                </a:moveTo>
                <a:lnTo>
                  <a:pt x="2377726" y="9628221"/>
                </a:lnTo>
                <a:lnTo>
                  <a:pt x="2284592" y="9574162"/>
                </a:lnTo>
                <a:lnTo>
                  <a:pt x="2284592" y="9358955"/>
                </a:lnTo>
                <a:lnTo>
                  <a:pt x="2377726" y="9304895"/>
                </a:lnTo>
                <a:lnTo>
                  <a:pt x="2470859" y="9250836"/>
                </a:lnTo>
                <a:lnTo>
                  <a:pt x="2563992" y="9304895"/>
                </a:lnTo>
                <a:lnTo>
                  <a:pt x="2657125" y="9358955"/>
                </a:lnTo>
                <a:lnTo>
                  <a:pt x="2657125" y="9574162"/>
                </a:lnTo>
                <a:lnTo>
                  <a:pt x="2563992" y="9628221"/>
                </a:lnTo>
                <a:lnTo>
                  <a:pt x="2470859" y="9682280"/>
                </a:lnTo>
                <a:close/>
                <a:moveTo>
                  <a:pt x="2061793" y="9682280"/>
                </a:moveTo>
                <a:lnTo>
                  <a:pt x="1968660" y="9628221"/>
                </a:lnTo>
                <a:lnTo>
                  <a:pt x="1875527" y="9574162"/>
                </a:lnTo>
                <a:lnTo>
                  <a:pt x="1875527" y="9358955"/>
                </a:lnTo>
                <a:lnTo>
                  <a:pt x="1968660" y="9304895"/>
                </a:lnTo>
                <a:lnTo>
                  <a:pt x="2061793" y="9250836"/>
                </a:lnTo>
                <a:lnTo>
                  <a:pt x="2154926" y="9304895"/>
                </a:lnTo>
                <a:lnTo>
                  <a:pt x="2248059" y="9358955"/>
                </a:lnTo>
                <a:lnTo>
                  <a:pt x="2248059" y="9574162"/>
                </a:lnTo>
                <a:lnTo>
                  <a:pt x="2154926" y="9628221"/>
                </a:lnTo>
                <a:lnTo>
                  <a:pt x="2061793" y="9682280"/>
                </a:lnTo>
                <a:close/>
                <a:moveTo>
                  <a:pt x="1653242" y="9682280"/>
                </a:moveTo>
                <a:lnTo>
                  <a:pt x="1560109" y="9628221"/>
                </a:lnTo>
                <a:lnTo>
                  <a:pt x="1466976" y="9574162"/>
                </a:lnTo>
                <a:lnTo>
                  <a:pt x="1466976" y="9358955"/>
                </a:lnTo>
                <a:lnTo>
                  <a:pt x="1560109" y="9304895"/>
                </a:lnTo>
                <a:lnTo>
                  <a:pt x="1653242" y="9250836"/>
                </a:lnTo>
                <a:lnTo>
                  <a:pt x="1746375" y="9304895"/>
                </a:lnTo>
                <a:lnTo>
                  <a:pt x="1839508" y="9358955"/>
                </a:lnTo>
                <a:lnTo>
                  <a:pt x="1839508" y="9574162"/>
                </a:lnTo>
                <a:lnTo>
                  <a:pt x="1746375" y="9628221"/>
                </a:lnTo>
                <a:lnTo>
                  <a:pt x="1653242" y="9682280"/>
                </a:lnTo>
                <a:close/>
                <a:moveTo>
                  <a:pt x="1262186" y="9220460"/>
                </a:moveTo>
                <a:lnTo>
                  <a:pt x="1262186" y="9005252"/>
                </a:lnTo>
                <a:lnTo>
                  <a:pt x="1355319" y="8951193"/>
                </a:lnTo>
                <a:lnTo>
                  <a:pt x="1448452" y="8897133"/>
                </a:lnTo>
                <a:lnTo>
                  <a:pt x="1541585" y="8951193"/>
                </a:lnTo>
                <a:lnTo>
                  <a:pt x="1634719" y="9005252"/>
                </a:lnTo>
                <a:lnTo>
                  <a:pt x="1634719" y="9220460"/>
                </a:lnTo>
                <a:lnTo>
                  <a:pt x="1541585" y="9274519"/>
                </a:lnTo>
                <a:lnTo>
                  <a:pt x="1448452" y="9328578"/>
                </a:lnTo>
                <a:lnTo>
                  <a:pt x="1355319" y="9274519"/>
                </a:lnTo>
                <a:lnTo>
                  <a:pt x="1262186" y="9220460"/>
                </a:lnTo>
                <a:close/>
                <a:moveTo>
                  <a:pt x="1262186" y="8512025"/>
                </a:moveTo>
                <a:lnTo>
                  <a:pt x="1262186" y="8296818"/>
                </a:lnTo>
                <a:lnTo>
                  <a:pt x="1355319" y="8242758"/>
                </a:lnTo>
                <a:lnTo>
                  <a:pt x="1448452" y="8188699"/>
                </a:lnTo>
                <a:lnTo>
                  <a:pt x="1541585" y="8242758"/>
                </a:lnTo>
                <a:lnTo>
                  <a:pt x="1634719" y="8296818"/>
                </a:lnTo>
                <a:lnTo>
                  <a:pt x="1634719" y="8512025"/>
                </a:lnTo>
                <a:lnTo>
                  <a:pt x="1541585" y="8566085"/>
                </a:lnTo>
                <a:lnTo>
                  <a:pt x="1448452" y="8620144"/>
                </a:lnTo>
                <a:lnTo>
                  <a:pt x="1355319" y="8566085"/>
                </a:lnTo>
                <a:lnTo>
                  <a:pt x="1262186" y="8512025"/>
                </a:lnTo>
                <a:close/>
                <a:moveTo>
                  <a:pt x="1262186" y="7803591"/>
                </a:moveTo>
                <a:lnTo>
                  <a:pt x="1262186" y="7588383"/>
                </a:lnTo>
                <a:lnTo>
                  <a:pt x="1355319" y="7534324"/>
                </a:lnTo>
                <a:lnTo>
                  <a:pt x="1448452" y="7480265"/>
                </a:lnTo>
                <a:lnTo>
                  <a:pt x="1541585" y="7534324"/>
                </a:lnTo>
                <a:lnTo>
                  <a:pt x="1634719" y="7588383"/>
                </a:lnTo>
                <a:lnTo>
                  <a:pt x="1634719" y="7803591"/>
                </a:lnTo>
                <a:lnTo>
                  <a:pt x="1541585" y="7857650"/>
                </a:lnTo>
                <a:lnTo>
                  <a:pt x="1448452" y="7911709"/>
                </a:lnTo>
                <a:lnTo>
                  <a:pt x="1355319" y="7857650"/>
                </a:lnTo>
                <a:lnTo>
                  <a:pt x="1262186" y="7803591"/>
                </a:lnTo>
                <a:close/>
                <a:moveTo>
                  <a:pt x="1262186" y="7095156"/>
                </a:moveTo>
                <a:lnTo>
                  <a:pt x="1262186" y="6879949"/>
                </a:lnTo>
                <a:lnTo>
                  <a:pt x="1355319" y="6825890"/>
                </a:lnTo>
                <a:lnTo>
                  <a:pt x="1448452" y="6771831"/>
                </a:lnTo>
                <a:lnTo>
                  <a:pt x="1541585" y="6825890"/>
                </a:lnTo>
                <a:lnTo>
                  <a:pt x="1634719" y="6879949"/>
                </a:lnTo>
                <a:lnTo>
                  <a:pt x="1634719" y="7095156"/>
                </a:lnTo>
                <a:lnTo>
                  <a:pt x="1541585" y="7149216"/>
                </a:lnTo>
                <a:lnTo>
                  <a:pt x="1448452" y="7203275"/>
                </a:lnTo>
                <a:lnTo>
                  <a:pt x="1355319" y="7149216"/>
                </a:lnTo>
                <a:lnTo>
                  <a:pt x="1262186" y="7095156"/>
                </a:lnTo>
                <a:close/>
                <a:moveTo>
                  <a:pt x="1262186" y="6386722"/>
                </a:moveTo>
                <a:lnTo>
                  <a:pt x="1262186" y="6171514"/>
                </a:lnTo>
                <a:lnTo>
                  <a:pt x="1355319" y="6117455"/>
                </a:lnTo>
                <a:lnTo>
                  <a:pt x="1448452" y="6063396"/>
                </a:lnTo>
                <a:lnTo>
                  <a:pt x="1541585" y="6117455"/>
                </a:lnTo>
                <a:lnTo>
                  <a:pt x="1634719" y="6171514"/>
                </a:lnTo>
                <a:lnTo>
                  <a:pt x="1634719" y="6386722"/>
                </a:lnTo>
                <a:lnTo>
                  <a:pt x="1541585" y="6440781"/>
                </a:lnTo>
                <a:lnTo>
                  <a:pt x="1448452" y="6494841"/>
                </a:lnTo>
                <a:lnTo>
                  <a:pt x="1355319" y="6440781"/>
                </a:lnTo>
                <a:lnTo>
                  <a:pt x="1262186" y="6386722"/>
                </a:lnTo>
                <a:close/>
                <a:moveTo>
                  <a:pt x="1262186" y="5678288"/>
                </a:moveTo>
                <a:lnTo>
                  <a:pt x="1262186" y="5463080"/>
                </a:lnTo>
                <a:lnTo>
                  <a:pt x="1355319" y="5409021"/>
                </a:lnTo>
                <a:lnTo>
                  <a:pt x="1448452" y="5354961"/>
                </a:lnTo>
                <a:lnTo>
                  <a:pt x="1541585" y="5409021"/>
                </a:lnTo>
                <a:lnTo>
                  <a:pt x="1634719" y="5463080"/>
                </a:lnTo>
                <a:lnTo>
                  <a:pt x="1634719" y="5678288"/>
                </a:lnTo>
                <a:lnTo>
                  <a:pt x="1541585" y="5732347"/>
                </a:lnTo>
                <a:lnTo>
                  <a:pt x="1448452" y="5786406"/>
                </a:lnTo>
                <a:lnTo>
                  <a:pt x="1355319" y="5732347"/>
                </a:lnTo>
                <a:lnTo>
                  <a:pt x="1262186" y="5678288"/>
                </a:lnTo>
                <a:close/>
                <a:moveTo>
                  <a:pt x="1262186" y="4969853"/>
                </a:moveTo>
                <a:lnTo>
                  <a:pt x="1262186" y="4754646"/>
                </a:lnTo>
                <a:lnTo>
                  <a:pt x="1355319" y="4700586"/>
                </a:lnTo>
                <a:lnTo>
                  <a:pt x="1448452" y="4646527"/>
                </a:lnTo>
                <a:lnTo>
                  <a:pt x="1541585" y="4700586"/>
                </a:lnTo>
                <a:lnTo>
                  <a:pt x="1634719" y="4754646"/>
                </a:lnTo>
                <a:lnTo>
                  <a:pt x="1634719" y="4969853"/>
                </a:lnTo>
                <a:lnTo>
                  <a:pt x="1541585" y="5023912"/>
                </a:lnTo>
                <a:lnTo>
                  <a:pt x="1448452" y="5077972"/>
                </a:lnTo>
                <a:lnTo>
                  <a:pt x="1355319" y="5023912"/>
                </a:lnTo>
                <a:lnTo>
                  <a:pt x="1262186" y="4969853"/>
                </a:lnTo>
                <a:close/>
                <a:moveTo>
                  <a:pt x="1262186" y="4261419"/>
                </a:moveTo>
                <a:lnTo>
                  <a:pt x="1262186" y="4046211"/>
                </a:lnTo>
                <a:lnTo>
                  <a:pt x="1355319" y="3992152"/>
                </a:lnTo>
                <a:lnTo>
                  <a:pt x="1448452" y="3938093"/>
                </a:lnTo>
                <a:lnTo>
                  <a:pt x="1541585" y="3992152"/>
                </a:lnTo>
                <a:lnTo>
                  <a:pt x="1634719" y="4046211"/>
                </a:lnTo>
                <a:lnTo>
                  <a:pt x="1634719" y="4261419"/>
                </a:lnTo>
                <a:lnTo>
                  <a:pt x="1541585" y="4315478"/>
                </a:lnTo>
                <a:lnTo>
                  <a:pt x="1448452" y="4369537"/>
                </a:lnTo>
                <a:lnTo>
                  <a:pt x="1355319" y="4315478"/>
                </a:lnTo>
                <a:lnTo>
                  <a:pt x="1262186" y="4261419"/>
                </a:lnTo>
                <a:close/>
                <a:moveTo>
                  <a:pt x="1262186" y="3552984"/>
                </a:moveTo>
                <a:lnTo>
                  <a:pt x="1262186" y="3337777"/>
                </a:lnTo>
                <a:lnTo>
                  <a:pt x="1355319" y="3283717"/>
                </a:lnTo>
                <a:lnTo>
                  <a:pt x="1448452" y="3229658"/>
                </a:lnTo>
                <a:lnTo>
                  <a:pt x="1541585" y="3283717"/>
                </a:lnTo>
                <a:lnTo>
                  <a:pt x="1634719" y="3337777"/>
                </a:lnTo>
                <a:lnTo>
                  <a:pt x="1634719" y="3552984"/>
                </a:lnTo>
                <a:lnTo>
                  <a:pt x="1541585" y="3607043"/>
                </a:lnTo>
                <a:lnTo>
                  <a:pt x="1448967" y="3660588"/>
                </a:lnTo>
                <a:lnTo>
                  <a:pt x="1355834" y="3606529"/>
                </a:lnTo>
                <a:lnTo>
                  <a:pt x="1262186" y="3552984"/>
                </a:lnTo>
                <a:close/>
                <a:moveTo>
                  <a:pt x="1262186" y="2844035"/>
                </a:moveTo>
                <a:lnTo>
                  <a:pt x="1262186" y="2628827"/>
                </a:lnTo>
                <a:lnTo>
                  <a:pt x="1355319" y="2574768"/>
                </a:lnTo>
                <a:lnTo>
                  <a:pt x="1448452" y="2520709"/>
                </a:lnTo>
                <a:lnTo>
                  <a:pt x="1541585" y="2574768"/>
                </a:lnTo>
                <a:lnTo>
                  <a:pt x="1634719" y="2628827"/>
                </a:lnTo>
                <a:lnTo>
                  <a:pt x="1634719" y="2844035"/>
                </a:lnTo>
                <a:lnTo>
                  <a:pt x="1541585" y="2898094"/>
                </a:lnTo>
                <a:lnTo>
                  <a:pt x="1448452" y="2952154"/>
                </a:lnTo>
                <a:lnTo>
                  <a:pt x="1355319" y="2898094"/>
                </a:lnTo>
                <a:lnTo>
                  <a:pt x="1262186" y="2844035"/>
                </a:lnTo>
                <a:close/>
                <a:moveTo>
                  <a:pt x="1653242" y="2167006"/>
                </a:moveTo>
                <a:lnTo>
                  <a:pt x="1746375" y="2221066"/>
                </a:lnTo>
                <a:lnTo>
                  <a:pt x="1839508" y="2275125"/>
                </a:lnTo>
                <a:lnTo>
                  <a:pt x="1839508" y="2490333"/>
                </a:lnTo>
                <a:lnTo>
                  <a:pt x="1746375" y="2544392"/>
                </a:lnTo>
                <a:lnTo>
                  <a:pt x="1653242" y="2598451"/>
                </a:lnTo>
                <a:lnTo>
                  <a:pt x="1560109" y="2544392"/>
                </a:lnTo>
                <a:lnTo>
                  <a:pt x="1466976" y="2490333"/>
                </a:lnTo>
                <a:lnTo>
                  <a:pt x="1466976" y="2275125"/>
                </a:lnTo>
                <a:lnTo>
                  <a:pt x="1560109" y="2221066"/>
                </a:lnTo>
                <a:lnTo>
                  <a:pt x="1653242" y="2167006"/>
                </a:lnTo>
                <a:close/>
                <a:moveTo>
                  <a:pt x="2061793" y="2167006"/>
                </a:moveTo>
                <a:lnTo>
                  <a:pt x="2154926" y="2221066"/>
                </a:lnTo>
                <a:lnTo>
                  <a:pt x="2248059" y="2275125"/>
                </a:lnTo>
                <a:lnTo>
                  <a:pt x="2248059" y="2490333"/>
                </a:lnTo>
                <a:lnTo>
                  <a:pt x="2154926" y="2544392"/>
                </a:lnTo>
                <a:lnTo>
                  <a:pt x="2061793" y="2598451"/>
                </a:lnTo>
                <a:lnTo>
                  <a:pt x="1968660" y="2544392"/>
                </a:lnTo>
                <a:lnTo>
                  <a:pt x="1875527" y="2490333"/>
                </a:lnTo>
                <a:lnTo>
                  <a:pt x="1875527" y="2275125"/>
                </a:lnTo>
                <a:lnTo>
                  <a:pt x="1968660" y="2221066"/>
                </a:lnTo>
                <a:lnTo>
                  <a:pt x="2061793" y="2167006"/>
                </a:lnTo>
                <a:close/>
                <a:moveTo>
                  <a:pt x="2470859" y="2167006"/>
                </a:moveTo>
                <a:lnTo>
                  <a:pt x="2563992" y="2221066"/>
                </a:lnTo>
                <a:lnTo>
                  <a:pt x="2657125" y="2275125"/>
                </a:lnTo>
                <a:lnTo>
                  <a:pt x="2657125" y="2490333"/>
                </a:lnTo>
                <a:lnTo>
                  <a:pt x="2563992" y="2544392"/>
                </a:lnTo>
                <a:lnTo>
                  <a:pt x="2470859" y="2598451"/>
                </a:lnTo>
                <a:lnTo>
                  <a:pt x="2377726" y="2544392"/>
                </a:lnTo>
                <a:lnTo>
                  <a:pt x="2284592" y="2489818"/>
                </a:lnTo>
                <a:lnTo>
                  <a:pt x="2284592" y="2274610"/>
                </a:lnTo>
                <a:lnTo>
                  <a:pt x="2377726" y="2220551"/>
                </a:lnTo>
                <a:lnTo>
                  <a:pt x="2470859" y="2167006"/>
                </a:lnTo>
                <a:close/>
                <a:moveTo>
                  <a:pt x="2879410" y="2167006"/>
                </a:moveTo>
                <a:lnTo>
                  <a:pt x="2972543" y="2221066"/>
                </a:lnTo>
                <a:lnTo>
                  <a:pt x="3065676" y="2275125"/>
                </a:lnTo>
                <a:lnTo>
                  <a:pt x="3065676" y="2490333"/>
                </a:lnTo>
                <a:lnTo>
                  <a:pt x="2972543" y="2544392"/>
                </a:lnTo>
                <a:lnTo>
                  <a:pt x="2879410" y="2598451"/>
                </a:lnTo>
                <a:lnTo>
                  <a:pt x="2786277" y="2544392"/>
                </a:lnTo>
                <a:lnTo>
                  <a:pt x="2693143" y="2490333"/>
                </a:lnTo>
                <a:lnTo>
                  <a:pt x="2693143" y="2275125"/>
                </a:lnTo>
                <a:lnTo>
                  <a:pt x="2786277" y="2221066"/>
                </a:lnTo>
                <a:lnTo>
                  <a:pt x="2879410" y="2167006"/>
                </a:lnTo>
                <a:close/>
                <a:moveTo>
                  <a:pt x="3288475" y="2167006"/>
                </a:moveTo>
                <a:lnTo>
                  <a:pt x="3381608" y="2221066"/>
                </a:lnTo>
                <a:lnTo>
                  <a:pt x="3474741" y="2275125"/>
                </a:lnTo>
                <a:lnTo>
                  <a:pt x="3474741" y="2490333"/>
                </a:lnTo>
                <a:lnTo>
                  <a:pt x="3381608" y="2544392"/>
                </a:lnTo>
                <a:lnTo>
                  <a:pt x="3288475" y="2598451"/>
                </a:lnTo>
                <a:lnTo>
                  <a:pt x="3195342" y="2543877"/>
                </a:lnTo>
                <a:lnTo>
                  <a:pt x="3102209" y="2489818"/>
                </a:lnTo>
                <a:lnTo>
                  <a:pt x="3102209" y="2274610"/>
                </a:lnTo>
                <a:lnTo>
                  <a:pt x="3195342" y="2220551"/>
                </a:lnTo>
                <a:lnTo>
                  <a:pt x="3288475" y="2167006"/>
                </a:lnTo>
                <a:close/>
                <a:moveTo>
                  <a:pt x="3697026" y="2167006"/>
                </a:moveTo>
                <a:lnTo>
                  <a:pt x="3790159" y="2221066"/>
                </a:lnTo>
                <a:lnTo>
                  <a:pt x="3883293" y="2275125"/>
                </a:lnTo>
                <a:lnTo>
                  <a:pt x="3883293" y="2490333"/>
                </a:lnTo>
                <a:lnTo>
                  <a:pt x="3790159" y="2544392"/>
                </a:lnTo>
                <a:lnTo>
                  <a:pt x="3697026" y="2598451"/>
                </a:lnTo>
                <a:lnTo>
                  <a:pt x="3603893" y="2544392"/>
                </a:lnTo>
                <a:lnTo>
                  <a:pt x="3510760" y="2490333"/>
                </a:lnTo>
                <a:lnTo>
                  <a:pt x="3510760" y="2275125"/>
                </a:lnTo>
                <a:lnTo>
                  <a:pt x="3603893" y="2221066"/>
                </a:lnTo>
                <a:lnTo>
                  <a:pt x="3697026" y="2167006"/>
                </a:lnTo>
                <a:close/>
                <a:moveTo>
                  <a:pt x="4106092" y="2167006"/>
                </a:moveTo>
                <a:lnTo>
                  <a:pt x="4199225" y="2221066"/>
                </a:lnTo>
                <a:lnTo>
                  <a:pt x="4292358" y="2275125"/>
                </a:lnTo>
                <a:lnTo>
                  <a:pt x="4292358" y="2490333"/>
                </a:lnTo>
                <a:lnTo>
                  <a:pt x="4199225" y="2544392"/>
                </a:lnTo>
                <a:lnTo>
                  <a:pt x="4106092" y="2597936"/>
                </a:lnTo>
                <a:lnTo>
                  <a:pt x="4012959" y="2543877"/>
                </a:lnTo>
                <a:lnTo>
                  <a:pt x="3919825" y="2489818"/>
                </a:lnTo>
                <a:lnTo>
                  <a:pt x="3919825" y="2274610"/>
                </a:lnTo>
                <a:lnTo>
                  <a:pt x="4012959" y="2220551"/>
                </a:lnTo>
                <a:lnTo>
                  <a:pt x="4106092" y="2167006"/>
                </a:lnTo>
                <a:close/>
                <a:moveTo>
                  <a:pt x="4514643" y="2167006"/>
                </a:moveTo>
                <a:lnTo>
                  <a:pt x="4607776" y="2221066"/>
                </a:lnTo>
                <a:lnTo>
                  <a:pt x="4700909" y="2275125"/>
                </a:lnTo>
                <a:lnTo>
                  <a:pt x="4700909" y="2490333"/>
                </a:lnTo>
                <a:lnTo>
                  <a:pt x="4607776" y="2544392"/>
                </a:lnTo>
                <a:lnTo>
                  <a:pt x="4514643" y="2598451"/>
                </a:lnTo>
                <a:lnTo>
                  <a:pt x="4421510" y="2544392"/>
                </a:lnTo>
                <a:lnTo>
                  <a:pt x="4328376" y="2490333"/>
                </a:lnTo>
                <a:lnTo>
                  <a:pt x="4328376" y="2275125"/>
                </a:lnTo>
                <a:lnTo>
                  <a:pt x="4421510" y="2221066"/>
                </a:lnTo>
                <a:lnTo>
                  <a:pt x="4514643" y="2167006"/>
                </a:lnTo>
                <a:close/>
                <a:moveTo>
                  <a:pt x="4923708" y="2167006"/>
                </a:moveTo>
                <a:lnTo>
                  <a:pt x="5016841" y="2221066"/>
                </a:lnTo>
                <a:lnTo>
                  <a:pt x="5109974" y="2275125"/>
                </a:lnTo>
                <a:lnTo>
                  <a:pt x="5109974" y="2490333"/>
                </a:lnTo>
                <a:lnTo>
                  <a:pt x="5016841" y="2543877"/>
                </a:lnTo>
                <a:lnTo>
                  <a:pt x="4923708" y="2597936"/>
                </a:lnTo>
                <a:lnTo>
                  <a:pt x="4830575" y="2543877"/>
                </a:lnTo>
                <a:lnTo>
                  <a:pt x="4737442" y="2489818"/>
                </a:lnTo>
                <a:lnTo>
                  <a:pt x="4737442" y="2274610"/>
                </a:lnTo>
                <a:lnTo>
                  <a:pt x="4830575" y="2220551"/>
                </a:lnTo>
                <a:lnTo>
                  <a:pt x="4923708" y="2167006"/>
                </a:lnTo>
                <a:close/>
                <a:moveTo>
                  <a:pt x="5109974" y="2983045"/>
                </a:moveTo>
                <a:lnTo>
                  <a:pt x="5109974" y="3198252"/>
                </a:lnTo>
                <a:lnTo>
                  <a:pt x="5016841" y="3252311"/>
                </a:lnTo>
                <a:lnTo>
                  <a:pt x="4923708" y="3306371"/>
                </a:lnTo>
                <a:lnTo>
                  <a:pt x="4830575" y="3252311"/>
                </a:lnTo>
                <a:lnTo>
                  <a:pt x="4737442" y="3198252"/>
                </a:lnTo>
                <a:lnTo>
                  <a:pt x="4737442" y="2983045"/>
                </a:lnTo>
                <a:lnTo>
                  <a:pt x="4830575" y="2928985"/>
                </a:lnTo>
                <a:lnTo>
                  <a:pt x="4923708" y="2874926"/>
                </a:lnTo>
                <a:lnTo>
                  <a:pt x="5016841" y="2929500"/>
                </a:lnTo>
                <a:lnTo>
                  <a:pt x="5109974" y="2983045"/>
                </a:lnTo>
                <a:close/>
                <a:moveTo>
                  <a:pt x="5109974" y="3691479"/>
                </a:moveTo>
                <a:lnTo>
                  <a:pt x="5109974" y="3906686"/>
                </a:lnTo>
                <a:lnTo>
                  <a:pt x="5016841" y="3960746"/>
                </a:lnTo>
                <a:lnTo>
                  <a:pt x="4923708" y="4014805"/>
                </a:lnTo>
                <a:lnTo>
                  <a:pt x="4830575" y="3960746"/>
                </a:lnTo>
                <a:lnTo>
                  <a:pt x="4737442" y="3906686"/>
                </a:lnTo>
                <a:lnTo>
                  <a:pt x="4737442" y="3691479"/>
                </a:lnTo>
                <a:lnTo>
                  <a:pt x="4830575" y="3637420"/>
                </a:lnTo>
                <a:lnTo>
                  <a:pt x="4923708" y="3583360"/>
                </a:lnTo>
                <a:lnTo>
                  <a:pt x="5016841" y="3637420"/>
                </a:lnTo>
                <a:lnTo>
                  <a:pt x="5109974" y="3691479"/>
                </a:lnTo>
                <a:close/>
                <a:moveTo>
                  <a:pt x="5109974" y="4399913"/>
                </a:moveTo>
                <a:lnTo>
                  <a:pt x="5109974" y="4615121"/>
                </a:lnTo>
                <a:lnTo>
                  <a:pt x="5016841" y="4669181"/>
                </a:lnTo>
                <a:lnTo>
                  <a:pt x="4923708" y="4723240"/>
                </a:lnTo>
                <a:lnTo>
                  <a:pt x="4830575" y="4669181"/>
                </a:lnTo>
                <a:lnTo>
                  <a:pt x="4737442" y="4615121"/>
                </a:lnTo>
                <a:lnTo>
                  <a:pt x="4737442" y="4399913"/>
                </a:lnTo>
                <a:lnTo>
                  <a:pt x="4830575" y="4345854"/>
                </a:lnTo>
                <a:lnTo>
                  <a:pt x="4923708" y="4291795"/>
                </a:lnTo>
                <a:lnTo>
                  <a:pt x="5016841" y="4345854"/>
                </a:lnTo>
                <a:lnTo>
                  <a:pt x="5109974" y="4399913"/>
                </a:lnTo>
                <a:close/>
                <a:moveTo>
                  <a:pt x="5109974" y="5108348"/>
                </a:moveTo>
                <a:lnTo>
                  <a:pt x="5109974" y="5323556"/>
                </a:lnTo>
                <a:lnTo>
                  <a:pt x="5016841" y="5377615"/>
                </a:lnTo>
                <a:lnTo>
                  <a:pt x="4923708" y="5431674"/>
                </a:lnTo>
                <a:lnTo>
                  <a:pt x="4830575" y="5377615"/>
                </a:lnTo>
                <a:lnTo>
                  <a:pt x="4737442" y="5323556"/>
                </a:lnTo>
                <a:lnTo>
                  <a:pt x="4737442" y="5108348"/>
                </a:lnTo>
                <a:lnTo>
                  <a:pt x="4830575" y="5054289"/>
                </a:lnTo>
                <a:lnTo>
                  <a:pt x="4923708" y="5000229"/>
                </a:lnTo>
                <a:lnTo>
                  <a:pt x="5016841" y="5054289"/>
                </a:lnTo>
                <a:lnTo>
                  <a:pt x="5109974" y="5108348"/>
                </a:lnTo>
                <a:close/>
                <a:moveTo>
                  <a:pt x="5109974" y="5817297"/>
                </a:moveTo>
                <a:lnTo>
                  <a:pt x="5109974" y="6032505"/>
                </a:lnTo>
                <a:lnTo>
                  <a:pt x="5016841" y="6086564"/>
                </a:lnTo>
                <a:lnTo>
                  <a:pt x="4923708" y="6140623"/>
                </a:lnTo>
                <a:lnTo>
                  <a:pt x="4830575" y="6086564"/>
                </a:lnTo>
                <a:lnTo>
                  <a:pt x="4737442" y="6032505"/>
                </a:lnTo>
                <a:lnTo>
                  <a:pt x="4737442" y="5817297"/>
                </a:lnTo>
                <a:lnTo>
                  <a:pt x="4830575" y="5763238"/>
                </a:lnTo>
                <a:lnTo>
                  <a:pt x="4923708" y="5709179"/>
                </a:lnTo>
                <a:lnTo>
                  <a:pt x="5016841" y="5763238"/>
                </a:lnTo>
                <a:lnTo>
                  <a:pt x="5109974" y="5817297"/>
                </a:lnTo>
                <a:close/>
                <a:moveTo>
                  <a:pt x="5109974" y="6525732"/>
                </a:moveTo>
                <a:lnTo>
                  <a:pt x="5109974" y="6740940"/>
                </a:lnTo>
                <a:lnTo>
                  <a:pt x="5016841" y="6794999"/>
                </a:lnTo>
                <a:lnTo>
                  <a:pt x="4923708" y="6849058"/>
                </a:lnTo>
                <a:lnTo>
                  <a:pt x="4830575" y="6794999"/>
                </a:lnTo>
                <a:lnTo>
                  <a:pt x="4737442" y="6740940"/>
                </a:lnTo>
                <a:lnTo>
                  <a:pt x="4737442" y="6525732"/>
                </a:lnTo>
                <a:lnTo>
                  <a:pt x="4830575" y="6471672"/>
                </a:lnTo>
                <a:lnTo>
                  <a:pt x="4923708" y="6417613"/>
                </a:lnTo>
                <a:lnTo>
                  <a:pt x="5016841" y="6471672"/>
                </a:lnTo>
                <a:lnTo>
                  <a:pt x="5109974" y="6525732"/>
                </a:lnTo>
                <a:close/>
                <a:moveTo>
                  <a:pt x="5109974" y="7234166"/>
                </a:moveTo>
                <a:lnTo>
                  <a:pt x="5109974" y="7449374"/>
                </a:lnTo>
                <a:lnTo>
                  <a:pt x="5016841" y="7503433"/>
                </a:lnTo>
                <a:lnTo>
                  <a:pt x="4923708" y="7557492"/>
                </a:lnTo>
                <a:lnTo>
                  <a:pt x="4830575" y="7503433"/>
                </a:lnTo>
                <a:lnTo>
                  <a:pt x="4737442" y="7449374"/>
                </a:lnTo>
                <a:lnTo>
                  <a:pt x="4737442" y="7234166"/>
                </a:lnTo>
                <a:lnTo>
                  <a:pt x="4830575" y="7180107"/>
                </a:lnTo>
                <a:lnTo>
                  <a:pt x="4923708" y="7126047"/>
                </a:lnTo>
                <a:lnTo>
                  <a:pt x="5016841" y="7180107"/>
                </a:lnTo>
                <a:lnTo>
                  <a:pt x="5109974" y="7234166"/>
                </a:lnTo>
                <a:close/>
                <a:moveTo>
                  <a:pt x="5109974" y="7942600"/>
                </a:moveTo>
                <a:lnTo>
                  <a:pt x="5109974" y="8157808"/>
                </a:lnTo>
                <a:lnTo>
                  <a:pt x="5016841" y="8211867"/>
                </a:lnTo>
                <a:lnTo>
                  <a:pt x="4923708" y="8265927"/>
                </a:lnTo>
                <a:lnTo>
                  <a:pt x="4830575" y="8211867"/>
                </a:lnTo>
                <a:lnTo>
                  <a:pt x="4737442" y="8157808"/>
                </a:lnTo>
                <a:lnTo>
                  <a:pt x="4737442" y="7942600"/>
                </a:lnTo>
                <a:lnTo>
                  <a:pt x="4830575" y="7888541"/>
                </a:lnTo>
                <a:lnTo>
                  <a:pt x="4923708" y="7834482"/>
                </a:lnTo>
                <a:lnTo>
                  <a:pt x="5016841" y="7888541"/>
                </a:lnTo>
                <a:lnTo>
                  <a:pt x="5109974" y="7942600"/>
                </a:lnTo>
                <a:close/>
                <a:moveTo>
                  <a:pt x="5109974" y="8651035"/>
                </a:moveTo>
                <a:lnTo>
                  <a:pt x="5109974" y="8866242"/>
                </a:lnTo>
                <a:lnTo>
                  <a:pt x="5016841" y="8920302"/>
                </a:lnTo>
                <a:lnTo>
                  <a:pt x="4923708" y="8974361"/>
                </a:lnTo>
                <a:lnTo>
                  <a:pt x="4830575" y="8920302"/>
                </a:lnTo>
                <a:lnTo>
                  <a:pt x="4737442" y="8866242"/>
                </a:lnTo>
                <a:lnTo>
                  <a:pt x="4737442" y="8651035"/>
                </a:lnTo>
                <a:lnTo>
                  <a:pt x="4830575" y="8596976"/>
                </a:lnTo>
                <a:lnTo>
                  <a:pt x="4923708" y="8542916"/>
                </a:lnTo>
                <a:lnTo>
                  <a:pt x="5016841" y="8596976"/>
                </a:lnTo>
                <a:lnTo>
                  <a:pt x="5109974" y="8651035"/>
                </a:lnTo>
                <a:close/>
                <a:moveTo>
                  <a:pt x="4718918" y="9328064"/>
                </a:moveTo>
                <a:lnTo>
                  <a:pt x="4625785" y="9274004"/>
                </a:lnTo>
                <a:lnTo>
                  <a:pt x="4532652" y="9219945"/>
                </a:lnTo>
                <a:lnTo>
                  <a:pt x="4532652" y="9004737"/>
                </a:lnTo>
                <a:lnTo>
                  <a:pt x="4625785" y="8950678"/>
                </a:lnTo>
                <a:lnTo>
                  <a:pt x="4718918" y="8896619"/>
                </a:lnTo>
                <a:lnTo>
                  <a:pt x="4812051" y="8950678"/>
                </a:lnTo>
                <a:lnTo>
                  <a:pt x="4905184" y="9004737"/>
                </a:lnTo>
                <a:lnTo>
                  <a:pt x="4905184" y="9219945"/>
                </a:lnTo>
                <a:lnTo>
                  <a:pt x="4812051" y="9274004"/>
                </a:lnTo>
                <a:lnTo>
                  <a:pt x="4718918" y="9328064"/>
                </a:lnTo>
                <a:close/>
                <a:moveTo>
                  <a:pt x="4310367" y="9328064"/>
                </a:moveTo>
                <a:lnTo>
                  <a:pt x="4217234" y="9274004"/>
                </a:lnTo>
                <a:lnTo>
                  <a:pt x="4124101" y="9219945"/>
                </a:lnTo>
                <a:lnTo>
                  <a:pt x="4124101" y="9004737"/>
                </a:lnTo>
                <a:lnTo>
                  <a:pt x="4217234" y="8950678"/>
                </a:lnTo>
                <a:lnTo>
                  <a:pt x="4310367" y="8896619"/>
                </a:lnTo>
                <a:lnTo>
                  <a:pt x="4403500" y="8950678"/>
                </a:lnTo>
                <a:lnTo>
                  <a:pt x="4496634" y="9004737"/>
                </a:lnTo>
                <a:lnTo>
                  <a:pt x="4496634" y="9219945"/>
                </a:lnTo>
                <a:lnTo>
                  <a:pt x="4403500" y="9274004"/>
                </a:lnTo>
                <a:lnTo>
                  <a:pt x="4310367" y="9328064"/>
                </a:lnTo>
                <a:close/>
                <a:moveTo>
                  <a:pt x="3901816" y="9328064"/>
                </a:moveTo>
                <a:lnTo>
                  <a:pt x="3808683" y="9274004"/>
                </a:lnTo>
                <a:lnTo>
                  <a:pt x="3715550" y="9219945"/>
                </a:lnTo>
                <a:lnTo>
                  <a:pt x="3715550" y="9004737"/>
                </a:lnTo>
                <a:lnTo>
                  <a:pt x="3808683" y="8950678"/>
                </a:lnTo>
                <a:lnTo>
                  <a:pt x="3901816" y="8896619"/>
                </a:lnTo>
                <a:lnTo>
                  <a:pt x="3994949" y="8950678"/>
                </a:lnTo>
                <a:lnTo>
                  <a:pt x="4088082" y="9004737"/>
                </a:lnTo>
                <a:lnTo>
                  <a:pt x="4088082" y="9219945"/>
                </a:lnTo>
                <a:lnTo>
                  <a:pt x="3994949" y="9274004"/>
                </a:lnTo>
                <a:lnTo>
                  <a:pt x="3901816" y="9328064"/>
                </a:lnTo>
                <a:close/>
                <a:moveTo>
                  <a:pt x="3492751" y="9328064"/>
                </a:moveTo>
                <a:lnTo>
                  <a:pt x="3399618" y="9274004"/>
                </a:lnTo>
                <a:lnTo>
                  <a:pt x="3306484" y="9219945"/>
                </a:lnTo>
                <a:lnTo>
                  <a:pt x="3306484" y="9004737"/>
                </a:lnTo>
                <a:lnTo>
                  <a:pt x="3399618" y="8950678"/>
                </a:lnTo>
                <a:lnTo>
                  <a:pt x="3492751" y="8896619"/>
                </a:lnTo>
                <a:lnTo>
                  <a:pt x="3585884" y="8950678"/>
                </a:lnTo>
                <a:lnTo>
                  <a:pt x="3679017" y="9004737"/>
                </a:lnTo>
                <a:lnTo>
                  <a:pt x="3679017" y="9219945"/>
                </a:lnTo>
                <a:lnTo>
                  <a:pt x="3585884" y="9274004"/>
                </a:lnTo>
                <a:lnTo>
                  <a:pt x="3492751" y="9328064"/>
                </a:lnTo>
                <a:close/>
                <a:moveTo>
                  <a:pt x="3084200" y="9328064"/>
                </a:moveTo>
                <a:lnTo>
                  <a:pt x="2991066" y="9274004"/>
                </a:lnTo>
                <a:lnTo>
                  <a:pt x="2897933" y="9219945"/>
                </a:lnTo>
                <a:lnTo>
                  <a:pt x="2897933" y="9004737"/>
                </a:lnTo>
                <a:lnTo>
                  <a:pt x="2991066" y="8950678"/>
                </a:lnTo>
                <a:lnTo>
                  <a:pt x="3084200" y="8896619"/>
                </a:lnTo>
                <a:lnTo>
                  <a:pt x="3177333" y="8950678"/>
                </a:lnTo>
                <a:lnTo>
                  <a:pt x="3270466" y="9004737"/>
                </a:lnTo>
                <a:lnTo>
                  <a:pt x="3270466" y="9219945"/>
                </a:lnTo>
                <a:lnTo>
                  <a:pt x="3177333" y="9274004"/>
                </a:lnTo>
                <a:lnTo>
                  <a:pt x="3084200" y="9328064"/>
                </a:lnTo>
                <a:close/>
                <a:moveTo>
                  <a:pt x="2675134" y="9328064"/>
                </a:moveTo>
                <a:lnTo>
                  <a:pt x="2582001" y="9274004"/>
                </a:lnTo>
                <a:lnTo>
                  <a:pt x="2488868" y="9219945"/>
                </a:lnTo>
                <a:lnTo>
                  <a:pt x="2488868" y="9004737"/>
                </a:lnTo>
                <a:lnTo>
                  <a:pt x="2582001" y="8950678"/>
                </a:lnTo>
                <a:lnTo>
                  <a:pt x="2675134" y="8896619"/>
                </a:lnTo>
                <a:lnTo>
                  <a:pt x="2768267" y="8950678"/>
                </a:lnTo>
                <a:lnTo>
                  <a:pt x="2861400" y="9004737"/>
                </a:lnTo>
                <a:lnTo>
                  <a:pt x="2861400" y="9219945"/>
                </a:lnTo>
                <a:lnTo>
                  <a:pt x="2768267" y="9274004"/>
                </a:lnTo>
                <a:lnTo>
                  <a:pt x="2675134" y="9328064"/>
                </a:lnTo>
                <a:close/>
                <a:moveTo>
                  <a:pt x="2266583" y="9328064"/>
                </a:moveTo>
                <a:lnTo>
                  <a:pt x="2173450" y="9274004"/>
                </a:lnTo>
                <a:lnTo>
                  <a:pt x="2080317" y="9219945"/>
                </a:lnTo>
                <a:lnTo>
                  <a:pt x="2080317" y="9004737"/>
                </a:lnTo>
                <a:lnTo>
                  <a:pt x="2173450" y="8950678"/>
                </a:lnTo>
                <a:lnTo>
                  <a:pt x="2266583" y="8896619"/>
                </a:lnTo>
                <a:lnTo>
                  <a:pt x="2359716" y="8950678"/>
                </a:lnTo>
                <a:lnTo>
                  <a:pt x="2452850" y="9004737"/>
                </a:lnTo>
                <a:lnTo>
                  <a:pt x="2452850" y="9219945"/>
                </a:lnTo>
                <a:lnTo>
                  <a:pt x="2359716" y="9274004"/>
                </a:lnTo>
                <a:lnTo>
                  <a:pt x="2266583" y="9328064"/>
                </a:lnTo>
                <a:close/>
                <a:moveTo>
                  <a:pt x="1857518" y="9328064"/>
                </a:moveTo>
                <a:lnTo>
                  <a:pt x="1764384" y="9274004"/>
                </a:lnTo>
                <a:lnTo>
                  <a:pt x="1671251" y="9219945"/>
                </a:lnTo>
                <a:lnTo>
                  <a:pt x="1671251" y="9004737"/>
                </a:lnTo>
                <a:lnTo>
                  <a:pt x="1764384" y="8950678"/>
                </a:lnTo>
                <a:lnTo>
                  <a:pt x="1857518" y="8896619"/>
                </a:lnTo>
                <a:lnTo>
                  <a:pt x="1950651" y="8950678"/>
                </a:lnTo>
                <a:lnTo>
                  <a:pt x="2043784" y="9004737"/>
                </a:lnTo>
                <a:lnTo>
                  <a:pt x="2043784" y="9219945"/>
                </a:lnTo>
                <a:lnTo>
                  <a:pt x="1950651" y="9274004"/>
                </a:lnTo>
                <a:lnTo>
                  <a:pt x="1857518" y="9328064"/>
                </a:lnTo>
                <a:close/>
                <a:moveTo>
                  <a:pt x="1466976" y="8866242"/>
                </a:moveTo>
                <a:lnTo>
                  <a:pt x="1466976" y="8651035"/>
                </a:lnTo>
                <a:lnTo>
                  <a:pt x="1560109" y="8596976"/>
                </a:lnTo>
                <a:lnTo>
                  <a:pt x="1653242" y="8542916"/>
                </a:lnTo>
                <a:lnTo>
                  <a:pt x="1746375" y="8596976"/>
                </a:lnTo>
                <a:lnTo>
                  <a:pt x="1839508" y="8651035"/>
                </a:lnTo>
                <a:lnTo>
                  <a:pt x="1839508" y="8866242"/>
                </a:lnTo>
                <a:lnTo>
                  <a:pt x="1746375" y="8920302"/>
                </a:lnTo>
                <a:lnTo>
                  <a:pt x="1653242" y="8974361"/>
                </a:lnTo>
                <a:lnTo>
                  <a:pt x="1560109" y="8920302"/>
                </a:lnTo>
                <a:lnTo>
                  <a:pt x="1466976" y="8866242"/>
                </a:lnTo>
                <a:close/>
                <a:moveTo>
                  <a:pt x="1466976" y="8157808"/>
                </a:moveTo>
                <a:lnTo>
                  <a:pt x="1466976" y="7942600"/>
                </a:lnTo>
                <a:lnTo>
                  <a:pt x="1560109" y="7888541"/>
                </a:lnTo>
                <a:lnTo>
                  <a:pt x="1653242" y="7834482"/>
                </a:lnTo>
                <a:lnTo>
                  <a:pt x="1746375" y="7888541"/>
                </a:lnTo>
                <a:lnTo>
                  <a:pt x="1839508" y="7942600"/>
                </a:lnTo>
                <a:lnTo>
                  <a:pt x="1839508" y="8157808"/>
                </a:lnTo>
                <a:lnTo>
                  <a:pt x="1746375" y="8211867"/>
                </a:lnTo>
                <a:lnTo>
                  <a:pt x="1653242" y="8265927"/>
                </a:lnTo>
                <a:lnTo>
                  <a:pt x="1560109" y="8211867"/>
                </a:lnTo>
                <a:lnTo>
                  <a:pt x="1466976" y="8157808"/>
                </a:lnTo>
                <a:close/>
                <a:moveTo>
                  <a:pt x="1466976" y="7449374"/>
                </a:moveTo>
                <a:lnTo>
                  <a:pt x="1466976" y="7234166"/>
                </a:lnTo>
                <a:lnTo>
                  <a:pt x="1560109" y="7180107"/>
                </a:lnTo>
                <a:lnTo>
                  <a:pt x="1653242" y="7126047"/>
                </a:lnTo>
                <a:lnTo>
                  <a:pt x="1746375" y="7180107"/>
                </a:lnTo>
                <a:lnTo>
                  <a:pt x="1839508" y="7234166"/>
                </a:lnTo>
                <a:lnTo>
                  <a:pt x="1839508" y="7449374"/>
                </a:lnTo>
                <a:lnTo>
                  <a:pt x="1746375" y="7503433"/>
                </a:lnTo>
                <a:lnTo>
                  <a:pt x="1653242" y="7557492"/>
                </a:lnTo>
                <a:lnTo>
                  <a:pt x="1560109" y="7503433"/>
                </a:lnTo>
                <a:lnTo>
                  <a:pt x="1466976" y="7449374"/>
                </a:lnTo>
                <a:close/>
                <a:moveTo>
                  <a:pt x="1466976" y="6740940"/>
                </a:moveTo>
                <a:lnTo>
                  <a:pt x="1466976" y="6525732"/>
                </a:lnTo>
                <a:lnTo>
                  <a:pt x="1560109" y="6471672"/>
                </a:lnTo>
                <a:lnTo>
                  <a:pt x="1653242" y="6417613"/>
                </a:lnTo>
                <a:lnTo>
                  <a:pt x="1746375" y="6471672"/>
                </a:lnTo>
                <a:lnTo>
                  <a:pt x="1839508" y="6525732"/>
                </a:lnTo>
                <a:lnTo>
                  <a:pt x="1839508" y="6740940"/>
                </a:lnTo>
                <a:lnTo>
                  <a:pt x="1746375" y="6794999"/>
                </a:lnTo>
                <a:lnTo>
                  <a:pt x="1653242" y="6849058"/>
                </a:lnTo>
                <a:lnTo>
                  <a:pt x="1560109" y="6794999"/>
                </a:lnTo>
                <a:lnTo>
                  <a:pt x="1466976" y="6740940"/>
                </a:lnTo>
                <a:close/>
                <a:moveTo>
                  <a:pt x="1466976" y="6032505"/>
                </a:moveTo>
                <a:lnTo>
                  <a:pt x="1466976" y="5817297"/>
                </a:lnTo>
                <a:lnTo>
                  <a:pt x="1560109" y="5763238"/>
                </a:lnTo>
                <a:lnTo>
                  <a:pt x="1653242" y="5709179"/>
                </a:lnTo>
                <a:lnTo>
                  <a:pt x="1746375" y="5763238"/>
                </a:lnTo>
                <a:lnTo>
                  <a:pt x="1839508" y="5817297"/>
                </a:lnTo>
                <a:lnTo>
                  <a:pt x="1839508" y="6032505"/>
                </a:lnTo>
                <a:lnTo>
                  <a:pt x="1746375" y="6086564"/>
                </a:lnTo>
                <a:lnTo>
                  <a:pt x="1653242" y="6140623"/>
                </a:lnTo>
                <a:lnTo>
                  <a:pt x="1560109" y="6086564"/>
                </a:lnTo>
                <a:lnTo>
                  <a:pt x="1466976" y="6032505"/>
                </a:lnTo>
                <a:close/>
                <a:moveTo>
                  <a:pt x="1466976" y="5324070"/>
                </a:moveTo>
                <a:lnTo>
                  <a:pt x="1466976" y="5108863"/>
                </a:lnTo>
                <a:lnTo>
                  <a:pt x="1560109" y="5054803"/>
                </a:lnTo>
                <a:lnTo>
                  <a:pt x="1653242" y="5000744"/>
                </a:lnTo>
                <a:lnTo>
                  <a:pt x="1746375" y="5054803"/>
                </a:lnTo>
                <a:lnTo>
                  <a:pt x="1839508" y="5108863"/>
                </a:lnTo>
                <a:lnTo>
                  <a:pt x="1839508" y="5324070"/>
                </a:lnTo>
                <a:lnTo>
                  <a:pt x="1746375" y="5378130"/>
                </a:lnTo>
                <a:lnTo>
                  <a:pt x="1653242" y="5432189"/>
                </a:lnTo>
                <a:lnTo>
                  <a:pt x="1560109" y="5378130"/>
                </a:lnTo>
                <a:lnTo>
                  <a:pt x="1466976" y="5324070"/>
                </a:lnTo>
                <a:close/>
                <a:moveTo>
                  <a:pt x="1466976" y="4615636"/>
                </a:moveTo>
                <a:lnTo>
                  <a:pt x="1466976" y="4400428"/>
                </a:lnTo>
                <a:lnTo>
                  <a:pt x="1560109" y="4346369"/>
                </a:lnTo>
                <a:lnTo>
                  <a:pt x="1653242" y="4292310"/>
                </a:lnTo>
                <a:lnTo>
                  <a:pt x="1746375" y="4346369"/>
                </a:lnTo>
                <a:lnTo>
                  <a:pt x="1839508" y="4400428"/>
                </a:lnTo>
                <a:lnTo>
                  <a:pt x="1839508" y="4615636"/>
                </a:lnTo>
                <a:lnTo>
                  <a:pt x="1746375" y="4669695"/>
                </a:lnTo>
                <a:lnTo>
                  <a:pt x="1653242" y="4723755"/>
                </a:lnTo>
                <a:lnTo>
                  <a:pt x="1560109" y="4669695"/>
                </a:lnTo>
                <a:lnTo>
                  <a:pt x="1466976" y="4615636"/>
                </a:lnTo>
                <a:close/>
                <a:moveTo>
                  <a:pt x="1466976" y="3907202"/>
                </a:moveTo>
                <a:lnTo>
                  <a:pt x="1466976" y="3691479"/>
                </a:lnTo>
                <a:lnTo>
                  <a:pt x="1560109" y="3637420"/>
                </a:lnTo>
                <a:lnTo>
                  <a:pt x="1653242" y="3583360"/>
                </a:lnTo>
                <a:lnTo>
                  <a:pt x="1746375" y="3637420"/>
                </a:lnTo>
                <a:lnTo>
                  <a:pt x="1839508" y="3691479"/>
                </a:lnTo>
                <a:lnTo>
                  <a:pt x="1839508" y="3906686"/>
                </a:lnTo>
                <a:lnTo>
                  <a:pt x="1746375" y="3960746"/>
                </a:lnTo>
                <a:lnTo>
                  <a:pt x="1653242" y="4014805"/>
                </a:lnTo>
                <a:lnTo>
                  <a:pt x="1560109" y="3960746"/>
                </a:lnTo>
                <a:lnTo>
                  <a:pt x="1466976" y="3907202"/>
                </a:lnTo>
                <a:close/>
                <a:moveTo>
                  <a:pt x="1466976" y="3198767"/>
                </a:moveTo>
                <a:lnTo>
                  <a:pt x="1466976" y="2983559"/>
                </a:lnTo>
                <a:lnTo>
                  <a:pt x="1560109" y="2929500"/>
                </a:lnTo>
                <a:lnTo>
                  <a:pt x="1653242" y="2875441"/>
                </a:lnTo>
                <a:lnTo>
                  <a:pt x="1746375" y="2929500"/>
                </a:lnTo>
                <a:lnTo>
                  <a:pt x="1839508" y="2983559"/>
                </a:lnTo>
                <a:lnTo>
                  <a:pt x="1839508" y="3198767"/>
                </a:lnTo>
                <a:lnTo>
                  <a:pt x="1746375" y="3252826"/>
                </a:lnTo>
                <a:lnTo>
                  <a:pt x="1653242" y="3306886"/>
                </a:lnTo>
                <a:lnTo>
                  <a:pt x="1560109" y="3252826"/>
                </a:lnTo>
                <a:lnTo>
                  <a:pt x="1466976" y="3198767"/>
                </a:lnTo>
                <a:close/>
                <a:moveTo>
                  <a:pt x="1857518" y="2521224"/>
                </a:moveTo>
                <a:lnTo>
                  <a:pt x="1950651" y="2575283"/>
                </a:lnTo>
                <a:lnTo>
                  <a:pt x="2043784" y="2629342"/>
                </a:lnTo>
                <a:lnTo>
                  <a:pt x="2043784" y="2844550"/>
                </a:lnTo>
                <a:lnTo>
                  <a:pt x="1950651" y="2898609"/>
                </a:lnTo>
                <a:lnTo>
                  <a:pt x="1857518" y="2952154"/>
                </a:lnTo>
                <a:lnTo>
                  <a:pt x="1764384" y="2898094"/>
                </a:lnTo>
                <a:lnTo>
                  <a:pt x="1671251" y="2844035"/>
                </a:lnTo>
                <a:lnTo>
                  <a:pt x="1671251" y="2628827"/>
                </a:lnTo>
                <a:lnTo>
                  <a:pt x="1764384" y="2574768"/>
                </a:lnTo>
                <a:lnTo>
                  <a:pt x="1857518" y="2521224"/>
                </a:lnTo>
                <a:close/>
                <a:moveTo>
                  <a:pt x="2266583" y="2521224"/>
                </a:moveTo>
                <a:lnTo>
                  <a:pt x="2359716" y="2575283"/>
                </a:lnTo>
                <a:lnTo>
                  <a:pt x="2452850" y="2629342"/>
                </a:lnTo>
                <a:lnTo>
                  <a:pt x="2452850" y="2844550"/>
                </a:lnTo>
                <a:lnTo>
                  <a:pt x="2359716" y="2898609"/>
                </a:lnTo>
                <a:lnTo>
                  <a:pt x="2266583" y="2952668"/>
                </a:lnTo>
                <a:lnTo>
                  <a:pt x="2173450" y="2898609"/>
                </a:lnTo>
                <a:lnTo>
                  <a:pt x="2080317" y="2844550"/>
                </a:lnTo>
                <a:lnTo>
                  <a:pt x="2080317" y="2629342"/>
                </a:lnTo>
                <a:lnTo>
                  <a:pt x="2173450" y="2575283"/>
                </a:lnTo>
                <a:lnTo>
                  <a:pt x="2266583" y="2521224"/>
                </a:lnTo>
                <a:close/>
                <a:moveTo>
                  <a:pt x="2675134" y="2521224"/>
                </a:moveTo>
                <a:lnTo>
                  <a:pt x="2768267" y="2575283"/>
                </a:lnTo>
                <a:lnTo>
                  <a:pt x="2861400" y="2629342"/>
                </a:lnTo>
                <a:lnTo>
                  <a:pt x="2861400" y="2844550"/>
                </a:lnTo>
                <a:lnTo>
                  <a:pt x="2768267" y="2898094"/>
                </a:lnTo>
                <a:lnTo>
                  <a:pt x="2675134" y="2952154"/>
                </a:lnTo>
                <a:lnTo>
                  <a:pt x="2582001" y="2898094"/>
                </a:lnTo>
                <a:lnTo>
                  <a:pt x="2488868" y="2844035"/>
                </a:lnTo>
                <a:lnTo>
                  <a:pt x="2488868" y="2628827"/>
                </a:lnTo>
                <a:lnTo>
                  <a:pt x="2582001" y="2574768"/>
                </a:lnTo>
                <a:lnTo>
                  <a:pt x="2675134" y="2521224"/>
                </a:lnTo>
                <a:close/>
                <a:moveTo>
                  <a:pt x="3084200" y="2521224"/>
                </a:moveTo>
                <a:lnTo>
                  <a:pt x="3177333" y="2575283"/>
                </a:lnTo>
                <a:lnTo>
                  <a:pt x="3270466" y="2629342"/>
                </a:lnTo>
                <a:lnTo>
                  <a:pt x="3270466" y="2844550"/>
                </a:lnTo>
                <a:lnTo>
                  <a:pt x="3177333" y="2898609"/>
                </a:lnTo>
                <a:lnTo>
                  <a:pt x="3084200" y="2952668"/>
                </a:lnTo>
                <a:lnTo>
                  <a:pt x="2991066" y="2898609"/>
                </a:lnTo>
                <a:lnTo>
                  <a:pt x="2897933" y="2844550"/>
                </a:lnTo>
                <a:lnTo>
                  <a:pt x="2897933" y="2629342"/>
                </a:lnTo>
                <a:lnTo>
                  <a:pt x="2991066" y="2575283"/>
                </a:lnTo>
                <a:lnTo>
                  <a:pt x="3084200" y="2521224"/>
                </a:lnTo>
                <a:close/>
                <a:moveTo>
                  <a:pt x="3492751" y="2521224"/>
                </a:moveTo>
                <a:lnTo>
                  <a:pt x="3585884" y="2575283"/>
                </a:lnTo>
                <a:lnTo>
                  <a:pt x="3679017" y="2629342"/>
                </a:lnTo>
                <a:lnTo>
                  <a:pt x="3679017" y="2844550"/>
                </a:lnTo>
                <a:lnTo>
                  <a:pt x="3585884" y="2898609"/>
                </a:lnTo>
                <a:lnTo>
                  <a:pt x="3492751" y="2952668"/>
                </a:lnTo>
                <a:lnTo>
                  <a:pt x="3399618" y="2898609"/>
                </a:lnTo>
                <a:lnTo>
                  <a:pt x="3306484" y="2844550"/>
                </a:lnTo>
                <a:lnTo>
                  <a:pt x="3306484" y="2629342"/>
                </a:lnTo>
                <a:lnTo>
                  <a:pt x="3399618" y="2575283"/>
                </a:lnTo>
                <a:lnTo>
                  <a:pt x="3492751" y="2521224"/>
                </a:lnTo>
                <a:close/>
                <a:moveTo>
                  <a:pt x="3901816" y="2521224"/>
                </a:moveTo>
                <a:lnTo>
                  <a:pt x="3994949" y="2575283"/>
                </a:lnTo>
                <a:lnTo>
                  <a:pt x="4088082" y="2629342"/>
                </a:lnTo>
                <a:lnTo>
                  <a:pt x="4088082" y="2844550"/>
                </a:lnTo>
                <a:lnTo>
                  <a:pt x="3994949" y="2898609"/>
                </a:lnTo>
                <a:lnTo>
                  <a:pt x="3901816" y="2952668"/>
                </a:lnTo>
                <a:lnTo>
                  <a:pt x="3808683" y="2898609"/>
                </a:lnTo>
                <a:lnTo>
                  <a:pt x="3715035" y="2844035"/>
                </a:lnTo>
                <a:lnTo>
                  <a:pt x="3715035" y="2628827"/>
                </a:lnTo>
                <a:lnTo>
                  <a:pt x="3808168" y="2574768"/>
                </a:lnTo>
                <a:lnTo>
                  <a:pt x="3901816" y="2521224"/>
                </a:lnTo>
                <a:close/>
                <a:moveTo>
                  <a:pt x="4310367" y="2521224"/>
                </a:moveTo>
                <a:lnTo>
                  <a:pt x="4403500" y="2575283"/>
                </a:lnTo>
                <a:lnTo>
                  <a:pt x="4496634" y="2629342"/>
                </a:lnTo>
                <a:lnTo>
                  <a:pt x="4496634" y="2844550"/>
                </a:lnTo>
                <a:lnTo>
                  <a:pt x="4403500" y="2898609"/>
                </a:lnTo>
                <a:lnTo>
                  <a:pt x="4310367" y="2952668"/>
                </a:lnTo>
                <a:lnTo>
                  <a:pt x="4217234" y="2898609"/>
                </a:lnTo>
                <a:lnTo>
                  <a:pt x="4124101" y="2844550"/>
                </a:lnTo>
                <a:lnTo>
                  <a:pt x="4124101" y="2629342"/>
                </a:lnTo>
                <a:lnTo>
                  <a:pt x="4217234" y="2575283"/>
                </a:lnTo>
                <a:lnTo>
                  <a:pt x="4310367" y="2521224"/>
                </a:lnTo>
                <a:close/>
                <a:moveTo>
                  <a:pt x="4718918" y="2521224"/>
                </a:moveTo>
                <a:lnTo>
                  <a:pt x="4812051" y="2575283"/>
                </a:lnTo>
                <a:lnTo>
                  <a:pt x="4905184" y="2629342"/>
                </a:lnTo>
                <a:lnTo>
                  <a:pt x="4905184" y="2844550"/>
                </a:lnTo>
                <a:lnTo>
                  <a:pt x="4812051" y="2898609"/>
                </a:lnTo>
                <a:lnTo>
                  <a:pt x="4718918" y="2952668"/>
                </a:lnTo>
                <a:lnTo>
                  <a:pt x="4625785" y="2898094"/>
                </a:lnTo>
                <a:lnTo>
                  <a:pt x="4532652" y="2844035"/>
                </a:lnTo>
                <a:lnTo>
                  <a:pt x="4532652" y="2628827"/>
                </a:lnTo>
                <a:lnTo>
                  <a:pt x="4625785" y="2574768"/>
                </a:lnTo>
                <a:lnTo>
                  <a:pt x="4718918" y="2521224"/>
                </a:lnTo>
                <a:close/>
                <a:moveTo>
                  <a:pt x="4905699" y="3337262"/>
                </a:moveTo>
                <a:lnTo>
                  <a:pt x="4905699" y="3552469"/>
                </a:lnTo>
                <a:lnTo>
                  <a:pt x="4812566" y="3606529"/>
                </a:lnTo>
                <a:lnTo>
                  <a:pt x="4718918" y="3660588"/>
                </a:lnTo>
                <a:lnTo>
                  <a:pt x="4625785" y="3606529"/>
                </a:lnTo>
                <a:lnTo>
                  <a:pt x="4532652" y="3552469"/>
                </a:lnTo>
                <a:lnTo>
                  <a:pt x="4532652" y="3337262"/>
                </a:lnTo>
                <a:lnTo>
                  <a:pt x="4625785" y="3283203"/>
                </a:lnTo>
                <a:lnTo>
                  <a:pt x="4718918" y="3229143"/>
                </a:lnTo>
                <a:lnTo>
                  <a:pt x="4812051" y="3283203"/>
                </a:lnTo>
                <a:lnTo>
                  <a:pt x="4905699" y="3337262"/>
                </a:lnTo>
                <a:close/>
                <a:moveTo>
                  <a:pt x="4905699" y="4045696"/>
                </a:moveTo>
                <a:lnTo>
                  <a:pt x="4905699" y="4260904"/>
                </a:lnTo>
                <a:lnTo>
                  <a:pt x="4812566" y="4314963"/>
                </a:lnTo>
                <a:lnTo>
                  <a:pt x="4719433" y="4369022"/>
                </a:lnTo>
                <a:lnTo>
                  <a:pt x="4625785" y="4314963"/>
                </a:lnTo>
                <a:lnTo>
                  <a:pt x="4532652" y="4260904"/>
                </a:lnTo>
                <a:lnTo>
                  <a:pt x="4532652" y="4045696"/>
                </a:lnTo>
                <a:lnTo>
                  <a:pt x="4625785" y="3991637"/>
                </a:lnTo>
                <a:lnTo>
                  <a:pt x="4718918" y="3937578"/>
                </a:lnTo>
                <a:lnTo>
                  <a:pt x="4812051" y="3991637"/>
                </a:lnTo>
                <a:lnTo>
                  <a:pt x="4905699" y="4045696"/>
                </a:lnTo>
                <a:close/>
                <a:moveTo>
                  <a:pt x="4905699" y="4754131"/>
                </a:moveTo>
                <a:lnTo>
                  <a:pt x="4905699" y="4969338"/>
                </a:lnTo>
                <a:lnTo>
                  <a:pt x="4812566" y="5023398"/>
                </a:lnTo>
                <a:lnTo>
                  <a:pt x="4719433" y="5077457"/>
                </a:lnTo>
                <a:lnTo>
                  <a:pt x="4625785" y="5023398"/>
                </a:lnTo>
                <a:lnTo>
                  <a:pt x="4532652" y="4969338"/>
                </a:lnTo>
                <a:lnTo>
                  <a:pt x="4532652" y="4754131"/>
                </a:lnTo>
                <a:lnTo>
                  <a:pt x="4625785" y="4700586"/>
                </a:lnTo>
                <a:lnTo>
                  <a:pt x="4718918" y="4646527"/>
                </a:lnTo>
                <a:lnTo>
                  <a:pt x="4812051" y="4700586"/>
                </a:lnTo>
                <a:lnTo>
                  <a:pt x="4905699" y="4754131"/>
                </a:lnTo>
                <a:close/>
                <a:moveTo>
                  <a:pt x="4905699" y="5463080"/>
                </a:moveTo>
                <a:lnTo>
                  <a:pt x="4905699" y="5678288"/>
                </a:lnTo>
                <a:lnTo>
                  <a:pt x="4812566" y="5732347"/>
                </a:lnTo>
                <a:lnTo>
                  <a:pt x="4719433" y="5786406"/>
                </a:lnTo>
                <a:lnTo>
                  <a:pt x="4626299" y="5732347"/>
                </a:lnTo>
                <a:lnTo>
                  <a:pt x="4533166" y="5678288"/>
                </a:lnTo>
                <a:lnTo>
                  <a:pt x="4533166" y="5463080"/>
                </a:lnTo>
                <a:lnTo>
                  <a:pt x="4626299" y="5409021"/>
                </a:lnTo>
                <a:lnTo>
                  <a:pt x="4719433" y="5354961"/>
                </a:lnTo>
                <a:lnTo>
                  <a:pt x="4812566" y="5409021"/>
                </a:lnTo>
                <a:lnTo>
                  <a:pt x="4905699" y="5463080"/>
                </a:lnTo>
                <a:close/>
                <a:moveTo>
                  <a:pt x="4905699" y="6171514"/>
                </a:moveTo>
                <a:lnTo>
                  <a:pt x="4905699" y="6386722"/>
                </a:lnTo>
                <a:lnTo>
                  <a:pt x="4812566" y="6440781"/>
                </a:lnTo>
                <a:lnTo>
                  <a:pt x="4719433" y="6494841"/>
                </a:lnTo>
                <a:lnTo>
                  <a:pt x="4626299" y="6440781"/>
                </a:lnTo>
                <a:lnTo>
                  <a:pt x="4533166" y="6386722"/>
                </a:lnTo>
                <a:lnTo>
                  <a:pt x="4533166" y="6171514"/>
                </a:lnTo>
                <a:lnTo>
                  <a:pt x="4626299" y="6117455"/>
                </a:lnTo>
                <a:lnTo>
                  <a:pt x="4719433" y="6063396"/>
                </a:lnTo>
                <a:lnTo>
                  <a:pt x="4812566" y="6117455"/>
                </a:lnTo>
                <a:lnTo>
                  <a:pt x="4905699" y="6171514"/>
                </a:lnTo>
                <a:close/>
                <a:moveTo>
                  <a:pt x="4905699" y="6879949"/>
                </a:moveTo>
                <a:lnTo>
                  <a:pt x="4905699" y="7095156"/>
                </a:lnTo>
                <a:lnTo>
                  <a:pt x="4812566" y="7149216"/>
                </a:lnTo>
                <a:lnTo>
                  <a:pt x="4719433" y="7203275"/>
                </a:lnTo>
                <a:lnTo>
                  <a:pt x="4626299" y="7149216"/>
                </a:lnTo>
                <a:lnTo>
                  <a:pt x="4533166" y="7095156"/>
                </a:lnTo>
                <a:lnTo>
                  <a:pt x="4533166" y="6879949"/>
                </a:lnTo>
                <a:lnTo>
                  <a:pt x="4626299" y="6825890"/>
                </a:lnTo>
                <a:lnTo>
                  <a:pt x="4719433" y="6771831"/>
                </a:lnTo>
                <a:lnTo>
                  <a:pt x="4812566" y="6825890"/>
                </a:lnTo>
                <a:lnTo>
                  <a:pt x="4905699" y="6879949"/>
                </a:lnTo>
                <a:close/>
                <a:moveTo>
                  <a:pt x="4905699" y="7588383"/>
                </a:moveTo>
                <a:lnTo>
                  <a:pt x="4905699" y="7803591"/>
                </a:lnTo>
                <a:lnTo>
                  <a:pt x="4812566" y="7857650"/>
                </a:lnTo>
                <a:lnTo>
                  <a:pt x="4719433" y="7911709"/>
                </a:lnTo>
                <a:lnTo>
                  <a:pt x="4626299" y="7857650"/>
                </a:lnTo>
                <a:lnTo>
                  <a:pt x="4533166" y="7803591"/>
                </a:lnTo>
                <a:lnTo>
                  <a:pt x="4533166" y="7588383"/>
                </a:lnTo>
                <a:lnTo>
                  <a:pt x="4626299" y="7534324"/>
                </a:lnTo>
                <a:lnTo>
                  <a:pt x="4719433" y="7480265"/>
                </a:lnTo>
                <a:lnTo>
                  <a:pt x="4812566" y="7534324"/>
                </a:lnTo>
                <a:lnTo>
                  <a:pt x="4905699" y="7588383"/>
                </a:lnTo>
                <a:close/>
                <a:moveTo>
                  <a:pt x="4905699" y="8296818"/>
                </a:moveTo>
                <a:lnTo>
                  <a:pt x="4905699" y="8512025"/>
                </a:lnTo>
                <a:lnTo>
                  <a:pt x="4812566" y="8566085"/>
                </a:lnTo>
                <a:lnTo>
                  <a:pt x="4719433" y="8620144"/>
                </a:lnTo>
                <a:lnTo>
                  <a:pt x="4626299" y="8566085"/>
                </a:lnTo>
                <a:lnTo>
                  <a:pt x="4533166" y="8512025"/>
                </a:lnTo>
                <a:lnTo>
                  <a:pt x="4533166" y="8296818"/>
                </a:lnTo>
                <a:lnTo>
                  <a:pt x="4625785" y="8242758"/>
                </a:lnTo>
                <a:lnTo>
                  <a:pt x="4718918" y="8188699"/>
                </a:lnTo>
                <a:lnTo>
                  <a:pt x="4812051" y="8242758"/>
                </a:lnTo>
                <a:lnTo>
                  <a:pt x="4905699" y="8296818"/>
                </a:lnTo>
                <a:close/>
                <a:moveTo>
                  <a:pt x="4514643" y="8973846"/>
                </a:moveTo>
                <a:lnTo>
                  <a:pt x="4421510" y="8919787"/>
                </a:lnTo>
                <a:lnTo>
                  <a:pt x="4328376" y="8865727"/>
                </a:lnTo>
                <a:lnTo>
                  <a:pt x="4328376" y="8650520"/>
                </a:lnTo>
                <a:lnTo>
                  <a:pt x="4421510" y="8596460"/>
                </a:lnTo>
                <a:lnTo>
                  <a:pt x="4514643" y="8542401"/>
                </a:lnTo>
                <a:lnTo>
                  <a:pt x="4607776" y="8596460"/>
                </a:lnTo>
                <a:lnTo>
                  <a:pt x="4700909" y="8650520"/>
                </a:lnTo>
                <a:lnTo>
                  <a:pt x="4700909" y="8865727"/>
                </a:lnTo>
                <a:lnTo>
                  <a:pt x="4607776" y="8919787"/>
                </a:lnTo>
                <a:lnTo>
                  <a:pt x="4514643" y="8973846"/>
                </a:lnTo>
                <a:close/>
                <a:moveTo>
                  <a:pt x="4106092" y="8973846"/>
                </a:moveTo>
                <a:lnTo>
                  <a:pt x="4012959" y="8919787"/>
                </a:lnTo>
                <a:lnTo>
                  <a:pt x="3919825" y="8865727"/>
                </a:lnTo>
                <a:lnTo>
                  <a:pt x="3919825" y="8650520"/>
                </a:lnTo>
                <a:lnTo>
                  <a:pt x="4012959" y="8596460"/>
                </a:lnTo>
                <a:lnTo>
                  <a:pt x="4106092" y="8542401"/>
                </a:lnTo>
                <a:lnTo>
                  <a:pt x="4199225" y="8596460"/>
                </a:lnTo>
                <a:lnTo>
                  <a:pt x="4292358" y="8650520"/>
                </a:lnTo>
                <a:lnTo>
                  <a:pt x="4292358" y="8865727"/>
                </a:lnTo>
                <a:lnTo>
                  <a:pt x="4199225" y="8919787"/>
                </a:lnTo>
                <a:lnTo>
                  <a:pt x="4106092" y="8973846"/>
                </a:lnTo>
                <a:close/>
                <a:moveTo>
                  <a:pt x="3697026" y="8973846"/>
                </a:moveTo>
                <a:lnTo>
                  <a:pt x="3603893" y="8919787"/>
                </a:lnTo>
                <a:lnTo>
                  <a:pt x="3510760" y="8865727"/>
                </a:lnTo>
                <a:lnTo>
                  <a:pt x="3510760" y="8650520"/>
                </a:lnTo>
                <a:lnTo>
                  <a:pt x="3603893" y="8596460"/>
                </a:lnTo>
                <a:lnTo>
                  <a:pt x="3697026" y="8542401"/>
                </a:lnTo>
                <a:lnTo>
                  <a:pt x="3790159" y="8596460"/>
                </a:lnTo>
                <a:lnTo>
                  <a:pt x="3883293" y="8650520"/>
                </a:lnTo>
                <a:lnTo>
                  <a:pt x="3883293" y="8865727"/>
                </a:lnTo>
                <a:lnTo>
                  <a:pt x="3790159" y="8919787"/>
                </a:lnTo>
                <a:lnTo>
                  <a:pt x="3697026" y="8973846"/>
                </a:lnTo>
                <a:close/>
                <a:moveTo>
                  <a:pt x="3288475" y="8973846"/>
                </a:moveTo>
                <a:lnTo>
                  <a:pt x="3195342" y="8919787"/>
                </a:lnTo>
                <a:lnTo>
                  <a:pt x="3102209" y="8865727"/>
                </a:lnTo>
                <a:lnTo>
                  <a:pt x="3102209" y="8650520"/>
                </a:lnTo>
                <a:lnTo>
                  <a:pt x="3195342" y="8596460"/>
                </a:lnTo>
                <a:lnTo>
                  <a:pt x="3288475" y="8542401"/>
                </a:lnTo>
                <a:lnTo>
                  <a:pt x="3381608" y="8596460"/>
                </a:lnTo>
                <a:lnTo>
                  <a:pt x="3474741" y="8650520"/>
                </a:lnTo>
                <a:lnTo>
                  <a:pt x="3474741" y="8865727"/>
                </a:lnTo>
                <a:lnTo>
                  <a:pt x="3381608" y="8919787"/>
                </a:lnTo>
                <a:lnTo>
                  <a:pt x="3288475" y="8973846"/>
                </a:lnTo>
                <a:close/>
                <a:moveTo>
                  <a:pt x="2879410" y="8973846"/>
                </a:moveTo>
                <a:lnTo>
                  <a:pt x="2786277" y="8919787"/>
                </a:lnTo>
                <a:lnTo>
                  <a:pt x="2693143" y="8865727"/>
                </a:lnTo>
                <a:lnTo>
                  <a:pt x="2693143" y="8650520"/>
                </a:lnTo>
                <a:lnTo>
                  <a:pt x="2786277" y="8596460"/>
                </a:lnTo>
                <a:lnTo>
                  <a:pt x="2879410" y="8542401"/>
                </a:lnTo>
                <a:lnTo>
                  <a:pt x="2972543" y="8596460"/>
                </a:lnTo>
                <a:lnTo>
                  <a:pt x="3065676" y="8650520"/>
                </a:lnTo>
                <a:lnTo>
                  <a:pt x="3065676" y="8865727"/>
                </a:lnTo>
                <a:lnTo>
                  <a:pt x="2972543" y="8919787"/>
                </a:lnTo>
                <a:lnTo>
                  <a:pt x="2879410" y="8973846"/>
                </a:lnTo>
                <a:close/>
                <a:moveTo>
                  <a:pt x="2470859" y="8973846"/>
                </a:moveTo>
                <a:lnTo>
                  <a:pt x="2377726" y="8919787"/>
                </a:lnTo>
                <a:lnTo>
                  <a:pt x="2284592" y="8865727"/>
                </a:lnTo>
                <a:lnTo>
                  <a:pt x="2284592" y="8650520"/>
                </a:lnTo>
                <a:lnTo>
                  <a:pt x="2377726" y="8596460"/>
                </a:lnTo>
                <a:lnTo>
                  <a:pt x="2470859" y="8542401"/>
                </a:lnTo>
                <a:lnTo>
                  <a:pt x="2563992" y="8596460"/>
                </a:lnTo>
                <a:lnTo>
                  <a:pt x="2657125" y="8650520"/>
                </a:lnTo>
                <a:lnTo>
                  <a:pt x="2657125" y="8865727"/>
                </a:lnTo>
                <a:lnTo>
                  <a:pt x="2563992" y="8919787"/>
                </a:lnTo>
                <a:lnTo>
                  <a:pt x="2470859" y="8973846"/>
                </a:lnTo>
                <a:close/>
                <a:moveTo>
                  <a:pt x="2061793" y="8973846"/>
                </a:moveTo>
                <a:lnTo>
                  <a:pt x="1968660" y="8919787"/>
                </a:lnTo>
                <a:lnTo>
                  <a:pt x="1875527" y="8865727"/>
                </a:lnTo>
                <a:lnTo>
                  <a:pt x="1875527" y="8650520"/>
                </a:lnTo>
                <a:lnTo>
                  <a:pt x="1968660" y="8596460"/>
                </a:lnTo>
                <a:lnTo>
                  <a:pt x="2061793" y="8542401"/>
                </a:lnTo>
                <a:lnTo>
                  <a:pt x="2154926" y="8596460"/>
                </a:lnTo>
                <a:lnTo>
                  <a:pt x="2248059" y="8650520"/>
                </a:lnTo>
                <a:lnTo>
                  <a:pt x="2248059" y="8865727"/>
                </a:lnTo>
                <a:lnTo>
                  <a:pt x="2154926" y="8919787"/>
                </a:lnTo>
                <a:lnTo>
                  <a:pt x="2061793" y="8973846"/>
                </a:lnTo>
                <a:close/>
                <a:moveTo>
                  <a:pt x="1671251" y="8512025"/>
                </a:moveTo>
                <a:lnTo>
                  <a:pt x="1671251" y="8296818"/>
                </a:lnTo>
                <a:lnTo>
                  <a:pt x="1764384" y="8242758"/>
                </a:lnTo>
                <a:lnTo>
                  <a:pt x="1857518" y="8188699"/>
                </a:lnTo>
                <a:lnTo>
                  <a:pt x="1950651" y="8242758"/>
                </a:lnTo>
                <a:lnTo>
                  <a:pt x="2043784" y="8296818"/>
                </a:lnTo>
                <a:lnTo>
                  <a:pt x="2043784" y="8512025"/>
                </a:lnTo>
                <a:lnTo>
                  <a:pt x="1950651" y="8566085"/>
                </a:lnTo>
                <a:lnTo>
                  <a:pt x="1857518" y="8620144"/>
                </a:lnTo>
                <a:lnTo>
                  <a:pt x="1764384" y="8566085"/>
                </a:lnTo>
                <a:lnTo>
                  <a:pt x="1671251" y="8512025"/>
                </a:lnTo>
                <a:close/>
                <a:moveTo>
                  <a:pt x="1671251" y="7803591"/>
                </a:moveTo>
                <a:lnTo>
                  <a:pt x="1671251" y="7588383"/>
                </a:lnTo>
                <a:lnTo>
                  <a:pt x="1764384" y="7534324"/>
                </a:lnTo>
                <a:lnTo>
                  <a:pt x="1857518" y="7480780"/>
                </a:lnTo>
                <a:lnTo>
                  <a:pt x="1950651" y="7534839"/>
                </a:lnTo>
                <a:lnTo>
                  <a:pt x="2043784" y="7588898"/>
                </a:lnTo>
                <a:lnTo>
                  <a:pt x="2043784" y="7804106"/>
                </a:lnTo>
                <a:lnTo>
                  <a:pt x="1950651" y="7858165"/>
                </a:lnTo>
                <a:lnTo>
                  <a:pt x="1857518" y="7912225"/>
                </a:lnTo>
                <a:lnTo>
                  <a:pt x="1764384" y="7858165"/>
                </a:lnTo>
                <a:lnTo>
                  <a:pt x="1671251" y="7803591"/>
                </a:lnTo>
                <a:close/>
                <a:moveTo>
                  <a:pt x="1671251" y="7095156"/>
                </a:moveTo>
                <a:lnTo>
                  <a:pt x="1671251" y="6879949"/>
                </a:lnTo>
                <a:lnTo>
                  <a:pt x="1764384" y="6825890"/>
                </a:lnTo>
                <a:lnTo>
                  <a:pt x="1857518" y="6771831"/>
                </a:lnTo>
                <a:lnTo>
                  <a:pt x="1950651" y="6825890"/>
                </a:lnTo>
                <a:lnTo>
                  <a:pt x="2043784" y="6879949"/>
                </a:lnTo>
                <a:lnTo>
                  <a:pt x="2043784" y="7095156"/>
                </a:lnTo>
                <a:lnTo>
                  <a:pt x="1950651" y="7149216"/>
                </a:lnTo>
                <a:lnTo>
                  <a:pt x="1857518" y="7202760"/>
                </a:lnTo>
                <a:lnTo>
                  <a:pt x="1764384" y="7148701"/>
                </a:lnTo>
                <a:lnTo>
                  <a:pt x="1671251" y="7095156"/>
                </a:lnTo>
                <a:close/>
                <a:moveTo>
                  <a:pt x="1671251" y="6386722"/>
                </a:moveTo>
                <a:lnTo>
                  <a:pt x="1671251" y="6171514"/>
                </a:lnTo>
                <a:lnTo>
                  <a:pt x="1764384" y="6117455"/>
                </a:lnTo>
                <a:lnTo>
                  <a:pt x="1857518" y="6063396"/>
                </a:lnTo>
                <a:lnTo>
                  <a:pt x="1950651" y="6117455"/>
                </a:lnTo>
                <a:lnTo>
                  <a:pt x="2043784" y="6171514"/>
                </a:lnTo>
                <a:lnTo>
                  <a:pt x="2043784" y="6386722"/>
                </a:lnTo>
                <a:lnTo>
                  <a:pt x="1950651" y="6440781"/>
                </a:lnTo>
                <a:lnTo>
                  <a:pt x="1857518" y="6494841"/>
                </a:lnTo>
                <a:lnTo>
                  <a:pt x="1764384" y="6440781"/>
                </a:lnTo>
                <a:lnTo>
                  <a:pt x="1671251" y="6386722"/>
                </a:lnTo>
                <a:close/>
                <a:moveTo>
                  <a:pt x="1671251" y="5678288"/>
                </a:moveTo>
                <a:lnTo>
                  <a:pt x="1671251" y="5463080"/>
                </a:lnTo>
                <a:lnTo>
                  <a:pt x="1764384" y="5409021"/>
                </a:lnTo>
                <a:lnTo>
                  <a:pt x="1857518" y="5354961"/>
                </a:lnTo>
                <a:lnTo>
                  <a:pt x="1950651" y="5409021"/>
                </a:lnTo>
                <a:lnTo>
                  <a:pt x="2043784" y="5463080"/>
                </a:lnTo>
                <a:lnTo>
                  <a:pt x="2043784" y="5678288"/>
                </a:lnTo>
                <a:lnTo>
                  <a:pt x="1950651" y="5732347"/>
                </a:lnTo>
                <a:lnTo>
                  <a:pt x="1857518" y="5786406"/>
                </a:lnTo>
                <a:lnTo>
                  <a:pt x="1764384" y="5732347"/>
                </a:lnTo>
                <a:lnTo>
                  <a:pt x="1671251" y="5678288"/>
                </a:lnTo>
                <a:close/>
                <a:moveTo>
                  <a:pt x="1671251" y="4969853"/>
                </a:moveTo>
                <a:lnTo>
                  <a:pt x="1671251" y="4754646"/>
                </a:lnTo>
                <a:lnTo>
                  <a:pt x="1764384" y="4700586"/>
                </a:lnTo>
                <a:lnTo>
                  <a:pt x="1857518" y="4646527"/>
                </a:lnTo>
                <a:lnTo>
                  <a:pt x="1950651" y="4700586"/>
                </a:lnTo>
                <a:lnTo>
                  <a:pt x="2043784" y="4754646"/>
                </a:lnTo>
                <a:lnTo>
                  <a:pt x="2043784" y="4969853"/>
                </a:lnTo>
                <a:lnTo>
                  <a:pt x="1950651" y="5023912"/>
                </a:lnTo>
                <a:lnTo>
                  <a:pt x="1857518" y="5077457"/>
                </a:lnTo>
                <a:lnTo>
                  <a:pt x="1764384" y="5023398"/>
                </a:lnTo>
                <a:lnTo>
                  <a:pt x="1671251" y="4969853"/>
                </a:lnTo>
                <a:close/>
                <a:moveTo>
                  <a:pt x="1671251" y="4261419"/>
                </a:moveTo>
                <a:lnTo>
                  <a:pt x="1671251" y="4046211"/>
                </a:lnTo>
                <a:lnTo>
                  <a:pt x="1764384" y="3992152"/>
                </a:lnTo>
                <a:lnTo>
                  <a:pt x="1857518" y="3938093"/>
                </a:lnTo>
                <a:lnTo>
                  <a:pt x="1950651" y="3992152"/>
                </a:lnTo>
                <a:lnTo>
                  <a:pt x="2043784" y="4046211"/>
                </a:lnTo>
                <a:lnTo>
                  <a:pt x="2043784" y="4261419"/>
                </a:lnTo>
                <a:lnTo>
                  <a:pt x="1950651" y="4315478"/>
                </a:lnTo>
                <a:lnTo>
                  <a:pt x="1857518" y="4369022"/>
                </a:lnTo>
                <a:lnTo>
                  <a:pt x="1764384" y="4314963"/>
                </a:lnTo>
                <a:lnTo>
                  <a:pt x="1671251" y="4261419"/>
                </a:lnTo>
                <a:close/>
                <a:moveTo>
                  <a:pt x="1671251" y="3552984"/>
                </a:moveTo>
                <a:lnTo>
                  <a:pt x="1671251" y="3337777"/>
                </a:lnTo>
                <a:lnTo>
                  <a:pt x="1764384" y="3283717"/>
                </a:lnTo>
                <a:lnTo>
                  <a:pt x="1857518" y="3229658"/>
                </a:lnTo>
                <a:lnTo>
                  <a:pt x="1950651" y="3283717"/>
                </a:lnTo>
                <a:lnTo>
                  <a:pt x="2043784" y="3337777"/>
                </a:lnTo>
                <a:lnTo>
                  <a:pt x="2043784" y="3552984"/>
                </a:lnTo>
                <a:lnTo>
                  <a:pt x="1950651" y="3607043"/>
                </a:lnTo>
                <a:lnTo>
                  <a:pt x="1857518" y="3660588"/>
                </a:lnTo>
                <a:lnTo>
                  <a:pt x="1764384" y="3606529"/>
                </a:lnTo>
                <a:lnTo>
                  <a:pt x="1671251" y="3552984"/>
                </a:lnTo>
                <a:close/>
                <a:moveTo>
                  <a:pt x="2061793" y="2875441"/>
                </a:moveTo>
                <a:lnTo>
                  <a:pt x="2154926" y="2929500"/>
                </a:lnTo>
                <a:lnTo>
                  <a:pt x="2248059" y="2983559"/>
                </a:lnTo>
                <a:lnTo>
                  <a:pt x="2248059" y="3198767"/>
                </a:lnTo>
                <a:lnTo>
                  <a:pt x="2154926" y="3252826"/>
                </a:lnTo>
                <a:lnTo>
                  <a:pt x="2061793" y="3306886"/>
                </a:lnTo>
                <a:lnTo>
                  <a:pt x="1968660" y="3252826"/>
                </a:lnTo>
                <a:lnTo>
                  <a:pt x="1875527" y="3198767"/>
                </a:lnTo>
                <a:lnTo>
                  <a:pt x="1875527" y="2983559"/>
                </a:lnTo>
                <a:lnTo>
                  <a:pt x="1968660" y="2929500"/>
                </a:lnTo>
                <a:lnTo>
                  <a:pt x="2061793" y="2875441"/>
                </a:lnTo>
                <a:close/>
                <a:moveTo>
                  <a:pt x="2470859" y="2875441"/>
                </a:moveTo>
                <a:lnTo>
                  <a:pt x="2563992" y="2929500"/>
                </a:lnTo>
                <a:lnTo>
                  <a:pt x="2657125" y="2983559"/>
                </a:lnTo>
                <a:lnTo>
                  <a:pt x="2657125" y="3198767"/>
                </a:lnTo>
                <a:lnTo>
                  <a:pt x="2563992" y="3252826"/>
                </a:lnTo>
                <a:lnTo>
                  <a:pt x="2470859" y="3306886"/>
                </a:lnTo>
                <a:lnTo>
                  <a:pt x="2377726" y="3252826"/>
                </a:lnTo>
                <a:lnTo>
                  <a:pt x="2284592" y="3198767"/>
                </a:lnTo>
                <a:lnTo>
                  <a:pt x="2284592" y="2983559"/>
                </a:lnTo>
                <a:lnTo>
                  <a:pt x="2377726" y="2929500"/>
                </a:lnTo>
                <a:lnTo>
                  <a:pt x="2470859" y="2875441"/>
                </a:lnTo>
                <a:close/>
                <a:moveTo>
                  <a:pt x="2879410" y="2875441"/>
                </a:moveTo>
                <a:lnTo>
                  <a:pt x="2972543" y="2929500"/>
                </a:lnTo>
                <a:lnTo>
                  <a:pt x="3065676" y="2983559"/>
                </a:lnTo>
                <a:lnTo>
                  <a:pt x="3065676" y="3198767"/>
                </a:lnTo>
                <a:lnTo>
                  <a:pt x="2972543" y="3252826"/>
                </a:lnTo>
                <a:lnTo>
                  <a:pt x="2879410" y="3306886"/>
                </a:lnTo>
                <a:lnTo>
                  <a:pt x="2786277" y="3252826"/>
                </a:lnTo>
                <a:lnTo>
                  <a:pt x="2693143" y="3198767"/>
                </a:lnTo>
                <a:lnTo>
                  <a:pt x="2693143" y="2983559"/>
                </a:lnTo>
                <a:lnTo>
                  <a:pt x="2786277" y="2929500"/>
                </a:lnTo>
                <a:lnTo>
                  <a:pt x="2879410" y="2875441"/>
                </a:lnTo>
                <a:close/>
                <a:moveTo>
                  <a:pt x="3288475" y="2875441"/>
                </a:moveTo>
                <a:lnTo>
                  <a:pt x="3381608" y="2929500"/>
                </a:lnTo>
                <a:lnTo>
                  <a:pt x="3474741" y="2983559"/>
                </a:lnTo>
                <a:lnTo>
                  <a:pt x="3474741" y="3198767"/>
                </a:lnTo>
                <a:lnTo>
                  <a:pt x="3381608" y="3252826"/>
                </a:lnTo>
                <a:lnTo>
                  <a:pt x="3288475" y="3306886"/>
                </a:lnTo>
                <a:lnTo>
                  <a:pt x="3195342" y="3252311"/>
                </a:lnTo>
                <a:lnTo>
                  <a:pt x="3102209" y="3198252"/>
                </a:lnTo>
                <a:lnTo>
                  <a:pt x="3102209" y="2983045"/>
                </a:lnTo>
                <a:lnTo>
                  <a:pt x="3195342" y="2929500"/>
                </a:lnTo>
                <a:lnTo>
                  <a:pt x="3288475" y="2875441"/>
                </a:lnTo>
                <a:close/>
                <a:moveTo>
                  <a:pt x="3697026" y="2875441"/>
                </a:moveTo>
                <a:lnTo>
                  <a:pt x="3790159" y="2929500"/>
                </a:lnTo>
                <a:lnTo>
                  <a:pt x="3883293" y="2983559"/>
                </a:lnTo>
                <a:lnTo>
                  <a:pt x="3883293" y="3198767"/>
                </a:lnTo>
                <a:lnTo>
                  <a:pt x="3790159" y="3252826"/>
                </a:lnTo>
                <a:lnTo>
                  <a:pt x="3697026" y="3306886"/>
                </a:lnTo>
                <a:lnTo>
                  <a:pt x="3603893" y="3252826"/>
                </a:lnTo>
                <a:lnTo>
                  <a:pt x="3510760" y="3198767"/>
                </a:lnTo>
                <a:lnTo>
                  <a:pt x="3510760" y="2983559"/>
                </a:lnTo>
                <a:lnTo>
                  <a:pt x="3603893" y="2929500"/>
                </a:lnTo>
                <a:lnTo>
                  <a:pt x="3697026" y="2875441"/>
                </a:lnTo>
                <a:close/>
                <a:moveTo>
                  <a:pt x="4106092" y="2875441"/>
                </a:moveTo>
                <a:lnTo>
                  <a:pt x="4199225" y="2929500"/>
                </a:lnTo>
                <a:lnTo>
                  <a:pt x="4292358" y="2983559"/>
                </a:lnTo>
                <a:lnTo>
                  <a:pt x="4292358" y="3198767"/>
                </a:lnTo>
                <a:lnTo>
                  <a:pt x="4199225" y="3252826"/>
                </a:lnTo>
                <a:lnTo>
                  <a:pt x="4106092" y="3306371"/>
                </a:lnTo>
                <a:lnTo>
                  <a:pt x="4012959" y="3252311"/>
                </a:lnTo>
                <a:lnTo>
                  <a:pt x="3919825" y="3198252"/>
                </a:lnTo>
                <a:lnTo>
                  <a:pt x="3919825" y="2983045"/>
                </a:lnTo>
                <a:lnTo>
                  <a:pt x="4012959" y="2928985"/>
                </a:lnTo>
                <a:lnTo>
                  <a:pt x="4106092" y="2875441"/>
                </a:lnTo>
                <a:close/>
                <a:moveTo>
                  <a:pt x="4514643" y="2875441"/>
                </a:moveTo>
                <a:lnTo>
                  <a:pt x="4607776" y="2929500"/>
                </a:lnTo>
                <a:lnTo>
                  <a:pt x="4700909" y="2983559"/>
                </a:lnTo>
                <a:lnTo>
                  <a:pt x="4700909" y="3198767"/>
                </a:lnTo>
                <a:lnTo>
                  <a:pt x="4607776" y="3252826"/>
                </a:lnTo>
                <a:lnTo>
                  <a:pt x="4514643" y="3306886"/>
                </a:lnTo>
                <a:lnTo>
                  <a:pt x="4421510" y="3252826"/>
                </a:lnTo>
                <a:lnTo>
                  <a:pt x="4328376" y="3198767"/>
                </a:lnTo>
                <a:lnTo>
                  <a:pt x="4328376" y="2983559"/>
                </a:lnTo>
                <a:lnTo>
                  <a:pt x="4421510" y="2929500"/>
                </a:lnTo>
                <a:lnTo>
                  <a:pt x="4514643" y="2875441"/>
                </a:lnTo>
                <a:close/>
                <a:moveTo>
                  <a:pt x="4700909" y="3691479"/>
                </a:moveTo>
                <a:lnTo>
                  <a:pt x="4700909" y="3906686"/>
                </a:lnTo>
                <a:lnTo>
                  <a:pt x="4607776" y="3960746"/>
                </a:lnTo>
                <a:lnTo>
                  <a:pt x="4514643" y="4014805"/>
                </a:lnTo>
                <a:lnTo>
                  <a:pt x="4421510" y="3960746"/>
                </a:lnTo>
                <a:lnTo>
                  <a:pt x="4328376" y="3906686"/>
                </a:lnTo>
                <a:lnTo>
                  <a:pt x="4328376" y="3691479"/>
                </a:lnTo>
                <a:lnTo>
                  <a:pt x="4421510" y="3637420"/>
                </a:lnTo>
                <a:lnTo>
                  <a:pt x="4514643" y="3583360"/>
                </a:lnTo>
                <a:lnTo>
                  <a:pt x="4607776" y="3637420"/>
                </a:lnTo>
                <a:lnTo>
                  <a:pt x="4700909" y="3691479"/>
                </a:lnTo>
                <a:close/>
                <a:moveTo>
                  <a:pt x="4700909" y="4399913"/>
                </a:moveTo>
                <a:lnTo>
                  <a:pt x="4700909" y="4615121"/>
                </a:lnTo>
                <a:lnTo>
                  <a:pt x="4607776" y="4669181"/>
                </a:lnTo>
                <a:lnTo>
                  <a:pt x="4514643" y="4723240"/>
                </a:lnTo>
                <a:lnTo>
                  <a:pt x="4421510" y="4669181"/>
                </a:lnTo>
                <a:lnTo>
                  <a:pt x="4328376" y="4615121"/>
                </a:lnTo>
                <a:lnTo>
                  <a:pt x="4328376" y="4399913"/>
                </a:lnTo>
                <a:lnTo>
                  <a:pt x="4421510" y="4345854"/>
                </a:lnTo>
                <a:lnTo>
                  <a:pt x="4514643" y="4291795"/>
                </a:lnTo>
                <a:lnTo>
                  <a:pt x="4607776" y="4345854"/>
                </a:lnTo>
                <a:lnTo>
                  <a:pt x="4700909" y="4399913"/>
                </a:lnTo>
                <a:close/>
                <a:moveTo>
                  <a:pt x="4700909" y="5108348"/>
                </a:moveTo>
                <a:lnTo>
                  <a:pt x="4700909" y="5323556"/>
                </a:lnTo>
                <a:lnTo>
                  <a:pt x="4607776" y="5377615"/>
                </a:lnTo>
                <a:lnTo>
                  <a:pt x="4514643" y="5431674"/>
                </a:lnTo>
                <a:lnTo>
                  <a:pt x="4421510" y="5377615"/>
                </a:lnTo>
                <a:lnTo>
                  <a:pt x="4328376" y="5323556"/>
                </a:lnTo>
                <a:lnTo>
                  <a:pt x="4328376" y="5108348"/>
                </a:lnTo>
                <a:lnTo>
                  <a:pt x="4421510" y="5054289"/>
                </a:lnTo>
                <a:lnTo>
                  <a:pt x="4514643" y="5000229"/>
                </a:lnTo>
                <a:lnTo>
                  <a:pt x="4607776" y="5054289"/>
                </a:lnTo>
                <a:lnTo>
                  <a:pt x="4700909" y="5108348"/>
                </a:lnTo>
                <a:close/>
                <a:moveTo>
                  <a:pt x="4700909" y="5817297"/>
                </a:moveTo>
                <a:lnTo>
                  <a:pt x="4700909" y="6032505"/>
                </a:lnTo>
                <a:lnTo>
                  <a:pt x="4607776" y="6086564"/>
                </a:lnTo>
                <a:lnTo>
                  <a:pt x="4514643" y="6140623"/>
                </a:lnTo>
                <a:lnTo>
                  <a:pt x="4421510" y="6086564"/>
                </a:lnTo>
                <a:lnTo>
                  <a:pt x="4328376" y="6032505"/>
                </a:lnTo>
                <a:lnTo>
                  <a:pt x="4328376" y="5817297"/>
                </a:lnTo>
                <a:lnTo>
                  <a:pt x="4421510" y="5763238"/>
                </a:lnTo>
                <a:lnTo>
                  <a:pt x="4514643" y="5709179"/>
                </a:lnTo>
                <a:lnTo>
                  <a:pt x="4607776" y="5763238"/>
                </a:lnTo>
                <a:lnTo>
                  <a:pt x="4700909" y="5817297"/>
                </a:lnTo>
                <a:close/>
                <a:moveTo>
                  <a:pt x="4700909" y="6525732"/>
                </a:moveTo>
                <a:lnTo>
                  <a:pt x="4700909" y="6740940"/>
                </a:lnTo>
                <a:lnTo>
                  <a:pt x="4607776" y="6794999"/>
                </a:lnTo>
                <a:lnTo>
                  <a:pt x="4514643" y="6849058"/>
                </a:lnTo>
                <a:lnTo>
                  <a:pt x="4421510" y="6794999"/>
                </a:lnTo>
                <a:lnTo>
                  <a:pt x="4328376" y="6740940"/>
                </a:lnTo>
                <a:lnTo>
                  <a:pt x="4328376" y="6525732"/>
                </a:lnTo>
                <a:lnTo>
                  <a:pt x="4421510" y="6471672"/>
                </a:lnTo>
                <a:lnTo>
                  <a:pt x="4514643" y="6417613"/>
                </a:lnTo>
                <a:lnTo>
                  <a:pt x="4607776" y="6471672"/>
                </a:lnTo>
                <a:lnTo>
                  <a:pt x="4700909" y="6525732"/>
                </a:lnTo>
                <a:close/>
                <a:moveTo>
                  <a:pt x="4700909" y="7234166"/>
                </a:moveTo>
                <a:lnTo>
                  <a:pt x="4700909" y="7449374"/>
                </a:lnTo>
                <a:lnTo>
                  <a:pt x="4607776" y="7503433"/>
                </a:lnTo>
                <a:lnTo>
                  <a:pt x="4514643" y="7557492"/>
                </a:lnTo>
                <a:lnTo>
                  <a:pt x="4421510" y="7503433"/>
                </a:lnTo>
                <a:lnTo>
                  <a:pt x="4328376" y="7449374"/>
                </a:lnTo>
                <a:lnTo>
                  <a:pt x="4328376" y="7234166"/>
                </a:lnTo>
                <a:lnTo>
                  <a:pt x="4421510" y="7180107"/>
                </a:lnTo>
                <a:lnTo>
                  <a:pt x="4514643" y="7126047"/>
                </a:lnTo>
                <a:lnTo>
                  <a:pt x="4607776" y="7180107"/>
                </a:lnTo>
                <a:lnTo>
                  <a:pt x="4700909" y="7234166"/>
                </a:lnTo>
                <a:close/>
                <a:moveTo>
                  <a:pt x="4700909" y="7942600"/>
                </a:moveTo>
                <a:lnTo>
                  <a:pt x="4700909" y="8157808"/>
                </a:lnTo>
                <a:lnTo>
                  <a:pt x="4607776" y="8211867"/>
                </a:lnTo>
                <a:lnTo>
                  <a:pt x="4514643" y="8265927"/>
                </a:lnTo>
                <a:lnTo>
                  <a:pt x="4421510" y="8211867"/>
                </a:lnTo>
                <a:lnTo>
                  <a:pt x="4328376" y="8157808"/>
                </a:lnTo>
                <a:lnTo>
                  <a:pt x="4328376" y="7942600"/>
                </a:lnTo>
                <a:lnTo>
                  <a:pt x="4421510" y="7888541"/>
                </a:lnTo>
                <a:lnTo>
                  <a:pt x="4514643" y="7834482"/>
                </a:lnTo>
                <a:lnTo>
                  <a:pt x="4607776" y="7888541"/>
                </a:lnTo>
                <a:lnTo>
                  <a:pt x="4700909" y="7942600"/>
                </a:lnTo>
                <a:close/>
                <a:moveTo>
                  <a:pt x="4310367" y="8619629"/>
                </a:moveTo>
                <a:lnTo>
                  <a:pt x="4217234" y="8565569"/>
                </a:lnTo>
                <a:lnTo>
                  <a:pt x="4124101" y="8511510"/>
                </a:lnTo>
                <a:lnTo>
                  <a:pt x="4124101" y="8296303"/>
                </a:lnTo>
                <a:lnTo>
                  <a:pt x="4217234" y="8242244"/>
                </a:lnTo>
                <a:lnTo>
                  <a:pt x="4310367" y="8188184"/>
                </a:lnTo>
                <a:lnTo>
                  <a:pt x="4403500" y="8242244"/>
                </a:lnTo>
                <a:lnTo>
                  <a:pt x="4496634" y="8296303"/>
                </a:lnTo>
                <a:lnTo>
                  <a:pt x="4496634" y="8511510"/>
                </a:lnTo>
                <a:lnTo>
                  <a:pt x="4403500" y="8565569"/>
                </a:lnTo>
                <a:lnTo>
                  <a:pt x="4310367" y="8619629"/>
                </a:lnTo>
                <a:close/>
                <a:moveTo>
                  <a:pt x="3901816" y="8619629"/>
                </a:moveTo>
                <a:lnTo>
                  <a:pt x="3808683" y="8565569"/>
                </a:lnTo>
                <a:lnTo>
                  <a:pt x="3715550" y="8511510"/>
                </a:lnTo>
                <a:lnTo>
                  <a:pt x="3715550" y="8296303"/>
                </a:lnTo>
                <a:lnTo>
                  <a:pt x="3808683" y="8242244"/>
                </a:lnTo>
                <a:lnTo>
                  <a:pt x="3901816" y="8188184"/>
                </a:lnTo>
                <a:lnTo>
                  <a:pt x="3994949" y="8242244"/>
                </a:lnTo>
                <a:lnTo>
                  <a:pt x="4088082" y="8296303"/>
                </a:lnTo>
                <a:lnTo>
                  <a:pt x="4088082" y="8511510"/>
                </a:lnTo>
                <a:lnTo>
                  <a:pt x="3994949" y="8565569"/>
                </a:lnTo>
                <a:lnTo>
                  <a:pt x="3901816" y="8619629"/>
                </a:lnTo>
                <a:close/>
                <a:moveTo>
                  <a:pt x="3492751" y="8619629"/>
                </a:moveTo>
                <a:lnTo>
                  <a:pt x="3399618" y="8565569"/>
                </a:lnTo>
                <a:lnTo>
                  <a:pt x="3306484" y="8511510"/>
                </a:lnTo>
                <a:lnTo>
                  <a:pt x="3306484" y="8296303"/>
                </a:lnTo>
                <a:lnTo>
                  <a:pt x="3399618" y="8242244"/>
                </a:lnTo>
                <a:lnTo>
                  <a:pt x="3492751" y="8188184"/>
                </a:lnTo>
                <a:lnTo>
                  <a:pt x="3585884" y="8242244"/>
                </a:lnTo>
                <a:lnTo>
                  <a:pt x="3679017" y="8296303"/>
                </a:lnTo>
                <a:lnTo>
                  <a:pt x="3679017" y="8511510"/>
                </a:lnTo>
                <a:lnTo>
                  <a:pt x="3585884" y="8565569"/>
                </a:lnTo>
                <a:lnTo>
                  <a:pt x="3492751" y="8619629"/>
                </a:lnTo>
                <a:close/>
                <a:moveTo>
                  <a:pt x="3084200" y="8619629"/>
                </a:moveTo>
                <a:lnTo>
                  <a:pt x="2991066" y="8565569"/>
                </a:lnTo>
                <a:lnTo>
                  <a:pt x="2897933" y="8511510"/>
                </a:lnTo>
                <a:lnTo>
                  <a:pt x="2897933" y="8296303"/>
                </a:lnTo>
                <a:lnTo>
                  <a:pt x="2991066" y="8242244"/>
                </a:lnTo>
                <a:lnTo>
                  <a:pt x="3084200" y="8188184"/>
                </a:lnTo>
                <a:lnTo>
                  <a:pt x="3177333" y="8242244"/>
                </a:lnTo>
                <a:lnTo>
                  <a:pt x="3270466" y="8296303"/>
                </a:lnTo>
                <a:lnTo>
                  <a:pt x="3270466" y="8511510"/>
                </a:lnTo>
                <a:lnTo>
                  <a:pt x="3177333" y="8565569"/>
                </a:lnTo>
                <a:lnTo>
                  <a:pt x="3084200" y="8619629"/>
                </a:lnTo>
                <a:close/>
                <a:moveTo>
                  <a:pt x="2675134" y="8619629"/>
                </a:moveTo>
                <a:lnTo>
                  <a:pt x="2582001" y="8565569"/>
                </a:lnTo>
                <a:lnTo>
                  <a:pt x="2488868" y="8511510"/>
                </a:lnTo>
                <a:lnTo>
                  <a:pt x="2488868" y="8296303"/>
                </a:lnTo>
                <a:lnTo>
                  <a:pt x="2582001" y="8242244"/>
                </a:lnTo>
                <a:lnTo>
                  <a:pt x="2675134" y="8188184"/>
                </a:lnTo>
                <a:lnTo>
                  <a:pt x="2768267" y="8242758"/>
                </a:lnTo>
                <a:lnTo>
                  <a:pt x="2861400" y="8296818"/>
                </a:lnTo>
                <a:lnTo>
                  <a:pt x="2861400" y="8512025"/>
                </a:lnTo>
                <a:lnTo>
                  <a:pt x="2768267" y="8566085"/>
                </a:lnTo>
                <a:lnTo>
                  <a:pt x="2675134" y="8619629"/>
                </a:lnTo>
                <a:close/>
                <a:moveTo>
                  <a:pt x="2266583" y="8619629"/>
                </a:moveTo>
                <a:lnTo>
                  <a:pt x="2173450" y="8565569"/>
                </a:lnTo>
                <a:lnTo>
                  <a:pt x="2080317" y="8511510"/>
                </a:lnTo>
                <a:lnTo>
                  <a:pt x="2080317" y="8296303"/>
                </a:lnTo>
                <a:lnTo>
                  <a:pt x="2173450" y="8242244"/>
                </a:lnTo>
                <a:lnTo>
                  <a:pt x="2266583" y="8188184"/>
                </a:lnTo>
                <a:lnTo>
                  <a:pt x="2359716" y="8242244"/>
                </a:lnTo>
                <a:lnTo>
                  <a:pt x="2452850" y="8296303"/>
                </a:lnTo>
                <a:lnTo>
                  <a:pt x="2452850" y="8511510"/>
                </a:lnTo>
                <a:lnTo>
                  <a:pt x="2359716" y="8565569"/>
                </a:lnTo>
                <a:lnTo>
                  <a:pt x="2266583" y="8619629"/>
                </a:lnTo>
                <a:close/>
                <a:moveTo>
                  <a:pt x="1875527" y="8157808"/>
                </a:moveTo>
                <a:lnTo>
                  <a:pt x="1875527" y="7942600"/>
                </a:lnTo>
                <a:lnTo>
                  <a:pt x="1968660" y="7888541"/>
                </a:lnTo>
                <a:lnTo>
                  <a:pt x="2061793" y="7834482"/>
                </a:lnTo>
                <a:lnTo>
                  <a:pt x="2154926" y="7888541"/>
                </a:lnTo>
                <a:lnTo>
                  <a:pt x="2248059" y="7942600"/>
                </a:lnTo>
                <a:lnTo>
                  <a:pt x="2248059" y="8157808"/>
                </a:lnTo>
                <a:lnTo>
                  <a:pt x="2154926" y="8211867"/>
                </a:lnTo>
                <a:lnTo>
                  <a:pt x="2061793" y="8265927"/>
                </a:lnTo>
                <a:lnTo>
                  <a:pt x="1968660" y="8211867"/>
                </a:lnTo>
                <a:lnTo>
                  <a:pt x="1875527" y="8157808"/>
                </a:lnTo>
                <a:close/>
                <a:moveTo>
                  <a:pt x="1875527" y="7449374"/>
                </a:moveTo>
                <a:lnTo>
                  <a:pt x="1875527" y="7234166"/>
                </a:lnTo>
                <a:lnTo>
                  <a:pt x="1968660" y="7180107"/>
                </a:lnTo>
                <a:lnTo>
                  <a:pt x="2061793" y="7126047"/>
                </a:lnTo>
                <a:lnTo>
                  <a:pt x="2154926" y="7180107"/>
                </a:lnTo>
                <a:lnTo>
                  <a:pt x="2248059" y="7234166"/>
                </a:lnTo>
                <a:lnTo>
                  <a:pt x="2248059" y="7449374"/>
                </a:lnTo>
                <a:lnTo>
                  <a:pt x="2154926" y="7503433"/>
                </a:lnTo>
                <a:lnTo>
                  <a:pt x="2061793" y="7557492"/>
                </a:lnTo>
                <a:lnTo>
                  <a:pt x="1968660" y="7503433"/>
                </a:lnTo>
                <a:lnTo>
                  <a:pt x="1875527" y="7449374"/>
                </a:lnTo>
                <a:close/>
                <a:moveTo>
                  <a:pt x="1875527" y="6740940"/>
                </a:moveTo>
                <a:lnTo>
                  <a:pt x="1875527" y="6525732"/>
                </a:lnTo>
                <a:lnTo>
                  <a:pt x="1968660" y="6471672"/>
                </a:lnTo>
                <a:lnTo>
                  <a:pt x="2061793" y="6417613"/>
                </a:lnTo>
                <a:lnTo>
                  <a:pt x="2154926" y="6471672"/>
                </a:lnTo>
                <a:lnTo>
                  <a:pt x="2248059" y="6525732"/>
                </a:lnTo>
                <a:lnTo>
                  <a:pt x="2248059" y="6740940"/>
                </a:lnTo>
                <a:lnTo>
                  <a:pt x="2154926" y="6794999"/>
                </a:lnTo>
                <a:lnTo>
                  <a:pt x="2061793" y="6849058"/>
                </a:lnTo>
                <a:lnTo>
                  <a:pt x="1968660" y="6794999"/>
                </a:lnTo>
                <a:lnTo>
                  <a:pt x="1875527" y="6740940"/>
                </a:lnTo>
                <a:close/>
                <a:moveTo>
                  <a:pt x="1875527" y="6032505"/>
                </a:moveTo>
                <a:lnTo>
                  <a:pt x="1875527" y="5817297"/>
                </a:lnTo>
                <a:lnTo>
                  <a:pt x="1968660" y="5763238"/>
                </a:lnTo>
                <a:lnTo>
                  <a:pt x="2061793" y="5709179"/>
                </a:lnTo>
                <a:lnTo>
                  <a:pt x="2154926" y="5763238"/>
                </a:lnTo>
                <a:lnTo>
                  <a:pt x="2248059" y="5817297"/>
                </a:lnTo>
                <a:lnTo>
                  <a:pt x="2248059" y="6032505"/>
                </a:lnTo>
                <a:lnTo>
                  <a:pt x="2154926" y="6086564"/>
                </a:lnTo>
                <a:lnTo>
                  <a:pt x="2061793" y="6140623"/>
                </a:lnTo>
                <a:lnTo>
                  <a:pt x="1968660" y="6086564"/>
                </a:lnTo>
                <a:lnTo>
                  <a:pt x="1875527" y="6032505"/>
                </a:lnTo>
                <a:close/>
                <a:moveTo>
                  <a:pt x="1875527" y="5324070"/>
                </a:moveTo>
                <a:lnTo>
                  <a:pt x="1875527" y="5108863"/>
                </a:lnTo>
                <a:lnTo>
                  <a:pt x="1968660" y="5054803"/>
                </a:lnTo>
                <a:lnTo>
                  <a:pt x="2061793" y="5000744"/>
                </a:lnTo>
                <a:lnTo>
                  <a:pt x="2154926" y="5054803"/>
                </a:lnTo>
                <a:lnTo>
                  <a:pt x="2248059" y="5108863"/>
                </a:lnTo>
                <a:lnTo>
                  <a:pt x="2248059" y="5324070"/>
                </a:lnTo>
                <a:lnTo>
                  <a:pt x="2154926" y="5378130"/>
                </a:lnTo>
                <a:lnTo>
                  <a:pt x="2061793" y="5432189"/>
                </a:lnTo>
                <a:lnTo>
                  <a:pt x="1968660" y="5378130"/>
                </a:lnTo>
                <a:lnTo>
                  <a:pt x="1875527" y="5324070"/>
                </a:lnTo>
                <a:close/>
                <a:moveTo>
                  <a:pt x="1875527" y="4615636"/>
                </a:moveTo>
                <a:lnTo>
                  <a:pt x="1875527" y="4400428"/>
                </a:lnTo>
                <a:lnTo>
                  <a:pt x="1968660" y="4346369"/>
                </a:lnTo>
                <a:lnTo>
                  <a:pt x="2061793" y="4292310"/>
                </a:lnTo>
                <a:lnTo>
                  <a:pt x="2154926" y="4346369"/>
                </a:lnTo>
                <a:lnTo>
                  <a:pt x="2248059" y="4400428"/>
                </a:lnTo>
                <a:lnTo>
                  <a:pt x="2248059" y="4615636"/>
                </a:lnTo>
                <a:lnTo>
                  <a:pt x="2154926" y="4669695"/>
                </a:lnTo>
                <a:lnTo>
                  <a:pt x="2061793" y="4723755"/>
                </a:lnTo>
                <a:lnTo>
                  <a:pt x="1968660" y="4669695"/>
                </a:lnTo>
                <a:lnTo>
                  <a:pt x="1875527" y="4615636"/>
                </a:lnTo>
                <a:close/>
                <a:moveTo>
                  <a:pt x="1875527" y="3907202"/>
                </a:moveTo>
                <a:lnTo>
                  <a:pt x="1875527" y="3691479"/>
                </a:lnTo>
                <a:lnTo>
                  <a:pt x="1968660" y="3637420"/>
                </a:lnTo>
                <a:lnTo>
                  <a:pt x="2061793" y="3583360"/>
                </a:lnTo>
                <a:lnTo>
                  <a:pt x="2154926" y="3637420"/>
                </a:lnTo>
                <a:lnTo>
                  <a:pt x="2248574" y="3691479"/>
                </a:lnTo>
                <a:lnTo>
                  <a:pt x="2248574" y="3906686"/>
                </a:lnTo>
                <a:lnTo>
                  <a:pt x="2155441" y="3960746"/>
                </a:lnTo>
                <a:lnTo>
                  <a:pt x="2062308" y="4014805"/>
                </a:lnTo>
                <a:lnTo>
                  <a:pt x="1969175" y="3960746"/>
                </a:lnTo>
                <a:lnTo>
                  <a:pt x="1875527" y="3907202"/>
                </a:lnTo>
                <a:close/>
                <a:moveTo>
                  <a:pt x="2266583" y="3229658"/>
                </a:moveTo>
                <a:lnTo>
                  <a:pt x="2359716" y="3283717"/>
                </a:lnTo>
                <a:lnTo>
                  <a:pt x="2452850" y="3337777"/>
                </a:lnTo>
                <a:lnTo>
                  <a:pt x="2452850" y="3552984"/>
                </a:lnTo>
                <a:lnTo>
                  <a:pt x="2359716" y="3607043"/>
                </a:lnTo>
                <a:lnTo>
                  <a:pt x="2266583" y="3660588"/>
                </a:lnTo>
                <a:lnTo>
                  <a:pt x="2173450" y="3606529"/>
                </a:lnTo>
                <a:lnTo>
                  <a:pt x="2080317" y="3552469"/>
                </a:lnTo>
                <a:lnTo>
                  <a:pt x="2080317" y="3337262"/>
                </a:lnTo>
                <a:lnTo>
                  <a:pt x="2173450" y="3283203"/>
                </a:lnTo>
                <a:lnTo>
                  <a:pt x="2266583" y="3229658"/>
                </a:lnTo>
                <a:close/>
                <a:moveTo>
                  <a:pt x="2675134" y="3229658"/>
                </a:moveTo>
                <a:lnTo>
                  <a:pt x="2768267" y="3283717"/>
                </a:lnTo>
                <a:lnTo>
                  <a:pt x="2861400" y="3337777"/>
                </a:lnTo>
                <a:lnTo>
                  <a:pt x="2861400" y="3552984"/>
                </a:lnTo>
                <a:lnTo>
                  <a:pt x="2768267" y="3606529"/>
                </a:lnTo>
                <a:lnTo>
                  <a:pt x="2675134" y="3660588"/>
                </a:lnTo>
                <a:lnTo>
                  <a:pt x="2582001" y="3606529"/>
                </a:lnTo>
                <a:lnTo>
                  <a:pt x="2488868" y="3552469"/>
                </a:lnTo>
                <a:lnTo>
                  <a:pt x="2488868" y="3337262"/>
                </a:lnTo>
                <a:lnTo>
                  <a:pt x="2582001" y="3283203"/>
                </a:lnTo>
                <a:lnTo>
                  <a:pt x="2675134" y="3229658"/>
                </a:lnTo>
                <a:close/>
                <a:moveTo>
                  <a:pt x="3084200" y="3229658"/>
                </a:moveTo>
                <a:lnTo>
                  <a:pt x="3177333" y="3283717"/>
                </a:lnTo>
                <a:lnTo>
                  <a:pt x="3270466" y="3337777"/>
                </a:lnTo>
                <a:lnTo>
                  <a:pt x="3270466" y="3552984"/>
                </a:lnTo>
                <a:lnTo>
                  <a:pt x="3177333" y="3607043"/>
                </a:lnTo>
                <a:lnTo>
                  <a:pt x="3084200" y="3660588"/>
                </a:lnTo>
                <a:lnTo>
                  <a:pt x="2991066" y="3606529"/>
                </a:lnTo>
                <a:lnTo>
                  <a:pt x="2897933" y="3552469"/>
                </a:lnTo>
                <a:lnTo>
                  <a:pt x="2897933" y="3337262"/>
                </a:lnTo>
                <a:lnTo>
                  <a:pt x="2991066" y="3283203"/>
                </a:lnTo>
                <a:lnTo>
                  <a:pt x="3084200" y="3229658"/>
                </a:lnTo>
                <a:close/>
                <a:moveTo>
                  <a:pt x="3492751" y="3229658"/>
                </a:moveTo>
                <a:lnTo>
                  <a:pt x="3585884" y="3283717"/>
                </a:lnTo>
                <a:lnTo>
                  <a:pt x="3679017" y="3337777"/>
                </a:lnTo>
                <a:lnTo>
                  <a:pt x="3679017" y="3552984"/>
                </a:lnTo>
                <a:lnTo>
                  <a:pt x="3585884" y="3607043"/>
                </a:lnTo>
                <a:lnTo>
                  <a:pt x="3492751" y="3660588"/>
                </a:lnTo>
                <a:lnTo>
                  <a:pt x="3399618" y="3606529"/>
                </a:lnTo>
                <a:lnTo>
                  <a:pt x="3306484" y="3552469"/>
                </a:lnTo>
                <a:lnTo>
                  <a:pt x="3306484" y="3337262"/>
                </a:lnTo>
                <a:lnTo>
                  <a:pt x="3399618" y="3283203"/>
                </a:lnTo>
                <a:lnTo>
                  <a:pt x="3492751" y="3229658"/>
                </a:lnTo>
                <a:close/>
                <a:moveTo>
                  <a:pt x="3901816" y="3229658"/>
                </a:moveTo>
                <a:lnTo>
                  <a:pt x="3994949" y="3283717"/>
                </a:lnTo>
                <a:lnTo>
                  <a:pt x="4088082" y="3337777"/>
                </a:lnTo>
                <a:lnTo>
                  <a:pt x="4088082" y="3552984"/>
                </a:lnTo>
                <a:lnTo>
                  <a:pt x="3994949" y="3607043"/>
                </a:lnTo>
                <a:lnTo>
                  <a:pt x="3901816" y="3660588"/>
                </a:lnTo>
                <a:lnTo>
                  <a:pt x="3808683" y="3606529"/>
                </a:lnTo>
                <a:lnTo>
                  <a:pt x="3715035" y="3552984"/>
                </a:lnTo>
                <a:lnTo>
                  <a:pt x="3715035" y="3337777"/>
                </a:lnTo>
                <a:lnTo>
                  <a:pt x="3808168" y="3283717"/>
                </a:lnTo>
                <a:lnTo>
                  <a:pt x="3901816" y="3229658"/>
                </a:lnTo>
                <a:close/>
                <a:moveTo>
                  <a:pt x="4310367" y="3229658"/>
                </a:moveTo>
                <a:lnTo>
                  <a:pt x="4403500" y="3283717"/>
                </a:lnTo>
                <a:lnTo>
                  <a:pt x="4496634" y="3337777"/>
                </a:lnTo>
                <a:lnTo>
                  <a:pt x="4496634" y="3552984"/>
                </a:lnTo>
                <a:lnTo>
                  <a:pt x="4403500" y="3607043"/>
                </a:lnTo>
                <a:lnTo>
                  <a:pt x="4310367" y="3660588"/>
                </a:lnTo>
                <a:lnTo>
                  <a:pt x="4217234" y="3606529"/>
                </a:lnTo>
                <a:lnTo>
                  <a:pt x="4124101" y="3552469"/>
                </a:lnTo>
                <a:lnTo>
                  <a:pt x="4124101" y="3337262"/>
                </a:lnTo>
                <a:lnTo>
                  <a:pt x="4217234" y="3283203"/>
                </a:lnTo>
                <a:lnTo>
                  <a:pt x="4310367" y="3229658"/>
                </a:lnTo>
                <a:close/>
                <a:moveTo>
                  <a:pt x="4496634" y="4045696"/>
                </a:moveTo>
                <a:lnTo>
                  <a:pt x="4496634" y="4260904"/>
                </a:lnTo>
                <a:lnTo>
                  <a:pt x="4403500" y="4314963"/>
                </a:lnTo>
                <a:lnTo>
                  <a:pt x="4310367" y="4369022"/>
                </a:lnTo>
                <a:lnTo>
                  <a:pt x="4217234" y="4314963"/>
                </a:lnTo>
                <a:lnTo>
                  <a:pt x="4124101" y="4260904"/>
                </a:lnTo>
                <a:lnTo>
                  <a:pt x="4124101" y="4045696"/>
                </a:lnTo>
                <a:lnTo>
                  <a:pt x="4217234" y="3991637"/>
                </a:lnTo>
                <a:lnTo>
                  <a:pt x="4310367" y="3937578"/>
                </a:lnTo>
                <a:lnTo>
                  <a:pt x="4403500" y="3991637"/>
                </a:lnTo>
                <a:lnTo>
                  <a:pt x="4496634" y="4045696"/>
                </a:lnTo>
                <a:close/>
                <a:moveTo>
                  <a:pt x="4496634" y="4754131"/>
                </a:moveTo>
                <a:lnTo>
                  <a:pt x="4496634" y="4969338"/>
                </a:lnTo>
                <a:lnTo>
                  <a:pt x="4403500" y="5023398"/>
                </a:lnTo>
                <a:lnTo>
                  <a:pt x="4310367" y="5077457"/>
                </a:lnTo>
                <a:lnTo>
                  <a:pt x="4217234" y="5023398"/>
                </a:lnTo>
                <a:lnTo>
                  <a:pt x="4124101" y="4969338"/>
                </a:lnTo>
                <a:lnTo>
                  <a:pt x="4124101" y="4754131"/>
                </a:lnTo>
                <a:lnTo>
                  <a:pt x="4217234" y="4700072"/>
                </a:lnTo>
                <a:lnTo>
                  <a:pt x="4310367" y="4646012"/>
                </a:lnTo>
                <a:lnTo>
                  <a:pt x="4403500" y="4700072"/>
                </a:lnTo>
                <a:lnTo>
                  <a:pt x="4496634" y="4754131"/>
                </a:lnTo>
                <a:close/>
                <a:moveTo>
                  <a:pt x="4496634" y="5463080"/>
                </a:moveTo>
                <a:lnTo>
                  <a:pt x="4496634" y="5678288"/>
                </a:lnTo>
                <a:lnTo>
                  <a:pt x="4403500" y="5732347"/>
                </a:lnTo>
                <a:lnTo>
                  <a:pt x="4310367" y="5786406"/>
                </a:lnTo>
                <a:lnTo>
                  <a:pt x="4217234" y="5732347"/>
                </a:lnTo>
                <a:lnTo>
                  <a:pt x="4124101" y="5678288"/>
                </a:lnTo>
                <a:lnTo>
                  <a:pt x="4124101" y="5463080"/>
                </a:lnTo>
                <a:lnTo>
                  <a:pt x="4217234" y="5409021"/>
                </a:lnTo>
                <a:lnTo>
                  <a:pt x="4310367" y="5354961"/>
                </a:lnTo>
                <a:lnTo>
                  <a:pt x="4403500" y="5409021"/>
                </a:lnTo>
                <a:lnTo>
                  <a:pt x="4496634" y="5463080"/>
                </a:lnTo>
                <a:close/>
                <a:moveTo>
                  <a:pt x="4496634" y="6171514"/>
                </a:moveTo>
                <a:lnTo>
                  <a:pt x="4496634" y="6386722"/>
                </a:lnTo>
                <a:lnTo>
                  <a:pt x="4403500" y="6440781"/>
                </a:lnTo>
                <a:lnTo>
                  <a:pt x="4310367" y="6494841"/>
                </a:lnTo>
                <a:lnTo>
                  <a:pt x="4217234" y="6440781"/>
                </a:lnTo>
                <a:lnTo>
                  <a:pt x="4124101" y="6386722"/>
                </a:lnTo>
                <a:lnTo>
                  <a:pt x="4124101" y="6171514"/>
                </a:lnTo>
                <a:lnTo>
                  <a:pt x="4217234" y="6117455"/>
                </a:lnTo>
                <a:lnTo>
                  <a:pt x="4310367" y="6063396"/>
                </a:lnTo>
                <a:lnTo>
                  <a:pt x="4403500" y="6117455"/>
                </a:lnTo>
                <a:lnTo>
                  <a:pt x="4496634" y="6171514"/>
                </a:lnTo>
                <a:close/>
                <a:moveTo>
                  <a:pt x="4496634" y="6879949"/>
                </a:moveTo>
                <a:lnTo>
                  <a:pt x="4496634" y="7095156"/>
                </a:lnTo>
                <a:lnTo>
                  <a:pt x="4403500" y="7149216"/>
                </a:lnTo>
                <a:lnTo>
                  <a:pt x="4310367" y="7203275"/>
                </a:lnTo>
                <a:lnTo>
                  <a:pt x="4217234" y="7149216"/>
                </a:lnTo>
                <a:lnTo>
                  <a:pt x="4124101" y="7095156"/>
                </a:lnTo>
                <a:lnTo>
                  <a:pt x="4124101" y="6879949"/>
                </a:lnTo>
                <a:lnTo>
                  <a:pt x="4217234" y="6825890"/>
                </a:lnTo>
                <a:lnTo>
                  <a:pt x="4310367" y="6771831"/>
                </a:lnTo>
                <a:lnTo>
                  <a:pt x="4403500" y="6825890"/>
                </a:lnTo>
                <a:lnTo>
                  <a:pt x="4496634" y="6879949"/>
                </a:lnTo>
                <a:close/>
                <a:moveTo>
                  <a:pt x="4496634" y="7588383"/>
                </a:moveTo>
                <a:lnTo>
                  <a:pt x="4496634" y="7803591"/>
                </a:lnTo>
                <a:lnTo>
                  <a:pt x="4403500" y="7857650"/>
                </a:lnTo>
                <a:lnTo>
                  <a:pt x="4310367" y="7911709"/>
                </a:lnTo>
                <a:lnTo>
                  <a:pt x="4217234" y="7857650"/>
                </a:lnTo>
                <a:lnTo>
                  <a:pt x="4124101" y="7803591"/>
                </a:lnTo>
                <a:lnTo>
                  <a:pt x="4124101" y="7588383"/>
                </a:lnTo>
                <a:lnTo>
                  <a:pt x="4217234" y="7534324"/>
                </a:lnTo>
                <a:lnTo>
                  <a:pt x="4310367" y="7480265"/>
                </a:lnTo>
                <a:lnTo>
                  <a:pt x="4403500" y="7534324"/>
                </a:lnTo>
                <a:lnTo>
                  <a:pt x="4496634" y="7588383"/>
                </a:lnTo>
                <a:close/>
                <a:moveTo>
                  <a:pt x="4106092" y="8265412"/>
                </a:moveTo>
                <a:lnTo>
                  <a:pt x="4012959" y="8211353"/>
                </a:lnTo>
                <a:lnTo>
                  <a:pt x="3919825" y="8157293"/>
                </a:lnTo>
                <a:lnTo>
                  <a:pt x="3919825" y="7942086"/>
                </a:lnTo>
                <a:lnTo>
                  <a:pt x="4012959" y="7888026"/>
                </a:lnTo>
                <a:lnTo>
                  <a:pt x="4106092" y="7833967"/>
                </a:lnTo>
                <a:lnTo>
                  <a:pt x="4199225" y="7888026"/>
                </a:lnTo>
                <a:lnTo>
                  <a:pt x="4292358" y="7942086"/>
                </a:lnTo>
                <a:lnTo>
                  <a:pt x="4292358" y="8157293"/>
                </a:lnTo>
                <a:lnTo>
                  <a:pt x="4199225" y="8211353"/>
                </a:lnTo>
                <a:lnTo>
                  <a:pt x="4106092" y="8265412"/>
                </a:lnTo>
                <a:close/>
                <a:moveTo>
                  <a:pt x="3697026" y="8265412"/>
                </a:moveTo>
                <a:lnTo>
                  <a:pt x="3603893" y="8211353"/>
                </a:lnTo>
                <a:lnTo>
                  <a:pt x="3510760" y="8157293"/>
                </a:lnTo>
                <a:lnTo>
                  <a:pt x="3510760" y="7942086"/>
                </a:lnTo>
                <a:lnTo>
                  <a:pt x="3603893" y="7888026"/>
                </a:lnTo>
                <a:lnTo>
                  <a:pt x="3697026" y="7833967"/>
                </a:lnTo>
                <a:lnTo>
                  <a:pt x="3790159" y="7888026"/>
                </a:lnTo>
                <a:lnTo>
                  <a:pt x="3883293" y="7942086"/>
                </a:lnTo>
                <a:lnTo>
                  <a:pt x="3883293" y="8157293"/>
                </a:lnTo>
                <a:lnTo>
                  <a:pt x="3790159" y="8211353"/>
                </a:lnTo>
                <a:lnTo>
                  <a:pt x="3697026" y="8265412"/>
                </a:lnTo>
                <a:close/>
                <a:moveTo>
                  <a:pt x="3288475" y="8265412"/>
                </a:moveTo>
                <a:lnTo>
                  <a:pt x="3195342" y="8211867"/>
                </a:lnTo>
                <a:lnTo>
                  <a:pt x="3102209" y="8157808"/>
                </a:lnTo>
                <a:lnTo>
                  <a:pt x="3102209" y="7942600"/>
                </a:lnTo>
                <a:lnTo>
                  <a:pt x="3195342" y="7888541"/>
                </a:lnTo>
                <a:lnTo>
                  <a:pt x="3288475" y="7834482"/>
                </a:lnTo>
                <a:lnTo>
                  <a:pt x="3381608" y="7888541"/>
                </a:lnTo>
                <a:lnTo>
                  <a:pt x="3474741" y="7942600"/>
                </a:lnTo>
                <a:lnTo>
                  <a:pt x="3474741" y="8157808"/>
                </a:lnTo>
                <a:lnTo>
                  <a:pt x="3381608" y="8211867"/>
                </a:lnTo>
                <a:lnTo>
                  <a:pt x="3288475" y="8265412"/>
                </a:lnTo>
                <a:close/>
                <a:moveTo>
                  <a:pt x="2879410" y="8265412"/>
                </a:moveTo>
                <a:lnTo>
                  <a:pt x="2786277" y="8211353"/>
                </a:lnTo>
                <a:lnTo>
                  <a:pt x="2693143" y="8157293"/>
                </a:lnTo>
                <a:lnTo>
                  <a:pt x="2693143" y="7942086"/>
                </a:lnTo>
                <a:lnTo>
                  <a:pt x="2786277" y="7888026"/>
                </a:lnTo>
                <a:lnTo>
                  <a:pt x="2879410" y="7833967"/>
                </a:lnTo>
                <a:lnTo>
                  <a:pt x="2972543" y="7888026"/>
                </a:lnTo>
                <a:lnTo>
                  <a:pt x="3065676" y="7942086"/>
                </a:lnTo>
                <a:lnTo>
                  <a:pt x="3065676" y="8157293"/>
                </a:lnTo>
                <a:lnTo>
                  <a:pt x="2972543" y="8211353"/>
                </a:lnTo>
                <a:lnTo>
                  <a:pt x="2879410" y="8265412"/>
                </a:lnTo>
                <a:close/>
                <a:moveTo>
                  <a:pt x="2470859" y="8265412"/>
                </a:moveTo>
                <a:lnTo>
                  <a:pt x="2377726" y="8211353"/>
                </a:lnTo>
                <a:lnTo>
                  <a:pt x="2284592" y="8157293"/>
                </a:lnTo>
                <a:lnTo>
                  <a:pt x="2284592" y="7942086"/>
                </a:lnTo>
                <a:lnTo>
                  <a:pt x="2377726" y="7888026"/>
                </a:lnTo>
                <a:lnTo>
                  <a:pt x="2470859" y="7833967"/>
                </a:lnTo>
                <a:lnTo>
                  <a:pt x="2563992" y="7888026"/>
                </a:lnTo>
                <a:lnTo>
                  <a:pt x="2657125" y="7942086"/>
                </a:lnTo>
                <a:lnTo>
                  <a:pt x="2657125" y="8157293"/>
                </a:lnTo>
                <a:lnTo>
                  <a:pt x="2563992" y="8211353"/>
                </a:lnTo>
                <a:lnTo>
                  <a:pt x="2470859" y="8265412"/>
                </a:lnTo>
                <a:close/>
                <a:moveTo>
                  <a:pt x="2079802" y="7803591"/>
                </a:moveTo>
                <a:lnTo>
                  <a:pt x="2079802" y="7588383"/>
                </a:lnTo>
                <a:lnTo>
                  <a:pt x="2172935" y="7534324"/>
                </a:lnTo>
                <a:lnTo>
                  <a:pt x="2266069" y="7480265"/>
                </a:lnTo>
                <a:lnTo>
                  <a:pt x="2359202" y="7534324"/>
                </a:lnTo>
                <a:lnTo>
                  <a:pt x="2452335" y="7588383"/>
                </a:lnTo>
                <a:lnTo>
                  <a:pt x="2452335" y="7803591"/>
                </a:lnTo>
                <a:lnTo>
                  <a:pt x="2359202" y="7857650"/>
                </a:lnTo>
                <a:lnTo>
                  <a:pt x="2266069" y="7911709"/>
                </a:lnTo>
                <a:lnTo>
                  <a:pt x="2172935" y="7857650"/>
                </a:lnTo>
                <a:lnTo>
                  <a:pt x="2079802" y="7803591"/>
                </a:lnTo>
                <a:close/>
                <a:moveTo>
                  <a:pt x="2079802" y="7095156"/>
                </a:moveTo>
                <a:lnTo>
                  <a:pt x="2079802" y="6879949"/>
                </a:lnTo>
                <a:lnTo>
                  <a:pt x="2172935" y="6825890"/>
                </a:lnTo>
                <a:lnTo>
                  <a:pt x="2266069" y="6771831"/>
                </a:lnTo>
                <a:lnTo>
                  <a:pt x="2359202" y="6825890"/>
                </a:lnTo>
                <a:lnTo>
                  <a:pt x="2452335" y="6879949"/>
                </a:lnTo>
                <a:lnTo>
                  <a:pt x="2452335" y="7095156"/>
                </a:lnTo>
                <a:lnTo>
                  <a:pt x="2359202" y="7149216"/>
                </a:lnTo>
                <a:lnTo>
                  <a:pt x="2266069" y="7203275"/>
                </a:lnTo>
                <a:lnTo>
                  <a:pt x="2172935" y="7149216"/>
                </a:lnTo>
                <a:lnTo>
                  <a:pt x="2079802" y="7095156"/>
                </a:lnTo>
                <a:close/>
                <a:moveTo>
                  <a:pt x="2079802" y="6386722"/>
                </a:moveTo>
                <a:lnTo>
                  <a:pt x="2079802" y="6171514"/>
                </a:lnTo>
                <a:lnTo>
                  <a:pt x="2172935" y="6117455"/>
                </a:lnTo>
                <a:lnTo>
                  <a:pt x="2266069" y="6063396"/>
                </a:lnTo>
                <a:lnTo>
                  <a:pt x="2359202" y="6117455"/>
                </a:lnTo>
                <a:lnTo>
                  <a:pt x="2452335" y="6171514"/>
                </a:lnTo>
                <a:lnTo>
                  <a:pt x="2452335" y="6386722"/>
                </a:lnTo>
                <a:lnTo>
                  <a:pt x="2359202" y="6440781"/>
                </a:lnTo>
                <a:lnTo>
                  <a:pt x="2266069" y="6494841"/>
                </a:lnTo>
                <a:lnTo>
                  <a:pt x="2172935" y="6440781"/>
                </a:lnTo>
                <a:lnTo>
                  <a:pt x="2079802" y="6386722"/>
                </a:lnTo>
                <a:close/>
                <a:moveTo>
                  <a:pt x="2079802" y="5678288"/>
                </a:moveTo>
                <a:lnTo>
                  <a:pt x="2079802" y="5463080"/>
                </a:lnTo>
                <a:lnTo>
                  <a:pt x="2172935" y="5409021"/>
                </a:lnTo>
                <a:lnTo>
                  <a:pt x="2266069" y="5354961"/>
                </a:lnTo>
                <a:lnTo>
                  <a:pt x="2359202" y="5409021"/>
                </a:lnTo>
                <a:lnTo>
                  <a:pt x="2452335" y="5463080"/>
                </a:lnTo>
                <a:lnTo>
                  <a:pt x="2452335" y="5678288"/>
                </a:lnTo>
                <a:lnTo>
                  <a:pt x="2359202" y="5732347"/>
                </a:lnTo>
                <a:lnTo>
                  <a:pt x="2266069" y="5786406"/>
                </a:lnTo>
                <a:lnTo>
                  <a:pt x="2172935" y="5732347"/>
                </a:lnTo>
                <a:lnTo>
                  <a:pt x="2079802" y="5678288"/>
                </a:lnTo>
                <a:close/>
                <a:moveTo>
                  <a:pt x="2079802" y="4969853"/>
                </a:moveTo>
                <a:lnTo>
                  <a:pt x="2079802" y="4754646"/>
                </a:lnTo>
                <a:lnTo>
                  <a:pt x="2172935" y="4700586"/>
                </a:lnTo>
                <a:lnTo>
                  <a:pt x="2266069" y="4646527"/>
                </a:lnTo>
                <a:lnTo>
                  <a:pt x="2359202" y="4700586"/>
                </a:lnTo>
                <a:lnTo>
                  <a:pt x="2452335" y="4754646"/>
                </a:lnTo>
                <a:lnTo>
                  <a:pt x="2452335" y="4969853"/>
                </a:lnTo>
                <a:lnTo>
                  <a:pt x="2359202" y="5023912"/>
                </a:lnTo>
                <a:lnTo>
                  <a:pt x="2266069" y="5077972"/>
                </a:lnTo>
                <a:lnTo>
                  <a:pt x="2172935" y="5023912"/>
                </a:lnTo>
                <a:lnTo>
                  <a:pt x="2079802" y="4969853"/>
                </a:lnTo>
                <a:close/>
                <a:moveTo>
                  <a:pt x="2079802" y="4261419"/>
                </a:moveTo>
                <a:lnTo>
                  <a:pt x="2079802" y="4046211"/>
                </a:lnTo>
                <a:lnTo>
                  <a:pt x="2172935" y="3992152"/>
                </a:lnTo>
                <a:lnTo>
                  <a:pt x="2266069" y="3938093"/>
                </a:lnTo>
                <a:lnTo>
                  <a:pt x="2359202" y="3992152"/>
                </a:lnTo>
                <a:lnTo>
                  <a:pt x="2452335" y="4046211"/>
                </a:lnTo>
                <a:lnTo>
                  <a:pt x="2452335" y="4261419"/>
                </a:lnTo>
                <a:lnTo>
                  <a:pt x="2359202" y="4315478"/>
                </a:lnTo>
                <a:lnTo>
                  <a:pt x="2266069" y="4369537"/>
                </a:lnTo>
                <a:lnTo>
                  <a:pt x="2172935" y="4315478"/>
                </a:lnTo>
                <a:lnTo>
                  <a:pt x="2079802" y="4261419"/>
                </a:lnTo>
                <a:close/>
                <a:moveTo>
                  <a:pt x="2470859" y="3583875"/>
                </a:moveTo>
                <a:lnTo>
                  <a:pt x="2563992" y="3637934"/>
                </a:lnTo>
                <a:lnTo>
                  <a:pt x="2657125" y="3691994"/>
                </a:lnTo>
                <a:lnTo>
                  <a:pt x="2657125" y="3907202"/>
                </a:lnTo>
                <a:lnTo>
                  <a:pt x="2563992" y="3961261"/>
                </a:lnTo>
                <a:lnTo>
                  <a:pt x="2470859" y="4015320"/>
                </a:lnTo>
                <a:lnTo>
                  <a:pt x="2377726" y="3961261"/>
                </a:lnTo>
                <a:lnTo>
                  <a:pt x="2284592" y="3907202"/>
                </a:lnTo>
                <a:lnTo>
                  <a:pt x="2284592" y="3691479"/>
                </a:lnTo>
                <a:lnTo>
                  <a:pt x="2377726" y="3637420"/>
                </a:lnTo>
                <a:lnTo>
                  <a:pt x="2470859" y="3583875"/>
                </a:lnTo>
                <a:close/>
                <a:moveTo>
                  <a:pt x="2879410" y="3583875"/>
                </a:moveTo>
                <a:lnTo>
                  <a:pt x="2972543" y="3637934"/>
                </a:lnTo>
                <a:lnTo>
                  <a:pt x="3065676" y="3691994"/>
                </a:lnTo>
                <a:lnTo>
                  <a:pt x="3065676" y="3907202"/>
                </a:lnTo>
                <a:lnTo>
                  <a:pt x="2972543" y="3961261"/>
                </a:lnTo>
                <a:lnTo>
                  <a:pt x="2879410" y="4015320"/>
                </a:lnTo>
                <a:lnTo>
                  <a:pt x="2786277" y="3961261"/>
                </a:lnTo>
                <a:lnTo>
                  <a:pt x="2693143" y="3907202"/>
                </a:lnTo>
                <a:lnTo>
                  <a:pt x="2693143" y="3691479"/>
                </a:lnTo>
                <a:lnTo>
                  <a:pt x="2786277" y="3637420"/>
                </a:lnTo>
                <a:lnTo>
                  <a:pt x="2879410" y="3583875"/>
                </a:lnTo>
                <a:close/>
                <a:moveTo>
                  <a:pt x="3288475" y="3583875"/>
                </a:moveTo>
                <a:lnTo>
                  <a:pt x="3381608" y="3637934"/>
                </a:lnTo>
                <a:lnTo>
                  <a:pt x="3474741" y="3691994"/>
                </a:lnTo>
                <a:lnTo>
                  <a:pt x="3474741" y="3907202"/>
                </a:lnTo>
                <a:lnTo>
                  <a:pt x="3381608" y="3961261"/>
                </a:lnTo>
                <a:lnTo>
                  <a:pt x="3288475" y="4015320"/>
                </a:lnTo>
                <a:lnTo>
                  <a:pt x="3195342" y="3960746"/>
                </a:lnTo>
                <a:lnTo>
                  <a:pt x="3102209" y="3906686"/>
                </a:lnTo>
                <a:lnTo>
                  <a:pt x="3102209" y="3691479"/>
                </a:lnTo>
                <a:lnTo>
                  <a:pt x="3195342" y="3637420"/>
                </a:lnTo>
                <a:lnTo>
                  <a:pt x="3288475" y="3583875"/>
                </a:lnTo>
                <a:close/>
                <a:moveTo>
                  <a:pt x="3697026" y="3583875"/>
                </a:moveTo>
                <a:lnTo>
                  <a:pt x="3790159" y="3637934"/>
                </a:lnTo>
                <a:lnTo>
                  <a:pt x="3883293" y="3691994"/>
                </a:lnTo>
                <a:lnTo>
                  <a:pt x="3883293" y="3907202"/>
                </a:lnTo>
                <a:lnTo>
                  <a:pt x="3790159" y="3961261"/>
                </a:lnTo>
                <a:lnTo>
                  <a:pt x="3697026" y="4015320"/>
                </a:lnTo>
                <a:lnTo>
                  <a:pt x="3603893" y="3961261"/>
                </a:lnTo>
                <a:lnTo>
                  <a:pt x="3510760" y="3907202"/>
                </a:lnTo>
                <a:lnTo>
                  <a:pt x="3510760" y="3691479"/>
                </a:lnTo>
                <a:lnTo>
                  <a:pt x="3603893" y="3637420"/>
                </a:lnTo>
                <a:lnTo>
                  <a:pt x="3697026" y="3583875"/>
                </a:lnTo>
                <a:close/>
                <a:moveTo>
                  <a:pt x="4106092" y="3583875"/>
                </a:moveTo>
                <a:lnTo>
                  <a:pt x="4199225" y="3637934"/>
                </a:lnTo>
                <a:lnTo>
                  <a:pt x="4292358" y="3691994"/>
                </a:lnTo>
                <a:lnTo>
                  <a:pt x="4292358" y="3907202"/>
                </a:lnTo>
                <a:lnTo>
                  <a:pt x="4199225" y="3961261"/>
                </a:lnTo>
                <a:lnTo>
                  <a:pt x="4106092" y="4014805"/>
                </a:lnTo>
                <a:lnTo>
                  <a:pt x="4012959" y="3960746"/>
                </a:lnTo>
                <a:lnTo>
                  <a:pt x="3919825" y="3906686"/>
                </a:lnTo>
                <a:lnTo>
                  <a:pt x="3919825" y="3691479"/>
                </a:lnTo>
                <a:lnTo>
                  <a:pt x="4012959" y="3637420"/>
                </a:lnTo>
                <a:lnTo>
                  <a:pt x="4106092" y="3583875"/>
                </a:lnTo>
                <a:close/>
                <a:moveTo>
                  <a:pt x="4292358" y="4399913"/>
                </a:moveTo>
                <a:lnTo>
                  <a:pt x="4292358" y="4615121"/>
                </a:lnTo>
                <a:lnTo>
                  <a:pt x="4199225" y="4669181"/>
                </a:lnTo>
                <a:lnTo>
                  <a:pt x="4106092" y="4723240"/>
                </a:lnTo>
                <a:lnTo>
                  <a:pt x="4012959" y="4669181"/>
                </a:lnTo>
                <a:lnTo>
                  <a:pt x="3919825" y="4615121"/>
                </a:lnTo>
                <a:lnTo>
                  <a:pt x="3919825" y="4399913"/>
                </a:lnTo>
                <a:lnTo>
                  <a:pt x="4012959" y="4345854"/>
                </a:lnTo>
                <a:lnTo>
                  <a:pt x="4106092" y="4291795"/>
                </a:lnTo>
                <a:lnTo>
                  <a:pt x="4199225" y="4345854"/>
                </a:lnTo>
                <a:lnTo>
                  <a:pt x="4292358" y="4399913"/>
                </a:lnTo>
                <a:close/>
                <a:moveTo>
                  <a:pt x="4292358" y="5108348"/>
                </a:moveTo>
                <a:lnTo>
                  <a:pt x="4292358" y="5323556"/>
                </a:lnTo>
                <a:lnTo>
                  <a:pt x="4199225" y="5377615"/>
                </a:lnTo>
                <a:lnTo>
                  <a:pt x="4106092" y="5431674"/>
                </a:lnTo>
                <a:lnTo>
                  <a:pt x="4012959" y="5377615"/>
                </a:lnTo>
                <a:lnTo>
                  <a:pt x="3919825" y="5323556"/>
                </a:lnTo>
                <a:lnTo>
                  <a:pt x="3919825" y="5108348"/>
                </a:lnTo>
                <a:lnTo>
                  <a:pt x="4012959" y="5054289"/>
                </a:lnTo>
                <a:lnTo>
                  <a:pt x="4106092" y="5000229"/>
                </a:lnTo>
                <a:lnTo>
                  <a:pt x="4199225" y="5054289"/>
                </a:lnTo>
                <a:lnTo>
                  <a:pt x="4292358" y="5108348"/>
                </a:lnTo>
                <a:close/>
                <a:moveTo>
                  <a:pt x="4292358" y="5817297"/>
                </a:moveTo>
                <a:lnTo>
                  <a:pt x="4292358" y="6032505"/>
                </a:lnTo>
                <a:lnTo>
                  <a:pt x="4199225" y="6086564"/>
                </a:lnTo>
                <a:lnTo>
                  <a:pt x="4106092" y="6140623"/>
                </a:lnTo>
                <a:lnTo>
                  <a:pt x="4012959" y="6086564"/>
                </a:lnTo>
                <a:lnTo>
                  <a:pt x="3919825" y="6032505"/>
                </a:lnTo>
                <a:lnTo>
                  <a:pt x="3919825" y="5817297"/>
                </a:lnTo>
                <a:lnTo>
                  <a:pt x="4012959" y="5763238"/>
                </a:lnTo>
                <a:lnTo>
                  <a:pt x="4106092" y="5709179"/>
                </a:lnTo>
                <a:lnTo>
                  <a:pt x="4199225" y="5763238"/>
                </a:lnTo>
                <a:lnTo>
                  <a:pt x="4292358" y="5817297"/>
                </a:lnTo>
                <a:close/>
                <a:moveTo>
                  <a:pt x="4292358" y="6525732"/>
                </a:moveTo>
                <a:lnTo>
                  <a:pt x="4292358" y="6740940"/>
                </a:lnTo>
                <a:lnTo>
                  <a:pt x="4199225" y="6794999"/>
                </a:lnTo>
                <a:lnTo>
                  <a:pt x="4106092" y="6849058"/>
                </a:lnTo>
                <a:lnTo>
                  <a:pt x="4012959" y="6794999"/>
                </a:lnTo>
                <a:lnTo>
                  <a:pt x="3919825" y="6740940"/>
                </a:lnTo>
                <a:lnTo>
                  <a:pt x="3919825" y="6525732"/>
                </a:lnTo>
                <a:lnTo>
                  <a:pt x="4012959" y="6471672"/>
                </a:lnTo>
                <a:lnTo>
                  <a:pt x="4106092" y="6417613"/>
                </a:lnTo>
                <a:lnTo>
                  <a:pt x="4199225" y="6471672"/>
                </a:lnTo>
                <a:lnTo>
                  <a:pt x="4292358" y="6525732"/>
                </a:lnTo>
                <a:close/>
                <a:moveTo>
                  <a:pt x="4292358" y="7234166"/>
                </a:moveTo>
                <a:lnTo>
                  <a:pt x="4292358" y="7449374"/>
                </a:lnTo>
                <a:lnTo>
                  <a:pt x="4199225" y="7503433"/>
                </a:lnTo>
                <a:lnTo>
                  <a:pt x="4106092" y="7557492"/>
                </a:lnTo>
                <a:lnTo>
                  <a:pt x="4012959" y="7503433"/>
                </a:lnTo>
                <a:lnTo>
                  <a:pt x="3919825" y="7449374"/>
                </a:lnTo>
                <a:lnTo>
                  <a:pt x="3919825" y="7234166"/>
                </a:lnTo>
                <a:lnTo>
                  <a:pt x="4012959" y="7180107"/>
                </a:lnTo>
                <a:lnTo>
                  <a:pt x="4106092" y="7126047"/>
                </a:lnTo>
                <a:lnTo>
                  <a:pt x="4199225" y="7180107"/>
                </a:lnTo>
                <a:lnTo>
                  <a:pt x="4292358" y="7234166"/>
                </a:lnTo>
                <a:close/>
                <a:moveTo>
                  <a:pt x="3901816" y="7911195"/>
                </a:moveTo>
                <a:lnTo>
                  <a:pt x="3808683" y="7857135"/>
                </a:lnTo>
                <a:lnTo>
                  <a:pt x="3715550" y="7803076"/>
                </a:lnTo>
                <a:lnTo>
                  <a:pt x="3715550" y="7587869"/>
                </a:lnTo>
                <a:lnTo>
                  <a:pt x="3808683" y="7533809"/>
                </a:lnTo>
                <a:lnTo>
                  <a:pt x="3901816" y="7479750"/>
                </a:lnTo>
                <a:lnTo>
                  <a:pt x="3994949" y="7533809"/>
                </a:lnTo>
                <a:lnTo>
                  <a:pt x="4088082" y="7587869"/>
                </a:lnTo>
                <a:lnTo>
                  <a:pt x="4088082" y="7803076"/>
                </a:lnTo>
                <a:lnTo>
                  <a:pt x="3994949" y="7857135"/>
                </a:lnTo>
                <a:lnTo>
                  <a:pt x="3901816" y="7911195"/>
                </a:lnTo>
                <a:close/>
                <a:moveTo>
                  <a:pt x="3492751" y="7911195"/>
                </a:moveTo>
                <a:lnTo>
                  <a:pt x="3399618" y="7857135"/>
                </a:lnTo>
                <a:lnTo>
                  <a:pt x="3306484" y="7803076"/>
                </a:lnTo>
                <a:lnTo>
                  <a:pt x="3306484" y="7587869"/>
                </a:lnTo>
                <a:lnTo>
                  <a:pt x="3399618" y="7533809"/>
                </a:lnTo>
                <a:lnTo>
                  <a:pt x="3492751" y="7479750"/>
                </a:lnTo>
                <a:lnTo>
                  <a:pt x="3585884" y="7533809"/>
                </a:lnTo>
                <a:lnTo>
                  <a:pt x="3679017" y="7587869"/>
                </a:lnTo>
                <a:lnTo>
                  <a:pt x="3679017" y="7803076"/>
                </a:lnTo>
                <a:lnTo>
                  <a:pt x="3585884" y="7857135"/>
                </a:lnTo>
                <a:lnTo>
                  <a:pt x="3492751" y="7911195"/>
                </a:lnTo>
                <a:close/>
                <a:moveTo>
                  <a:pt x="3084200" y="7911195"/>
                </a:moveTo>
                <a:lnTo>
                  <a:pt x="2991066" y="7857135"/>
                </a:lnTo>
                <a:lnTo>
                  <a:pt x="2897933" y="7803076"/>
                </a:lnTo>
                <a:lnTo>
                  <a:pt x="2897933" y="7587869"/>
                </a:lnTo>
                <a:lnTo>
                  <a:pt x="2991066" y="7533809"/>
                </a:lnTo>
                <a:lnTo>
                  <a:pt x="3084200" y="7479750"/>
                </a:lnTo>
                <a:lnTo>
                  <a:pt x="3177333" y="7533809"/>
                </a:lnTo>
                <a:lnTo>
                  <a:pt x="3270466" y="7587869"/>
                </a:lnTo>
                <a:lnTo>
                  <a:pt x="3270466" y="7803076"/>
                </a:lnTo>
                <a:lnTo>
                  <a:pt x="3177333" y="7857135"/>
                </a:lnTo>
                <a:lnTo>
                  <a:pt x="3084200" y="7911195"/>
                </a:lnTo>
                <a:close/>
                <a:moveTo>
                  <a:pt x="2675134" y="7911195"/>
                </a:moveTo>
                <a:lnTo>
                  <a:pt x="2582001" y="7857135"/>
                </a:lnTo>
                <a:lnTo>
                  <a:pt x="2488868" y="7803076"/>
                </a:lnTo>
                <a:lnTo>
                  <a:pt x="2488868" y="7587869"/>
                </a:lnTo>
                <a:lnTo>
                  <a:pt x="2582001" y="7533809"/>
                </a:lnTo>
                <a:lnTo>
                  <a:pt x="2675134" y="7479750"/>
                </a:lnTo>
                <a:lnTo>
                  <a:pt x="2768267" y="7533809"/>
                </a:lnTo>
                <a:lnTo>
                  <a:pt x="2861400" y="7587869"/>
                </a:lnTo>
                <a:lnTo>
                  <a:pt x="2861400" y="7803076"/>
                </a:lnTo>
                <a:lnTo>
                  <a:pt x="2768267" y="7857135"/>
                </a:lnTo>
                <a:lnTo>
                  <a:pt x="2675134" y="7911195"/>
                </a:lnTo>
                <a:close/>
                <a:moveTo>
                  <a:pt x="2284592" y="7449374"/>
                </a:moveTo>
                <a:lnTo>
                  <a:pt x="2284592" y="7234166"/>
                </a:lnTo>
                <a:lnTo>
                  <a:pt x="2377726" y="7180107"/>
                </a:lnTo>
                <a:lnTo>
                  <a:pt x="2470859" y="7126047"/>
                </a:lnTo>
                <a:lnTo>
                  <a:pt x="2563992" y="7180107"/>
                </a:lnTo>
                <a:lnTo>
                  <a:pt x="2657125" y="7234166"/>
                </a:lnTo>
                <a:lnTo>
                  <a:pt x="2657125" y="7449374"/>
                </a:lnTo>
                <a:lnTo>
                  <a:pt x="2563992" y="7503433"/>
                </a:lnTo>
                <a:lnTo>
                  <a:pt x="2470859" y="7557492"/>
                </a:lnTo>
                <a:lnTo>
                  <a:pt x="2377726" y="7503433"/>
                </a:lnTo>
                <a:lnTo>
                  <a:pt x="2284592" y="7449374"/>
                </a:lnTo>
                <a:close/>
                <a:moveTo>
                  <a:pt x="2284592" y="6740940"/>
                </a:moveTo>
                <a:lnTo>
                  <a:pt x="2284592" y="6525732"/>
                </a:lnTo>
                <a:lnTo>
                  <a:pt x="2377726" y="6471672"/>
                </a:lnTo>
                <a:lnTo>
                  <a:pt x="2470859" y="6417613"/>
                </a:lnTo>
                <a:lnTo>
                  <a:pt x="2563992" y="6471672"/>
                </a:lnTo>
                <a:lnTo>
                  <a:pt x="2657125" y="6525732"/>
                </a:lnTo>
                <a:lnTo>
                  <a:pt x="2657125" y="6740940"/>
                </a:lnTo>
                <a:lnTo>
                  <a:pt x="2563992" y="6794999"/>
                </a:lnTo>
                <a:lnTo>
                  <a:pt x="2470859" y="6849058"/>
                </a:lnTo>
                <a:lnTo>
                  <a:pt x="2377726" y="6794999"/>
                </a:lnTo>
                <a:lnTo>
                  <a:pt x="2284592" y="6740940"/>
                </a:lnTo>
                <a:close/>
                <a:moveTo>
                  <a:pt x="2284592" y="6032505"/>
                </a:moveTo>
                <a:lnTo>
                  <a:pt x="2284592" y="5817297"/>
                </a:lnTo>
                <a:lnTo>
                  <a:pt x="2377726" y="5763238"/>
                </a:lnTo>
                <a:lnTo>
                  <a:pt x="2470859" y="5709179"/>
                </a:lnTo>
                <a:lnTo>
                  <a:pt x="2563992" y="5763238"/>
                </a:lnTo>
                <a:lnTo>
                  <a:pt x="2657125" y="5817297"/>
                </a:lnTo>
                <a:lnTo>
                  <a:pt x="2657125" y="6032505"/>
                </a:lnTo>
                <a:lnTo>
                  <a:pt x="2563992" y="6086564"/>
                </a:lnTo>
                <a:lnTo>
                  <a:pt x="2470859" y="6140623"/>
                </a:lnTo>
                <a:lnTo>
                  <a:pt x="2377726" y="6086564"/>
                </a:lnTo>
                <a:lnTo>
                  <a:pt x="2284592" y="6032505"/>
                </a:lnTo>
                <a:close/>
                <a:moveTo>
                  <a:pt x="2284592" y="5324070"/>
                </a:moveTo>
                <a:lnTo>
                  <a:pt x="2284592" y="5108863"/>
                </a:lnTo>
                <a:lnTo>
                  <a:pt x="2377726" y="5054803"/>
                </a:lnTo>
                <a:lnTo>
                  <a:pt x="2470859" y="5000744"/>
                </a:lnTo>
                <a:lnTo>
                  <a:pt x="2563992" y="5054803"/>
                </a:lnTo>
                <a:lnTo>
                  <a:pt x="2657125" y="5108863"/>
                </a:lnTo>
                <a:lnTo>
                  <a:pt x="2657125" y="5324070"/>
                </a:lnTo>
                <a:lnTo>
                  <a:pt x="2563992" y="5378130"/>
                </a:lnTo>
                <a:lnTo>
                  <a:pt x="2470859" y="5432189"/>
                </a:lnTo>
                <a:lnTo>
                  <a:pt x="2377726" y="5378130"/>
                </a:lnTo>
                <a:lnTo>
                  <a:pt x="2284592" y="5324070"/>
                </a:lnTo>
                <a:close/>
                <a:moveTo>
                  <a:pt x="2284592" y="4615636"/>
                </a:moveTo>
                <a:lnTo>
                  <a:pt x="2284592" y="4400428"/>
                </a:lnTo>
                <a:lnTo>
                  <a:pt x="2377726" y="4346369"/>
                </a:lnTo>
                <a:lnTo>
                  <a:pt x="2470859" y="4292310"/>
                </a:lnTo>
                <a:lnTo>
                  <a:pt x="2563992" y="4346369"/>
                </a:lnTo>
                <a:lnTo>
                  <a:pt x="2657125" y="4400428"/>
                </a:lnTo>
                <a:lnTo>
                  <a:pt x="2657125" y="4615636"/>
                </a:lnTo>
                <a:lnTo>
                  <a:pt x="2563992" y="4669695"/>
                </a:lnTo>
                <a:lnTo>
                  <a:pt x="2470859" y="4723755"/>
                </a:lnTo>
                <a:lnTo>
                  <a:pt x="2377726" y="4669695"/>
                </a:lnTo>
                <a:lnTo>
                  <a:pt x="2284592" y="4615636"/>
                </a:lnTo>
                <a:close/>
                <a:moveTo>
                  <a:pt x="2675134" y="3938093"/>
                </a:moveTo>
                <a:lnTo>
                  <a:pt x="2768267" y="3992152"/>
                </a:lnTo>
                <a:lnTo>
                  <a:pt x="2861400" y="4046211"/>
                </a:lnTo>
                <a:lnTo>
                  <a:pt x="2861400" y="4261419"/>
                </a:lnTo>
                <a:lnTo>
                  <a:pt x="2768267" y="4314963"/>
                </a:lnTo>
                <a:lnTo>
                  <a:pt x="2675134" y="4369022"/>
                </a:lnTo>
                <a:lnTo>
                  <a:pt x="2582001" y="4314963"/>
                </a:lnTo>
                <a:lnTo>
                  <a:pt x="2488868" y="4260904"/>
                </a:lnTo>
                <a:lnTo>
                  <a:pt x="2488868" y="4045696"/>
                </a:lnTo>
                <a:lnTo>
                  <a:pt x="2582001" y="3991637"/>
                </a:lnTo>
                <a:lnTo>
                  <a:pt x="2675134" y="3938093"/>
                </a:lnTo>
                <a:close/>
                <a:moveTo>
                  <a:pt x="3084200" y="3938093"/>
                </a:moveTo>
                <a:lnTo>
                  <a:pt x="3177333" y="3992152"/>
                </a:lnTo>
                <a:lnTo>
                  <a:pt x="3270466" y="4046211"/>
                </a:lnTo>
                <a:lnTo>
                  <a:pt x="3270466" y="4261419"/>
                </a:lnTo>
                <a:lnTo>
                  <a:pt x="3177333" y="4315478"/>
                </a:lnTo>
                <a:lnTo>
                  <a:pt x="3084200" y="4369537"/>
                </a:lnTo>
                <a:lnTo>
                  <a:pt x="2991066" y="4315478"/>
                </a:lnTo>
                <a:lnTo>
                  <a:pt x="2897933" y="4261419"/>
                </a:lnTo>
                <a:lnTo>
                  <a:pt x="2897933" y="4046211"/>
                </a:lnTo>
                <a:lnTo>
                  <a:pt x="2991066" y="3992152"/>
                </a:lnTo>
                <a:lnTo>
                  <a:pt x="3084200" y="3938093"/>
                </a:lnTo>
                <a:close/>
                <a:moveTo>
                  <a:pt x="3492751" y="3938093"/>
                </a:moveTo>
                <a:lnTo>
                  <a:pt x="3585884" y="3992152"/>
                </a:lnTo>
                <a:lnTo>
                  <a:pt x="3679017" y="4046211"/>
                </a:lnTo>
                <a:lnTo>
                  <a:pt x="3679017" y="4261419"/>
                </a:lnTo>
                <a:lnTo>
                  <a:pt x="3585884" y="4315478"/>
                </a:lnTo>
                <a:lnTo>
                  <a:pt x="3492751" y="4369537"/>
                </a:lnTo>
                <a:lnTo>
                  <a:pt x="3399618" y="4315478"/>
                </a:lnTo>
                <a:lnTo>
                  <a:pt x="3306484" y="4261419"/>
                </a:lnTo>
                <a:lnTo>
                  <a:pt x="3306484" y="4046211"/>
                </a:lnTo>
                <a:lnTo>
                  <a:pt x="3399618" y="3992152"/>
                </a:lnTo>
                <a:lnTo>
                  <a:pt x="3492751" y="3938093"/>
                </a:lnTo>
                <a:close/>
                <a:moveTo>
                  <a:pt x="3901816" y="3938093"/>
                </a:moveTo>
                <a:lnTo>
                  <a:pt x="3994949" y="3992152"/>
                </a:lnTo>
                <a:lnTo>
                  <a:pt x="4088082" y="4046211"/>
                </a:lnTo>
                <a:lnTo>
                  <a:pt x="4088082" y="4261419"/>
                </a:lnTo>
                <a:lnTo>
                  <a:pt x="3994949" y="4315478"/>
                </a:lnTo>
                <a:lnTo>
                  <a:pt x="3901816" y="4369537"/>
                </a:lnTo>
                <a:lnTo>
                  <a:pt x="3808683" y="4315478"/>
                </a:lnTo>
                <a:lnTo>
                  <a:pt x="3715035" y="4261419"/>
                </a:lnTo>
                <a:lnTo>
                  <a:pt x="3715035" y="4046211"/>
                </a:lnTo>
                <a:lnTo>
                  <a:pt x="3808168" y="3992152"/>
                </a:lnTo>
                <a:lnTo>
                  <a:pt x="3901816" y="3938093"/>
                </a:lnTo>
                <a:close/>
                <a:moveTo>
                  <a:pt x="4088082" y="4754131"/>
                </a:moveTo>
                <a:lnTo>
                  <a:pt x="4088082" y="4969338"/>
                </a:lnTo>
                <a:lnTo>
                  <a:pt x="3994949" y="5023398"/>
                </a:lnTo>
                <a:lnTo>
                  <a:pt x="3901816" y="5077457"/>
                </a:lnTo>
                <a:lnTo>
                  <a:pt x="3808683" y="5023398"/>
                </a:lnTo>
                <a:lnTo>
                  <a:pt x="3715035" y="4969853"/>
                </a:lnTo>
                <a:lnTo>
                  <a:pt x="3715035" y="4754646"/>
                </a:lnTo>
                <a:lnTo>
                  <a:pt x="3808168" y="4700586"/>
                </a:lnTo>
                <a:lnTo>
                  <a:pt x="3901302" y="4646527"/>
                </a:lnTo>
                <a:lnTo>
                  <a:pt x="3994435" y="4700586"/>
                </a:lnTo>
                <a:lnTo>
                  <a:pt x="4088082" y="4754131"/>
                </a:lnTo>
                <a:close/>
                <a:moveTo>
                  <a:pt x="4088082" y="5463080"/>
                </a:moveTo>
                <a:lnTo>
                  <a:pt x="4088082" y="5678288"/>
                </a:lnTo>
                <a:lnTo>
                  <a:pt x="3994949" y="5732347"/>
                </a:lnTo>
                <a:lnTo>
                  <a:pt x="3901816" y="5786406"/>
                </a:lnTo>
                <a:lnTo>
                  <a:pt x="3808683" y="5732347"/>
                </a:lnTo>
                <a:lnTo>
                  <a:pt x="3715550" y="5678288"/>
                </a:lnTo>
                <a:lnTo>
                  <a:pt x="3715550" y="5463080"/>
                </a:lnTo>
                <a:lnTo>
                  <a:pt x="3808683" y="5409021"/>
                </a:lnTo>
                <a:lnTo>
                  <a:pt x="3901816" y="5354961"/>
                </a:lnTo>
                <a:lnTo>
                  <a:pt x="3994949" y="5409021"/>
                </a:lnTo>
                <a:lnTo>
                  <a:pt x="4088082" y="5463080"/>
                </a:lnTo>
                <a:close/>
                <a:moveTo>
                  <a:pt x="4088082" y="6171514"/>
                </a:moveTo>
                <a:lnTo>
                  <a:pt x="4088082" y="6386722"/>
                </a:lnTo>
                <a:lnTo>
                  <a:pt x="3994949" y="6440781"/>
                </a:lnTo>
                <a:lnTo>
                  <a:pt x="3901816" y="6494841"/>
                </a:lnTo>
                <a:lnTo>
                  <a:pt x="3808683" y="6440781"/>
                </a:lnTo>
                <a:lnTo>
                  <a:pt x="3715550" y="6386722"/>
                </a:lnTo>
                <a:lnTo>
                  <a:pt x="3715550" y="6171514"/>
                </a:lnTo>
                <a:lnTo>
                  <a:pt x="3808683" y="6117455"/>
                </a:lnTo>
                <a:lnTo>
                  <a:pt x="3901816" y="6063396"/>
                </a:lnTo>
                <a:lnTo>
                  <a:pt x="3994949" y="6117455"/>
                </a:lnTo>
                <a:lnTo>
                  <a:pt x="4088082" y="6171514"/>
                </a:lnTo>
                <a:close/>
                <a:moveTo>
                  <a:pt x="4088082" y="6879949"/>
                </a:moveTo>
                <a:lnTo>
                  <a:pt x="4088082" y="7095156"/>
                </a:lnTo>
                <a:lnTo>
                  <a:pt x="3994949" y="7149216"/>
                </a:lnTo>
                <a:lnTo>
                  <a:pt x="3901816" y="7203275"/>
                </a:lnTo>
                <a:lnTo>
                  <a:pt x="3808683" y="7149216"/>
                </a:lnTo>
                <a:lnTo>
                  <a:pt x="3715550" y="7095156"/>
                </a:lnTo>
                <a:lnTo>
                  <a:pt x="3715550" y="6879949"/>
                </a:lnTo>
                <a:lnTo>
                  <a:pt x="3808683" y="6825890"/>
                </a:lnTo>
                <a:lnTo>
                  <a:pt x="3901816" y="6771831"/>
                </a:lnTo>
                <a:lnTo>
                  <a:pt x="3994949" y="6825890"/>
                </a:lnTo>
                <a:lnTo>
                  <a:pt x="4088082" y="6879949"/>
                </a:lnTo>
                <a:close/>
                <a:moveTo>
                  <a:pt x="3697026" y="7556978"/>
                </a:moveTo>
                <a:lnTo>
                  <a:pt x="3603893" y="7502918"/>
                </a:lnTo>
                <a:lnTo>
                  <a:pt x="3510760" y="7448859"/>
                </a:lnTo>
                <a:lnTo>
                  <a:pt x="3510760" y="7233651"/>
                </a:lnTo>
                <a:lnTo>
                  <a:pt x="3603893" y="7179592"/>
                </a:lnTo>
                <a:lnTo>
                  <a:pt x="3697026" y="7125533"/>
                </a:lnTo>
                <a:lnTo>
                  <a:pt x="3790159" y="7179592"/>
                </a:lnTo>
                <a:lnTo>
                  <a:pt x="3883293" y="7233651"/>
                </a:lnTo>
                <a:lnTo>
                  <a:pt x="3883293" y="7448859"/>
                </a:lnTo>
                <a:lnTo>
                  <a:pt x="3790159" y="7502918"/>
                </a:lnTo>
                <a:lnTo>
                  <a:pt x="3697026" y="7556978"/>
                </a:lnTo>
                <a:close/>
                <a:moveTo>
                  <a:pt x="3288475" y="7556978"/>
                </a:moveTo>
                <a:lnTo>
                  <a:pt x="3195342" y="7502918"/>
                </a:lnTo>
                <a:lnTo>
                  <a:pt x="3102209" y="7448859"/>
                </a:lnTo>
                <a:lnTo>
                  <a:pt x="3102209" y="7233651"/>
                </a:lnTo>
                <a:lnTo>
                  <a:pt x="3195342" y="7179592"/>
                </a:lnTo>
                <a:lnTo>
                  <a:pt x="3288475" y="7125533"/>
                </a:lnTo>
                <a:lnTo>
                  <a:pt x="3381608" y="7179592"/>
                </a:lnTo>
                <a:lnTo>
                  <a:pt x="3474741" y="7233651"/>
                </a:lnTo>
                <a:lnTo>
                  <a:pt x="3474741" y="7448859"/>
                </a:lnTo>
                <a:lnTo>
                  <a:pt x="3381608" y="7502918"/>
                </a:lnTo>
                <a:lnTo>
                  <a:pt x="3288475" y="7556978"/>
                </a:lnTo>
                <a:close/>
                <a:moveTo>
                  <a:pt x="2879410" y="7556978"/>
                </a:moveTo>
                <a:lnTo>
                  <a:pt x="2786277" y="7502918"/>
                </a:lnTo>
                <a:lnTo>
                  <a:pt x="2693143" y="7448859"/>
                </a:lnTo>
                <a:lnTo>
                  <a:pt x="2693143" y="7233651"/>
                </a:lnTo>
                <a:lnTo>
                  <a:pt x="2786277" y="7179592"/>
                </a:lnTo>
                <a:lnTo>
                  <a:pt x="2879410" y="7125533"/>
                </a:lnTo>
                <a:lnTo>
                  <a:pt x="2972543" y="7179592"/>
                </a:lnTo>
                <a:lnTo>
                  <a:pt x="3065676" y="7233651"/>
                </a:lnTo>
                <a:lnTo>
                  <a:pt x="3065676" y="7448859"/>
                </a:lnTo>
                <a:lnTo>
                  <a:pt x="2972543" y="7502918"/>
                </a:lnTo>
                <a:lnTo>
                  <a:pt x="2879410" y="7556978"/>
                </a:lnTo>
                <a:close/>
                <a:moveTo>
                  <a:pt x="2488868" y="7095156"/>
                </a:moveTo>
                <a:lnTo>
                  <a:pt x="2488868" y="6879949"/>
                </a:lnTo>
                <a:lnTo>
                  <a:pt x="2582001" y="6825890"/>
                </a:lnTo>
                <a:lnTo>
                  <a:pt x="2675134" y="6771831"/>
                </a:lnTo>
                <a:lnTo>
                  <a:pt x="2768267" y="6825890"/>
                </a:lnTo>
                <a:lnTo>
                  <a:pt x="2861400" y="6879949"/>
                </a:lnTo>
                <a:lnTo>
                  <a:pt x="2861400" y="7095156"/>
                </a:lnTo>
                <a:lnTo>
                  <a:pt x="2768267" y="7149216"/>
                </a:lnTo>
                <a:lnTo>
                  <a:pt x="2675134" y="7203275"/>
                </a:lnTo>
                <a:lnTo>
                  <a:pt x="2582001" y="7149216"/>
                </a:lnTo>
                <a:lnTo>
                  <a:pt x="2488868" y="7095156"/>
                </a:lnTo>
                <a:close/>
                <a:moveTo>
                  <a:pt x="2488868" y="6386722"/>
                </a:moveTo>
                <a:lnTo>
                  <a:pt x="2488868" y="6171514"/>
                </a:lnTo>
                <a:lnTo>
                  <a:pt x="2582001" y="6117455"/>
                </a:lnTo>
                <a:lnTo>
                  <a:pt x="2675134" y="6063396"/>
                </a:lnTo>
                <a:lnTo>
                  <a:pt x="2768267" y="6117455"/>
                </a:lnTo>
                <a:lnTo>
                  <a:pt x="2861400" y="6171514"/>
                </a:lnTo>
                <a:lnTo>
                  <a:pt x="2861400" y="6386722"/>
                </a:lnTo>
                <a:lnTo>
                  <a:pt x="2768267" y="6440781"/>
                </a:lnTo>
                <a:lnTo>
                  <a:pt x="2675134" y="6494841"/>
                </a:lnTo>
                <a:lnTo>
                  <a:pt x="2582001" y="6440781"/>
                </a:lnTo>
                <a:lnTo>
                  <a:pt x="2488868" y="6386722"/>
                </a:lnTo>
                <a:close/>
                <a:moveTo>
                  <a:pt x="2488868" y="5678288"/>
                </a:moveTo>
                <a:lnTo>
                  <a:pt x="2488868" y="5463080"/>
                </a:lnTo>
                <a:lnTo>
                  <a:pt x="2582001" y="5409021"/>
                </a:lnTo>
                <a:lnTo>
                  <a:pt x="2675134" y="5354961"/>
                </a:lnTo>
                <a:lnTo>
                  <a:pt x="2768267" y="5409021"/>
                </a:lnTo>
                <a:lnTo>
                  <a:pt x="2861400" y="5463080"/>
                </a:lnTo>
                <a:lnTo>
                  <a:pt x="2861400" y="5678288"/>
                </a:lnTo>
                <a:lnTo>
                  <a:pt x="2768267" y="5732347"/>
                </a:lnTo>
                <a:lnTo>
                  <a:pt x="2675134" y="5786406"/>
                </a:lnTo>
                <a:lnTo>
                  <a:pt x="2582001" y="5732347"/>
                </a:lnTo>
                <a:lnTo>
                  <a:pt x="2488868" y="5678288"/>
                </a:lnTo>
                <a:close/>
                <a:moveTo>
                  <a:pt x="2488868" y="4969853"/>
                </a:moveTo>
                <a:lnTo>
                  <a:pt x="2488868" y="4754646"/>
                </a:lnTo>
                <a:lnTo>
                  <a:pt x="2582001" y="4700586"/>
                </a:lnTo>
                <a:lnTo>
                  <a:pt x="2675134" y="4646527"/>
                </a:lnTo>
                <a:lnTo>
                  <a:pt x="2768267" y="4700586"/>
                </a:lnTo>
                <a:lnTo>
                  <a:pt x="2861400" y="4754646"/>
                </a:lnTo>
                <a:lnTo>
                  <a:pt x="2861400" y="4969853"/>
                </a:lnTo>
                <a:lnTo>
                  <a:pt x="2768267" y="5023398"/>
                </a:lnTo>
                <a:lnTo>
                  <a:pt x="2675134" y="5077457"/>
                </a:lnTo>
                <a:lnTo>
                  <a:pt x="2582001" y="5023398"/>
                </a:lnTo>
                <a:lnTo>
                  <a:pt x="2488868" y="4969853"/>
                </a:lnTo>
                <a:close/>
                <a:moveTo>
                  <a:pt x="2879410" y="4292310"/>
                </a:moveTo>
                <a:lnTo>
                  <a:pt x="2972543" y="4346369"/>
                </a:lnTo>
                <a:lnTo>
                  <a:pt x="3065676" y="4400428"/>
                </a:lnTo>
                <a:lnTo>
                  <a:pt x="3065676" y="4615636"/>
                </a:lnTo>
                <a:lnTo>
                  <a:pt x="2972543" y="4669695"/>
                </a:lnTo>
                <a:lnTo>
                  <a:pt x="2879410" y="4723755"/>
                </a:lnTo>
                <a:lnTo>
                  <a:pt x="2786277" y="4669695"/>
                </a:lnTo>
                <a:lnTo>
                  <a:pt x="2693143" y="4615636"/>
                </a:lnTo>
                <a:lnTo>
                  <a:pt x="2693143" y="4400428"/>
                </a:lnTo>
                <a:lnTo>
                  <a:pt x="2786277" y="4346369"/>
                </a:lnTo>
                <a:lnTo>
                  <a:pt x="2879410" y="4292310"/>
                </a:lnTo>
                <a:close/>
                <a:moveTo>
                  <a:pt x="3288475" y="4292310"/>
                </a:moveTo>
                <a:lnTo>
                  <a:pt x="3381608" y="4346369"/>
                </a:lnTo>
                <a:lnTo>
                  <a:pt x="3474741" y="4400428"/>
                </a:lnTo>
                <a:lnTo>
                  <a:pt x="3474741" y="4615636"/>
                </a:lnTo>
                <a:lnTo>
                  <a:pt x="3381608" y="4669695"/>
                </a:lnTo>
                <a:lnTo>
                  <a:pt x="3288475" y="4723755"/>
                </a:lnTo>
                <a:lnTo>
                  <a:pt x="3195342" y="4669181"/>
                </a:lnTo>
                <a:lnTo>
                  <a:pt x="3102209" y="4615121"/>
                </a:lnTo>
                <a:lnTo>
                  <a:pt x="3102209" y="4399913"/>
                </a:lnTo>
                <a:lnTo>
                  <a:pt x="3195342" y="4345854"/>
                </a:lnTo>
                <a:lnTo>
                  <a:pt x="3288475" y="4292310"/>
                </a:lnTo>
                <a:close/>
                <a:moveTo>
                  <a:pt x="3697026" y="4292310"/>
                </a:moveTo>
                <a:lnTo>
                  <a:pt x="3790159" y="4346369"/>
                </a:lnTo>
                <a:lnTo>
                  <a:pt x="3883293" y="4400428"/>
                </a:lnTo>
                <a:lnTo>
                  <a:pt x="3883293" y="4615636"/>
                </a:lnTo>
                <a:lnTo>
                  <a:pt x="3790159" y="4669695"/>
                </a:lnTo>
                <a:lnTo>
                  <a:pt x="3697026" y="4723755"/>
                </a:lnTo>
                <a:lnTo>
                  <a:pt x="3603893" y="4669695"/>
                </a:lnTo>
                <a:lnTo>
                  <a:pt x="3510760" y="4615636"/>
                </a:lnTo>
                <a:lnTo>
                  <a:pt x="3510760" y="4400428"/>
                </a:lnTo>
                <a:lnTo>
                  <a:pt x="3603893" y="4346369"/>
                </a:lnTo>
                <a:lnTo>
                  <a:pt x="3697026" y="4292310"/>
                </a:lnTo>
                <a:close/>
                <a:moveTo>
                  <a:pt x="3883293" y="5108348"/>
                </a:moveTo>
                <a:lnTo>
                  <a:pt x="3883293" y="5323556"/>
                </a:lnTo>
                <a:lnTo>
                  <a:pt x="3790159" y="5377615"/>
                </a:lnTo>
                <a:lnTo>
                  <a:pt x="3697026" y="5431674"/>
                </a:lnTo>
                <a:lnTo>
                  <a:pt x="3603893" y="5377615"/>
                </a:lnTo>
                <a:lnTo>
                  <a:pt x="3510760" y="5323556"/>
                </a:lnTo>
                <a:lnTo>
                  <a:pt x="3510760" y="5108348"/>
                </a:lnTo>
                <a:lnTo>
                  <a:pt x="3603893" y="5054289"/>
                </a:lnTo>
                <a:lnTo>
                  <a:pt x="3697026" y="5000229"/>
                </a:lnTo>
                <a:lnTo>
                  <a:pt x="3790159" y="5054289"/>
                </a:lnTo>
                <a:lnTo>
                  <a:pt x="3883293" y="5108348"/>
                </a:lnTo>
                <a:close/>
                <a:moveTo>
                  <a:pt x="3883293" y="5817297"/>
                </a:moveTo>
                <a:lnTo>
                  <a:pt x="3883293" y="6032505"/>
                </a:lnTo>
                <a:lnTo>
                  <a:pt x="3790159" y="6086564"/>
                </a:lnTo>
                <a:lnTo>
                  <a:pt x="3697026" y="6140623"/>
                </a:lnTo>
                <a:lnTo>
                  <a:pt x="3603893" y="6086564"/>
                </a:lnTo>
                <a:lnTo>
                  <a:pt x="3510760" y="6032505"/>
                </a:lnTo>
                <a:lnTo>
                  <a:pt x="3510760" y="5817297"/>
                </a:lnTo>
                <a:lnTo>
                  <a:pt x="3603893" y="5763238"/>
                </a:lnTo>
                <a:lnTo>
                  <a:pt x="3697026" y="5709179"/>
                </a:lnTo>
                <a:lnTo>
                  <a:pt x="3790159" y="5763238"/>
                </a:lnTo>
                <a:lnTo>
                  <a:pt x="3883293" y="5817297"/>
                </a:lnTo>
                <a:close/>
                <a:moveTo>
                  <a:pt x="3883293" y="6525732"/>
                </a:moveTo>
                <a:lnTo>
                  <a:pt x="3883293" y="6740940"/>
                </a:lnTo>
                <a:lnTo>
                  <a:pt x="3790159" y="6794999"/>
                </a:lnTo>
                <a:lnTo>
                  <a:pt x="3697026" y="6849058"/>
                </a:lnTo>
                <a:lnTo>
                  <a:pt x="3603893" y="6794999"/>
                </a:lnTo>
                <a:lnTo>
                  <a:pt x="3510760" y="6740940"/>
                </a:lnTo>
                <a:lnTo>
                  <a:pt x="3510760" y="6525732"/>
                </a:lnTo>
                <a:lnTo>
                  <a:pt x="3603893" y="6471672"/>
                </a:lnTo>
                <a:lnTo>
                  <a:pt x="3697026" y="6417613"/>
                </a:lnTo>
                <a:lnTo>
                  <a:pt x="3790159" y="6471672"/>
                </a:lnTo>
                <a:lnTo>
                  <a:pt x="3883293" y="6525732"/>
                </a:lnTo>
                <a:close/>
                <a:moveTo>
                  <a:pt x="3492751" y="7202760"/>
                </a:moveTo>
                <a:lnTo>
                  <a:pt x="3399618" y="7148701"/>
                </a:lnTo>
                <a:lnTo>
                  <a:pt x="3306484" y="7094642"/>
                </a:lnTo>
                <a:lnTo>
                  <a:pt x="3306484" y="6879434"/>
                </a:lnTo>
                <a:lnTo>
                  <a:pt x="3399618" y="6825375"/>
                </a:lnTo>
                <a:lnTo>
                  <a:pt x="3492751" y="6771315"/>
                </a:lnTo>
                <a:lnTo>
                  <a:pt x="3585884" y="6825375"/>
                </a:lnTo>
                <a:lnTo>
                  <a:pt x="3679017" y="6879434"/>
                </a:lnTo>
                <a:lnTo>
                  <a:pt x="3679017" y="7094642"/>
                </a:lnTo>
                <a:lnTo>
                  <a:pt x="3585884" y="7148701"/>
                </a:lnTo>
                <a:lnTo>
                  <a:pt x="3492751" y="7202760"/>
                </a:lnTo>
                <a:close/>
                <a:moveTo>
                  <a:pt x="3084200" y="7202760"/>
                </a:moveTo>
                <a:lnTo>
                  <a:pt x="2991066" y="7148701"/>
                </a:lnTo>
                <a:lnTo>
                  <a:pt x="2897933" y="7094642"/>
                </a:lnTo>
                <a:lnTo>
                  <a:pt x="2897933" y="6879434"/>
                </a:lnTo>
                <a:lnTo>
                  <a:pt x="2991066" y="6825375"/>
                </a:lnTo>
                <a:lnTo>
                  <a:pt x="3084200" y="6771315"/>
                </a:lnTo>
                <a:lnTo>
                  <a:pt x="3177333" y="6825375"/>
                </a:lnTo>
                <a:lnTo>
                  <a:pt x="3270466" y="6879434"/>
                </a:lnTo>
                <a:lnTo>
                  <a:pt x="3270466" y="7094642"/>
                </a:lnTo>
                <a:lnTo>
                  <a:pt x="3177333" y="7148701"/>
                </a:lnTo>
                <a:lnTo>
                  <a:pt x="3084200" y="7202760"/>
                </a:lnTo>
                <a:close/>
                <a:moveTo>
                  <a:pt x="2693143" y="6740940"/>
                </a:moveTo>
                <a:lnTo>
                  <a:pt x="2693143" y="6525732"/>
                </a:lnTo>
                <a:lnTo>
                  <a:pt x="2786277" y="6471672"/>
                </a:lnTo>
                <a:lnTo>
                  <a:pt x="2879410" y="6417613"/>
                </a:lnTo>
                <a:lnTo>
                  <a:pt x="2972543" y="6471672"/>
                </a:lnTo>
                <a:lnTo>
                  <a:pt x="3065676" y="6525732"/>
                </a:lnTo>
                <a:lnTo>
                  <a:pt x="3065676" y="6740940"/>
                </a:lnTo>
                <a:lnTo>
                  <a:pt x="2972543" y="6794999"/>
                </a:lnTo>
                <a:lnTo>
                  <a:pt x="2879410" y="6849058"/>
                </a:lnTo>
                <a:lnTo>
                  <a:pt x="2786277" y="6794999"/>
                </a:lnTo>
                <a:lnTo>
                  <a:pt x="2693143" y="6740940"/>
                </a:lnTo>
                <a:close/>
                <a:moveTo>
                  <a:pt x="2693143" y="6032505"/>
                </a:moveTo>
                <a:lnTo>
                  <a:pt x="2693143" y="5817297"/>
                </a:lnTo>
                <a:lnTo>
                  <a:pt x="2786277" y="5763238"/>
                </a:lnTo>
                <a:lnTo>
                  <a:pt x="2879410" y="5709179"/>
                </a:lnTo>
                <a:lnTo>
                  <a:pt x="2972543" y="5763238"/>
                </a:lnTo>
                <a:lnTo>
                  <a:pt x="3065676" y="5817297"/>
                </a:lnTo>
                <a:lnTo>
                  <a:pt x="3065676" y="6032505"/>
                </a:lnTo>
                <a:lnTo>
                  <a:pt x="2972543" y="6086564"/>
                </a:lnTo>
                <a:lnTo>
                  <a:pt x="2879410" y="6140623"/>
                </a:lnTo>
                <a:lnTo>
                  <a:pt x="2786277" y="6086564"/>
                </a:lnTo>
                <a:lnTo>
                  <a:pt x="2693143" y="6032505"/>
                </a:lnTo>
                <a:close/>
                <a:moveTo>
                  <a:pt x="2693143" y="5324070"/>
                </a:moveTo>
                <a:lnTo>
                  <a:pt x="2693143" y="5108863"/>
                </a:lnTo>
                <a:lnTo>
                  <a:pt x="2786277" y="5054803"/>
                </a:lnTo>
                <a:lnTo>
                  <a:pt x="2879410" y="5000744"/>
                </a:lnTo>
                <a:lnTo>
                  <a:pt x="2972543" y="5054803"/>
                </a:lnTo>
                <a:lnTo>
                  <a:pt x="3065676" y="5108863"/>
                </a:lnTo>
                <a:lnTo>
                  <a:pt x="3065676" y="5324070"/>
                </a:lnTo>
                <a:lnTo>
                  <a:pt x="2972543" y="5378130"/>
                </a:lnTo>
                <a:lnTo>
                  <a:pt x="2879410" y="5432189"/>
                </a:lnTo>
                <a:lnTo>
                  <a:pt x="2786277" y="5378130"/>
                </a:lnTo>
                <a:lnTo>
                  <a:pt x="2693143" y="5324070"/>
                </a:lnTo>
                <a:close/>
                <a:moveTo>
                  <a:pt x="3084200" y="4646527"/>
                </a:moveTo>
                <a:lnTo>
                  <a:pt x="3177333" y="4700586"/>
                </a:lnTo>
                <a:lnTo>
                  <a:pt x="3270466" y="4754646"/>
                </a:lnTo>
                <a:lnTo>
                  <a:pt x="3270466" y="4969853"/>
                </a:lnTo>
                <a:lnTo>
                  <a:pt x="3177333" y="5023912"/>
                </a:lnTo>
                <a:lnTo>
                  <a:pt x="3084200" y="5077972"/>
                </a:lnTo>
                <a:lnTo>
                  <a:pt x="2991066" y="5023912"/>
                </a:lnTo>
                <a:lnTo>
                  <a:pt x="2897933" y="4969853"/>
                </a:lnTo>
                <a:lnTo>
                  <a:pt x="2897933" y="4754646"/>
                </a:lnTo>
                <a:lnTo>
                  <a:pt x="2991066" y="4700586"/>
                </a:lnTo>
                <a:lnTo>
                  <a:pt x="3084200" y="4646527"/>
                </a:lnTo>
                <a:close/>
                <a:moveTo>
                  <a:pt x="3492751" y="4646527"/>
                </a:moveTo>
                <a:lnTo>
                  <a:pt x="3585884" y="4700586"/>
                </a:lnTo>
                <a:lnTo>
                  <a:pt x="3679017" y="4754646"/>
                </a:lnTo>
                <a:lnTo>
                  <a:pt x="3679017" y="4969853"/>
                </a:lnTo>
                <a:lnTo>
                  <a:pt x="3585884" y="5023912"/>
                </a:lnTo>
                <a:lnTo>
                  <a:pt x="3492751" y="5077972"/>
                </a:lnTo>
                <a:lnTo>
                  <a:pt x="3399618" y="5023912"/>
                </a:lnTo>
                <a:lnTo>
                  <a:pt x="3306484" y="4969853"/>
                </a:lnTo>
                <a:lnTo>
                  <a:pt x="3306484" y="4754646"/>
                </a:lnTo>
                <a:lnTo>
                  <a:pt x="3399618" y="4700586"/>
                </a:lnTo>
                <a:lnTo>
                  <a:pt x="3492751" y="4646527"/>
                </a:lnTo>
                <a:close/>
                <a:moveTo>
                  <a:pt x="3679017" y="5463080"/>
                </a:moveTo>
                <a:lnTo>
                  <a:pt x="3679017" y="5678288"/>
                </a:lnTo>
                <a:lnTo>
                  <a:pt x="3585884" y="5732347"/>
                </a:lnTo>
                <a:lnTo>
                  <a:pt x="3492751" y="5786406"/>
                </a:lnTo>
                <a:lnTo>
                  <a:pt x="3399618" y="5732347"/>
                </a:lnTo>
                <a:lnTo>
                  <a:pt x="3306484" y="5678288"/>
                </a:lnTo>
                <a:lnTo>
                  <a:pt x="3306484" y="5463080"/>
                </a:lnTo>
                <a:lnTo>
                  <a:pt x="3399618" y="5409021"/>
                </a:lnTo>
                <a:lnTo>
                  <a:pt x="3492751" y="5354961"/>
                </a:lnTo>
                <a:lnTo>
                  <a:pt x="3585884" y="5409021"/>
                </a:lnTo>
                <a:lnTo>
                  <a:pt x="3679017" y="5463080"/>
                </a:lnTo>
                <a:close/>
                <a:moveTo>
                  <a:pt x="3679017" y="6171514"/>
                </a:moveTo>
                <a:lnTo>
                  <a:pt x="3679017" y="6386722"/>
                </a:lnTo>
                <a:lnTo>
                  <a:pt x="3585884" y="6440781"/>
                </a:lnTo>
                <a:lnTo>
                  <a:pt x="3492751" y="6494841"/>
                </a:lnTo>
                <a:lnTo>
                  <a:pt x="3399618" y="6440781"/>
                </a:lnTo>
                <a:lnTo>
                  <a:pt x="3306484" y="6386722"/>
                </a:lnTo>
                <a:lnTo>
                  <a:pt x="3306484" y="6171514"/>
                </a:lnTo>
                <a:lnTo>
                  <a:pt x="3399618" y="6117455"/>
                </a:lnTo>
                <a:lnTo>
                  <a:pt x="3492751" y="6063396"/>
                </a:lnTo>
                <a:lnTo>
                  <a:pt x="3585884" y="6117455"/>
                </a:lnTo>
                <a:lnTo>
                  <a:pt x="3679017" y="6171514"/>
                </a:lnTo>
                <a:close/>
                <a:moveTo>
                  <a:pt x="3288475" y="6848543"/>
                </a:moveTo>
                <a:lnTo>
                  <a:pt x="3195342" y="6794483"/>
                </a:lnTo>
                <a:lnTo>
                  <a:pt x="3102209" y="6740424"/>
                </a:lnTo>
                <a:lnTo>
                  <a:pt x="3102209" y="6525217"/>
                </a:lnTo>
                <a:lnTo>
                  <a:pt x="3195342" y="6471672"/>
                </a:lnTo>
                <a:lnTo>
                  <a:pt x="3288475" y="6417613"/>
                </a:lnTo>
                <a:lnTo>
                  <a:pt x="3381608" y="6471672"/>
                </a:lnTo>
                <a:lnTo>
                  <a:pt x="3474741" y="6525732"/>
                </a:lnTo>
                <a:lnTo>
                  <a:pt x="3474741" y="6740940"/>
                </a:lnTo>
                <a:lnTo>
                  <a:pt x="3381608" y="6794999"/>
                </a:lnTo>
                <a:lnTo>
                  <a:pt x="3288475" y="6848543"/>
                </a:lnTo>
                <a:close/>
                <a:moveTo>
                  <a:pt x="2897419" y="6386722"/>
                </a:moveTo>
                <a:lnTo>
                  <a:pt x="2897419" y="6171514"/>
                </a:lnTo>
                <a:lnTo>
                  <a:pt x="2990552" y="6117455"/>
                </a:lnTo>
                <a:lnTo>
                  <a:pt x="3083685" y="6063396"/>
                </a:lnTo>
                <a:lnTo>
                  <a:pt x="3176818" y="6117455"/>
                </a:lnTo>
                <a:lnTo>
                  <a:pt x="3269951" y="6171514"/>
                </a:lnTo>
                <a:lnTo>
                  <a:pt x="3269951" y="6386722"/>
                </a:lnTo>
                <a:lnTo>
                  <a:pt x="3176818" y="6440781"/>
                </a:lnTo>
                <a:lnTo>
                  <a:pt x="3083685" y="6494841"/>
                </a:lnTo>
                <a:lnTo>
                  <a:pt x="2990552" y="6440781"/>
                </a:lnTo>
                <a:lnTo>
                  <a:pt x="2897419" y="6386722"/>
                </a:lnTo>
                <a:close/>
                <a:moveTo>
                  <a:pt x="2897419" y="5678288"/>
                </a:moveTo>
                <a:lnTo>
                  <a:pt x="2897419" y="5463080"/>
                </a:lnTo>
                <a:lnTo>
                  <a:pt x="2990552" y="5409021"/>
                </a:lnTo>
                <a:lnTo>
                  <a:pt x="3083685" y="5354961"/>
                </a:lnTo>
                <a:lnTo>
                  <a:pt x="3176818" y="5409021"/>
                </a:lnTo>
                <a:lnTo>
                  <a:pt x="3269951" y="5463080"/>
                </a:lnTo>
                <a:lnTo>
                  <a:pt x="3269951" y="5678288"/>
                </a:lnTo>
                <a:lnTo>
                  <a:pt x="3176818" y="5732347"/>
                </a:lnTo>
                <a:lnTo>
                  <a:pt x="3083685" y="5786406"/>
                </a:lnTo>
                <a:lnTo>
                  <a:pt x="2990552" y="5732347"/>
                </a:lnTo>
                <a:lnTo>
                  <a:pt x="2897419" y="5678288"/>
                </a:lnTo>
                <a:close/>
                <a:moveTo>
                  <a:pt x="3288475" y="5000744"/>
                </a:moveTo>
                <a:lnTo>
                  <a:pt x="3381608" y="5054803"/>
                </a:lnTo>
                <a:lnTo>
                  <a:pt x="3474741" y="5108863"/>
                </a:lnTo>
                <a:lnTo>
                  <a:pt x="3474741" y="5324070"/>
                </a:lnTo>
                <a:lnTo>
                  <a:pt x="3381608" y="5378130"/>
                </a:lnTo>
                <a:lnTo>
                  <a:pt x="3288475" y="5432189"/>
                </a:lnTo>
                <a:lnTo>
                  <a:pt x="3195342" y="5378130"/>
                </a:lnTo>
                <a:lnTo>
                  <a:pt x="3102209" y="5324070"/>
                </a:lnTo>
                <a:lnTo>
                  <a:pt x="3102209" y="5108863"/>
                </a:lnTo>
                <a:lnTo>
                  <a:pt x="3195342" y="5054803"/>
                </a:lnTo>
                <a:lnTo>
                  <a:pt x="3288475" y="5000744"/>
                </a:lnTo>
                <a:close/>
                <a:moveTo>
                  <a:pt x="3474741" y="5817297"/>
                </a:moveTo>
                <a:lnTo>
                  <a:pt x="3474741" y="6032505"/>
                </a:lnTo>
                <a:lnTo>
                  <a:pt x="3381608" y="6086564"/>
                </a:lnTo>
                <a:lnTo>
                  <a:pt x="3288475" y="6140623"/>
                </a:lnTo>
                <a:lnTo>
                  <a:pt x="3195342" y="6086564"/>
                </a:lnTo>
                <a:lnTo>
                  <a:pt x="3102209" y="6032505"/>
                </a:lnTo>
                <a:lnTo>
                  <a:pt x="3102209" y="5817297"/>
                </a:lnTo>
                <a:lnTo>
                  <a:pt x="3195342" y="5763238"/>
                </a:lnTo>
                <a:lnTo>
                  <a:pt x="3288475" y="5709179"/>
                </a:lnTo>
                <a:lnTo>
                  <a:pt x="3381608" y="5763238"/>
                </a:lnTo>
                <a:lnTo>
                  <a:pt x="3474741" y="5817297"/>
                </a:lnTo>
                <a:close/>
                <a:moveTo>
                  <a:pt x="6336142" y="149307"/>
                </a:moveTo>
                <a:lnTo>
                  <a:pt x="6336142" y="364514"/>
                </a:lnTo>
                <a:lnTo>
                  <a:pt x="6243009" y="418574"/>
                </a:lnTo>
                <a:lnTo>
                  <a:pt x="6149875" y="472633"/>
                </a:lnTo>
                <a:lnTo>
                  <a:pt x="6056742" y="418574"/>
                </a:lnTo>
                <a:lnTo>
                  <a:pt x="5963609" y="364514"/>
                </a:lnTo>
                <a:lnTo>
                  <a:pt x="5963609" y="149307"/>
                </a:lnTo>
                <a:lnTo>
                  <a:pt x="6149875" y="41703"/>
                </a:lnTo>
                <a:lnTo>
                  <a:pt x="6336142" y="149307"/>
                </a:lnTo>
                <a:close/>
                <a:moveTo>
                  <a:pt x="5927591" y="149307"/>
                </a:moveTo>
                <a:lnTo>
                  <a:pt x="5927591" y="364514"/>
                </a:lnTo>
                <a:lnTo>
                  <a:pt x="5834458" y="418574"/>
                </a:lnTo>
                <a:lnTo>
                  <a:pt x="5741325" y="472633"/>
                </a:lnTo>
                <a:lnTo>
                  <a:pt x="5648191" y="418574"/>
                </a:lnTo>
                <a:lnTo>
                  <a:pt x="5555058" y="364514"/>
                </a:lnTo>
                <a:lnTo>
                  <a:pt x="5555058" y="149307"/>
                </a:lnTo>
                <a:lnTo>
                  <a:pt x="5741325" y="41703"/>
                </a:lnTo>
                <a:lnTo>
                  <a:pt x="5927591" y="149307"/>
                </a:lnTo>
                <a:close/>
                <a:moveTo>
                  <a:pt x="5518526" y="149307"/>
                </a:moveTo>
                <a:lnTo>
                  <a:pt x="5518526" y="364514"/>
                </a:lnTo>
                <a:lnTo>
                  <a:pt x="5425392" y="418574"/>
                </a:lnTo>
                <a:lnTo>
                  <a:pt x="5332259" y="472633"/>
                </a:lnTo>
                <a:lnTo>
                  <a:pt x="5239126" y="418574"/>
                </a:lnTo>
                <a:lnTo>
                  <a:pt x="5145993" y="364514"/>
                </a:lnTo>
                <a:lnTo>
                  <a:pt x="5145993" y="149307"/>
                </a:lnTo>
                <a:lnTo>
                  <a:pt x="5332259" y="41703"/>
                </a:lnTo>
                <a:lnTo>
                  <a:pt x="5518526" y="149307"/>
                </a:lnTo>
                <a:close/>
                <a:moveTo>
                  <a:pt x="5109974" y="149307"/>
                </a:moveTo>
                <a:lnTo>
                  <a:pt x="5109974" y="364514"/>
                </a:lnTo>
                <a:lnTo>
                  <a:pt x="5016841" y="418574"/>
                </a:lnTo>
                <a:lnTo>
                  <a:pt x="4923708" y="472633"/>
                </a:lnTo>
                <a:lnTo>
                  <a:pt x="4830575" y="418574"/>
                </a:lnTo>
                <a:lnTo>
                  <a:pt x="4737442" y="364514"/>
                </a:lnTo>
                <a:lnTo>
                  <a:pt x="4737442" y="149307"/>
                </a:lnTo>
                <a:lnTo>
                  <a:pt x="4923708" y="41703"/>
                </a:lnTo>
                <a:lnTo>
                  <a:pt x="5109974" y="149307"/>
                </a:lnTo>
                <a:close/>
                <a:moveTo>
                  <a:pt x="4700909" y="149307"/>
                </a:moveTo>
                <a:lnTo>
                  <a:pt x="4700909" y="364514"/>
                </a:lnTo>
                <a:lnTo>
                  <a:pt x="4607776" y="418574"/>
                </a:lnTo>
                <a:lnTo>
                  <a:pt x="4514643" y="472633"/>
                </a:lnTo>
                <a:lnTo>
                  <a:pt x="4421510" y="418574"/>
                </a:lnTo>
                <a:lnTo>
                  <a:pt x="4328376" y="364514"/>
                </a:lnTo>
                <a:lnTo>
                  <a:pt x="4328376" y="149307"/>
                </a:lnTo>
                <a:lnTo>
                  <a:pt x="4514643" y="41703"/>
                </a:lnTo>
                <a:lnTo>
                  <a:pt x="4700909" y="149307"/>
                </a:lnTo>
                <a:close/>
                <a:moveTo>
                  <a:pt x="4292358" y="149307"/>
                </a:moveTo>
                <a:lnTo>
                  <a:pt x="4292358" y="364514"/>
                </a:lnTo>
                <a:lnTo>
                  <a:pt x="4199225" y="418574"/>
                </a:lnTo>
                <a:lnTo>
                  <a:pt x="4106092" y="472118"/>
                </a:lnTo>
                <a:lnTo>
                  <a:pt x="4012959" y="418059"/>
                </a:lnTo>
                <a:lnTo>
                  <a:pt x="3919825" y="363999"/>
                </a:lnTo>
                <a:lnTo>
                  <a:pt x="3919825" y="149307"/>
                </a:lnTo>
                <a:lnTo>
                  <a:pt x="4106092" y="41703"/>
                </a:lnTo>
                <a:lnTo>
                  <a:pt x="4292358" y="149307"/>
                </a:lnTo>
                <a:close/>
                <a:moveTo>
                  <a:pt x="3883293" y="149307"/>
                </a:moveTo>
                <a:lnTo>
                  <a:pt x="3883293" y="364514"/>
                </a:lnTo>
                <a:lnTo>
                  <a:pt x="3790159" y="418574"/>
                </a:lnTo>
                <a:lnTo>
                  <a:pt x="3697026" y="472633"/>
                </a:lnTo>
                <a:lnTo>
                  <a:pt x="3603893" y="418574"/>
                </a:lnTo>
                <a:lnTo>
                  <a:pt x="3510760" y="364514"/>
                </a:lnTo>
                <a:lnTo>
                  <a:pt x="3510760" y="149307"/>
                </a:lnTo>
                <a:lnTo>
                  <a:pt x="3697026" y="41703"/>
                </a:lnTo>
                <a:lnTo>
                  <a:pt x="3883293" y="149307"/>
                </a:lnTo>
                <a:close/>
                <a:moveTo>
                  <a:pt x="3474741" y="149307"/>
                </a:moveTo>
                <a:lnTo>
                  <a:pt x="3474741" y="364514"/>
                </a:lnTo>
                <a:lnTo>
                  <a:pt x="3381608" y="418574"/>
                </a:lnTo>
                <a:lnTo>
                  <a:pt x="3288475" y="472633"/>
                </a:lnTo>
                <a:lnTo>
                  <a:pt x="3195342" y="418574"/>
                </a:lnTo>
                <a:lnTo>
                  <a:pt x="3102209" y="364514"/>
                </a:lnTo>
                <a:lnTo>
                  <a:pt x="3102209" y="149307"/>
                </a:lnTo>
                <a:lnTo>
                  <a:pt x="3288475" y="41703"/>
                </a:lnTo>
                <a:lnTo>
                  <a:pt x="3474741" y="149307"/>
                </a:lnTo>
                <a:close/>
                <a:moveTo>
                  <a:pt x="3066191" y="149307"/>
                </a:moveTo>
                <a:lnTo>
                  <a:pt x="3066191" y="364514"/>
                </a:lnTo>
                <a:lnTo>
                  <a:pt x="2973057" y="418574"/>
                </a:lnTo>
                <a:lnTo>
                  <a:pt x="2879924" y="472633"/>
                </a:lnTo>
                <a:lnTo>
                  <a:pt x="2786791" y="418574"/>
                </a:lnTo>
                <a:lnTo>
                  <a:pt x="2693658" y="364514"/>
                </a:lnTo>
                <a:lnTo>
                  <a:pt x="2693658" y="149307"/>
                </a:lnTo>
                <a:lnTo>
                  <a:pt x="2879924" y="41703"/>
                </a:lnTo>
                <a:lnTo>
                  <a:pt x="3066191" y="149307"/>
                </a:lnTo>
                <a:close/>
                <a:moveTo>
                  <a:pt x="2657125" y="149307"/>
                </a:moveTo>
                <a:lnTo>
                  <a:pt x="2657125" y="364514"/>
                </a:lnTo>
                <a:lnTo>
                  <a:pt x="2563992" y="418574"/>
                </a:lnTo>
                <a:lnTo>
                  <a:pt x="2470859" y="472633"/>
                </a:lnTo>
                <a:lnTo>
                  <a:pt x="2377726" y="418574"/>
                </a:lnTo>
                <a:lnTo>
                  <a:pt x="2284592" y="364514"/>
                </a:lnTo>
                <a:lnTo>
                  <a:pt x="2284592" y="149307"/>
                </a:lnTo>
                <a:lnTo>
                  <a:pt x="2470859" y="41703"/>
                </a:lnTo>
                <a:lnTo>
                  <a:pt x="2657125" y="149307"/>
                </a:lnTo>
                <a:close/>
                <a:moveTo>
                  <a:pt x="2248574" y="149307"/>
                </a:moveTo>
                <a:lnTo>
                  <a:pt x="2248574" y="364514"/>
                </a:lnTo>
                <a:lnTo>
                  <a:pt x="2155441" y="418574"/>
                </a:lnTo>
                <a:lnTo>
                  <a:pt x="2062308" y="472633"/>
                </a:lnTo>
                <a:lnTo>
                  <a:pt x="1969175" y="418574"/>
                </a:lnTo>
                <a:lnTo>
                  <a:pt x="1876041" y="364514"/>
                </a:lnTo>
                <a:lnTo>
                  <a:pt x="1876041" y="149307"/>
                </a:lnTo>
                <a:lnTo>
                  <a:pt x="2062308" y="41703"/>
                </a:lnTo>
                <a:lnTo>
                  <a:pt x="2248574" y="149307"/>
                </a:lnTo>
                <a:close/>
                <a:moveTo>
                  <a:pt x="1839508" y="149307"/>
                </a:moveTo>
                <a:lnTo>
                  <a:pt x="1839508" y="364514"/>
                </a:lnTo>
                <a:lnTo>
                  <a:pt x="1746375" y="418574"/>
                </a:lnTo>
                <a:lnTo>
                  <a:pt x="1653242" y="472633"/>
                </a:lnTo>
                <a:lnTo>
                  <a:pt x="1560109" y="418574"/>
                </a:lnTo>
                <a:lnTo>
                  <a:pt x="1466976" y="364514"/>
                </a:lnTo>
                <a:lnTo>
                  <a:pt x="1466976" y="149307"/>
                </a:lnTo>
                <a:lnTo>
                  <a:pt x="1653242" y="41703"/>
                </a:lnTo>
                <a:lnTo>
                  <a:pt x="1839508" y="149307"/>
                </a:lnTo>
                <a:close/>
                <a:moveTo>
                  <a:pt x="1430958" y="149307"/>
                </a:moveTo>
                <a:lnTo>
                  <a:pt x="1430958" y="364514"/>
                </a:lnTo>
                <a:lnTo>
                  <a:pt x="1337824" y="418574"/>
                </a:lnTo>
                <a:lnTo>
                  <a:pt x="1244691" y="472633"/>
                </a:lnTo>
                <a:lnTo>
                  <a:pt x="1151558" y="418574"/>
                </a:lnTo>
                <a:lnTo>
                  <a:pt x="1058425" y="364514"/>
                </a:lnTo>
                <a:lnTo>
                  <a:pt x="1058425" y="149307"/>
                </a:lnTo>
                <a:lnTo>
                  <a:pt x="1244691" y="41703"/>
                </a:lnTo>
                <a:lnTo>
                  <a:pt x="1430958" y="149307"/>
                </a:lnTo>
                <a:close/>
                <a:moveTo>
                  <a:pt x="1021892" y="149307"/>
                </a:moveTo>
                <a:lnTo>
                  <a:pt x="1021892" y="364514"/>
                </a:lnTo>
                <a:lnTo>
                  <a:pt x="928759" y="418574"/>
                </a:lnTo>
                <a:lnTo>
                  <a:pt x="835626" y="472633"/>
                </a:lnTo>
                <a:lnTo>
                  <a:pt x="742493" y="418574"/>
                </a:lnTo>
                <a:lnTo>
                  <a:pt x="649359" y="364514"/>
                </a:lnTo>
                <a:lnTo>
                  <a:pt x="649359" y="149307"/>
                </a:lnTo>
                <a:lnTo>
                  <a:pt x="835626" y="41703"/>
                </a:lnTo>
                <a:lnTo>
                  <a:pt x="1021892" y="149307"/>
                </a:lnTo>
                <a:close/>
                <a:moveTo>
                  <a:pt x="240294" y="149307"/>
                </a:moveTo>
                <a:lnTo>
                  <a:pt x="426560" y="41703"/>
                </a:lnTo>
                <a:lnTo>
                  <a:pt x="613341" y="149307"/>
                </a:lnTo>
                <a:lnTo>
                  <a:pt x="613341" y="364514"/>
                </a:lnTo>
                <a:lnTo>
                  <a:pt x="520208" y="418574"/>
                </a:lnTo>
                <a:lnTo>
                  <a:pt x="426560" y="472118"/>
                </a:lnTo>
                <a:lnTo>
                  <a:pt x="333427" y="418574"/>
                </a:lnTo>
                <a:lnTo>
                  <a:pt x="240294" y="364514"/>
                </a:lnTo>
                <a:lnTo>
                  <a:pt x="240294" y="149307"/>
                </a:lnTo>
                <a:close/>
                <a:moveTo>
                  <a:pt x="36018" y="503524"/>
                </a:moveTo>
                <a:lnTo>
                  <a:pt x="222285" y="395920"/>
                </a:lnTo>
                <a:lnTo>
                  <a:pt x="315418" y="449979"/>
                </a:lnTo>
                <a:lnTo>
                  <a:pt x="408551" y="504039"/>
                </a:lnTo>
                <a:lnTo>
                  <a:pt x="408551" y="719246"/>
                </a:lnTo>
                <a:lnTo>
                  <a:pt x="315418" y="773306"/>
                </a:lnTo>
                <a:lnTo>
                  <a:pt x="222285" y="827365"/>
                </a:lnTo>
                <a:lnTo>
                  <a:pt x="36018" y="718732"/>
                </a:lnTo>
                <a:lnTo>
                  <a:pt x="36018" y="503524"/>
                </a:lnTo>
                <a:close/>
                <a:moveTo>
                  <a:pt x="36018" y="1211958"/>
                </a:moveTo>
                <a:lnTo>
                  <a:pt x="222285" y="1104355"/>
                </a:lnTo>
                <a:lnTo>
                  <a:pt x="315418" y="1158414"/>
                </a:lnTo>
                <a:lnTo>
                  <a:pt x="408551" y="1212473"/>
                </a:lnTo>
                <a:lnTo>
                  <a:pt x="408551" y="1427681"/>
                </a:lnTo>
                <a:lnTo>
                  <a:pt x="315418" y="1481740"/>
                </a:lnTo>
                <a:lnTo>
                  <a:pt x="222285" y="1535799"/>
                </a:lnTo>
                <a:lnTo>
                  <a:pt x="36018" y="1427166"/>
                </a:lnTo>
                <a:lnTo>
                  <a:pt x="36018" y="1211958"/>
                </a:lnTo>
                <a:close/>
                <a:moveTo>
                  <a:pt x="36018" y="1920393"/>
                </a:moveTo>
                <a:lnTo>
                  <a:pt x="222285" y="1812789"/>
                </a:lnTo>
                <a:lnTo>
                  <a:pt x="315418" y="1866848"/>
                </a:lnTo>
                <a:lnTo>
                  <a:pt x="408551" y="1920393"/>
                </a:lnTo>
                <a:lnTo>
                  <a:pt x="408551" y="2135600"/>
                </a:lnTo>
                <a:lnTo>
                  <a:pt x="315418" y="2189660"/>
                </a:lnTo>
                <a:lnTo>
                  <a:pt x="222285" y="2243719"/>
                </a:lnTo>
                <a:lnTo>
                  <a:pt x="36018" y="2135600"/>
                </a:lnTo>
                <a:lnTo>
                  <a:pt x="36018" y="1920393"/>
                </a:lnTo>
                <a:close/>
                <a:moveTo>
                  <a:pt x="36018" y="2628827"/>
                </a:moveTo>
                <a:lnTo>
                  <a:pt x="222285" y="2521224"/>
                </a:lnTo>
                <a:lnTo>
                  <a:pt x="315418" y="2575283"/>
                </a:lnTo>
                <a:lnTo>
                  <a:pt x="408551" y="2629342"/>
                </a:lnTo>
                <a:lnTo>
                  <a:pt x="408551" y="2844550"/>
                </a:lnTo>
                <a:lnTo>
                  <a:pt x="315418" y="2898609"/>
                </a:lnTo>
                <a:lnTo>
                  <a:pt x="222285" y="2952668"/>
                </a:lnTo>
                <a:lnTo>
                  <a:pt x="36018" y="2844035"/>
                </a:lnTo>
                <a:lnTo>
                  <a:pt x="36018" y="2628827"/>
                </a:lnTo>
                <a:close/>
                <a:moveTo>
                  <a:pt x="36018" y="3337262"/>
                </a:moveTo>
                <a:lnTo>
                  <a:pt x="222285" y="3229658"/>
                </a:lnTo>
                <a:lnTo>
                  <a:pt x="315418" y="3283717"/>
                </a:lnTo>
                <a:lnTo>
                  <a:pt x="408551" y="3337777"/>
                </a:lnTo>
                <a:lnTo>
                  <a:pt x="408551" y="3552984"/>
                </a:lnTo>
                <a:lnTo>
                  <a:pt x="315418" y="3607043"/>
                </a:lnTo>
                <a:lnTo>
                  <a:pt x="222285" y="3660588"/>
                </a:lnTo>
                <a:lnTo>
                  <a:pt x="36018" y="3552984"/>
                </a:lnTo>
                <a:lnTo>
                  <a:pt x="36018" y="3337262"/>
                </a:lnTo>
                <a:close/>
                <a:moveTo>
                  <a:pt x="36018" y="4045696"/>
                </a:moveTo>
                <a:lnTo>
                  <a:pt x="222285" y="3938093"/>
                </a:lnTo>
                <a:lnTo>
                  <a:pt x="315418" y="3992152"/>
                </a:lnTo>
                <a:lnTo>
                  <a:pt x="408551" y="4046211"/>
                </a:lnTo>
                <a:lnTo>
                  <a:pt x="408551" y="4261419"/>
                </a:lnTo>
                <a:lnTo>
                  <a:pt x="315418" y="4315478"/>
                </a:lnTo>
                <a:lnTo>
                  <a:pt x="222285" y="4369537"/>
                </a:lnTo>
                <a:lnTo>
                  <a:pt x="36018" y="4261419"/>
                </a:lnTo>
                <a:lnTo>
                  <a:pt x="36018" y="4045696"/>
                </a:lnTo>
                <a:close/>
                <a:moveTo>
                  <a:pt x="36018" y="4754131"/>
                </a:moveTo>
                <a:lnTo>
                  <a:pt x="222285" y="4646527"/>
                </a:lnTo>
                <a:lnTo>
                  <a:pt x="315418" y="4700586"/>
                </a:lnTo>
                <a:lnTo>
                  <a:pt x="408551" y="4754646"/>
                </a:lnTo>
                <a:lnTo>
                  <a:pt x="408551" y="4969853"/>
                </a:lnTo>
                <a:lnTo>
                  <a:pt x="315418" y="5023912"/>
                </a:lnTo>
                <a:lnTo>
                  <a:pt x="222285" y="5077972"/>
                </a:lnTo>
                <a:lnTo>
                  <a:pt x="36018" y="4969853"/>
                </a:lnTo>
                <a:lnTo>
                  <a:pt x="36018" y="4754131"/>
                </a:lnTo>
                <a:close/>
                <a:moveTo>
                  <a:pt x="36018" y="5463080"/>
                </a:moveTo>
                <a:lnTo>
                  <a:pt x="222285" y="5355476"/>
                </a:lnTo>
                <a:lnTo>
                  <a:pt x="315418" y="5409535"/>
                </a:lnTo>
                <a:lnTo>
                  <a:pt x="408551" y="5463595"/>
                </a:lnTo>
                <a:lnTo>
                  <a:pt x="408551" y="5678802"/>
                </a:lnTo>
                <a:lnTo>
                  <a:pt x="315418" y="5732862"/>
                </a:lnTo>
                <a:lnTo>
                  <a:pt x="222285" y="5786921"/>
                </a:lnTo>
                <a:lnTo>
                  <a:pt x="36018" y="5678288"/>
                </a:lnTo>
                <a:lnTo>
                  <a:pt x="36018" y="5463080"/>
                </a:lnTo>
                <a:close/>
                <a:moveTo>
                  <a:pt x="36018" y="6171514"/>
                </a:moveTo>
                <a:lnTo>
                  <a:pt x="222285" y="6063911"/>
                </a:lnTo>
                <a:lnTo>
                  <a:pt x="315418" y="6117970"/>
                </a:lnTo>
                <a:lnTo>
                  <a:pt x="408551" y="6172030"/>
                </a:lnTo>
                <a:lnTo>
                  <a:pt x="408551" y="6387237"/>
                </a:lnTo>
                <a:lnTo>
                  <a:pt x="315418" y="6441296"/>
                </a:lnTo>
                <a:lnTo>
                  <a:pt x="222285" y="6495355"/>
                </a:lnTo>
                <a:lnTo>
                  <a:pt x="36018" y="6386722"/>
                </a:lnTo>
                <a:lnTo>
                  <a:pt x="36018" y="6171514"/>
                </a:lnTo>
                <a:close/>
                <a:moveTo>
                  <a:pt x="36018" y="6879949"/>
                </a:moveTo>
                <a:lnTo>
                  <a:pt x="222285" y="6772345"/>
                </a:lnTo>
                <a:lnTo>
                  <a:pt x="315418" y="6826405"/>
                </a:lnTo>
                <a:lnTo>
                  <a:pt x="408551" y="6880464"/>
                </a:lnTo>
                <a:lnTo>
                  <a:pt x="408551" y="7095671"/>
                </a:lnTo>
                <a:lnTo>
                  <a:pt x="315418" y="7149730"/>
                </a:lnTo>
                <a:lnTo>
                  <a:pt x="222285" y="7202760"/>
                </a:lnTo>
                <a:lnTo>
                  <a:pt x="36018" y="7095156"/>
                </a:lnTo>
                <a:lnTo>
                  <a:pt x="36018" y="6879949"/>
                </a:lnTo>
                <a:close/>
                <a:moveTo>
                  <a:pt x="36018" y="7588383"/>
                </a:moveTo>
                <a:lnTo>
                  <a:pt x="222285" y="7480780"/>
                </a:lnTo>
                <a:lnTo>
                  <a:pt x="315418" y="7534839"/>
                </a:lnTo>
                <a:lnTo>
                  <a:pt x="408551" y="7588898"/>
                </a:lnTo>
                <a:lnTo>
                  <a:pt x="408551" y="7804106"/>
                </a:lnTo>
                <a:lnTo>
                  <a:pt x="315418" y="7858165"/>
                </a:lnTo>
                <a:lnTo>
                  <a:pt x="222285" y="7912225"/>
                </a:lnTo>
                <a:lnTo>
                  <a:pt x="36018" y="7803591"/>
                </a:lnTo>
                <a:lnTo>
                  <a:pt x="36018" y="7588383"/>
                </a:lnTo>
                <a:close/>
                <a:moveTo>
                  <a:pt x="36018" y="8296818"/>
                </a:moveTo>
                <a:lnTo>
                  <a:pt x="222285" y="8189214"/>
                </a:lnTo>
                <a:lnTo>
                  <a:pt x="315418" y="8243273"/>
                </a:lnTo>
                <a:lnTo>
                  <a:pt x="408551" y="8297333"/>
                </a:lnTo>
                <a:lnTo>
                  <a:pt x="408551" y="8512540"/>
                </a:lnTo>
                <a:lnTo>
                  <a:pt x="315418" y="8566599"/>
                </a:lnTo>
                <a:lnTo>
                  <a:pt x="222285" y="8620659"/>
                </a:lnTo>
                <a:lnTo>
                  <a:pt x="36018" y="8512025"/>
                </a:lnTo>
                <a:lnTo>
                  <a:pt x="36018" y="8296818"/>
                </a:lnTo>
                <a:close/>
                <a:moveTo>
                  <a:pt x="36018" y="9005252"/>
                </a:moveTo>
                <a:lnTo>
                  <a:pt x="222285" y="8897648"/>
                </a:lnTo>
                <a:lnTo>
                  <a:pt x="315418" y="8951707"/>
                </a:lnTo>
                <a:lnTo>
                  <a:pt x="408551" y="9005767"/>
                </a:lnTo>
                <a:lnTo>
                  <a:pt x="408551" y="9220974"/>
                </a:lnTo>
                <a:lnTo>
                  <a:pt x="315418" y="9275034"/>
                </a:lnTo>
                <a:lnTo>
                  <a:pt x="222285" y="9329093"/>
                </a:lnTo>
                <a:lnTo>
                  <a:pt x="36018" y="9220460"/>
                </a:lnTo>
                <a:lnTo>
                  <a:pt x="36018" y="9005252"/>
                </a:lnTo>
                <a:close/>
                <a:moveTo>
                  <a:pt x="36018" y="9713686"/>
                </a:moveTo>
                <a:lnTo>
                  <a:pt x="222285" y="9606083"/>
                </a:lnTo>
                <a:lnTo>
                  <a:pt x="315418" y="9660142"/>
                </a:lnTo>
                <a:lnTo>
                  <a:pt x="408551" y="9714202"/>
                </a:lnTo>
                <a:lnTo>
                  <a:pt x="408551" y="9929409"/>
                </a:lnTo>
                <a:lnTo>
                  <a:pt x="315418" y="9982953"/>
                </a:lnTo>
                <a:lnTo>
                  <a:pt x="222285" y="10037013"/>
                </a:lnTo>
                <a:lnTo>
                  <a:pt x="36018" y="9928894"/>
                </a:lnTo>
                <a:lnTo>
                  <a:pt x="36018" y="9713686"/>
                </a:lnTo>
                <a:close/>
                <a:moveTo>
                  <a:pt x="36018" y="10422121"/>
                </a:moveTo>
                <a:lnTo>
                  <a:pt x="222285" y="10314517"/>
                </a:lnTo>
                <a:lnTo>
                  <a:pt x="315418" y="10368577"/>
                </a:lnTo>
                <a:lnTo>
                  <a:pt x="408551" y="10422636"/>
                </a:lnTo>
                <a:lnTo>
                  <a:pt x="408551" y="10637843"/>
                </a:lnTo>
                <a:lnTo>
                  <a:pt x="315418" y="10691902"/>
                </a:lnTo>
                <a:lnTo>
                  <a:pt x="222285" y="10744932"/>
                </a:lnTo>
                <a:lnTo>
                  <a:pt x="36018" y="10637329"/>
                </a:lnTo>
                <a:lnTo>
                  <a:pt x="36018" y="10422121"/>
                </a:lnTo>
                <a:close/>
                <a:moveTo>
                  <a:pt x="36018" y="11130555"/>
                </a:moveTo>
                <a:lnTo>
                  <a:pt x="222285" y="11022952"/>
                </a:lnTo>
                <a:lnTo>
                  <a:pt x="315418" y="11077011"/>
                </a:lnTo>
                <a:lnTo>
                  <a:pt x="408551" y="11131070"/>
                </a:lnTo>
                <a:lnTo>
                  <a:pt x="408551" y="11346278"/>
                </a:lnTo>
                <a:lnTo>
                  <a:pt x="315418" y="11400337"/>
                </a:lnTo>
                <a:lnTo>
                  <a:pt x="222285" y="11454397"/>
                </a:lnTo>
                <a:lnTo>
                  <a:pt x="36018" y="11345763"/>
                </a:lnTo>
                <a:lnTo>
                  <a:pt x="36018" y="11130555"/>
                </a:lnTo>
                <a:close/>
                <a:moveTo>
                  <a:pt x="240294" y="11699980"/>
                </a:moveTo>
                <a:lnTo>
                  <a:pt x="240294" y="11484772"/>
                </a:lnTo>
                <a:lnTo>
                  <a:pt x="333427" y="11430713"/>
                </a:lnTo>
                <a:lnTo>
                  <a:pt x="426560" y="11376654"/>
                </a:lnTo>
                <a:lnTo>
                  <a:pt x="519693" y="11430713"/>
                </a:lnTo>
                <a:lnTo>
                  <a:pt x="612826" y="11484772"/>
                </a:lnTo>
                <a:lnTo>
                  <a:pt x="612826" y="11699980"/>
                </a:lnTo>
                <a:lnTo>
                  <a:pt x="426560" y="11807583"/>
                </a:lnTo>
                <a:lnTo>
                  <a:pt x="240294" y="11699980"/>
                </a:lnTo>
                <a:close/>
                <a:moveTo>
                  <a:pt x="649359" y="11699980"/>
                </a:moveTo>
                <a:lnTo>
                  <a:pt x="649359" y="11484772"/>
                </a:lnTo>
                <a:lnTo>
                  <a:pt x="742493" y="11430713"/>
                </a:lnTo>
                <a:lnTo>
                  <a:pt x="835626" y="11376654"/>
                </a:lnTo>
                <a:lnTo>
                  <a:pt x="928759" y="11430713"/>
                </a:lnTo>
                <a:lnTo>
                  <a:pt x="1021892" y="11484772"/>
                </a:lnTo>
                <a:lnTo>
                  <a:pt x="1021892" y="11699980"/>
                </a:lnTo>
                <a:lnTo>
                  <a:pt x="835626" y="11807583"/>
                </a:lnTo>
                <a:lnTo>
                  <a:pt x="649359" y="11699980"/>
                </a:lnTo>
                <a:close/>
                <a:moveTo>
                  <a:pt x="1057910" y="11699980"/>
                </a:moveTo>
                <a:lnTo>
                  <a:pt x="1057910" y="11484772"/>
                </a:lnTo>
                <a:lnTo>
                  <a:pt x="1151043" y="11430713"/>
                </a:lnTo>
                <a:lnTo>
                  <a:pt x="1244177" y="11376654"/>
                </a:lnTo>
                <a:lnTo>
                  <a:pt x="1337310" y="11430713"/>
                </a:lnTo>
                <a:lnTo>
                  <a:pt x="1430443" y="11484772"/>
                </a:lnTo>
                <a:lnTo>
                  <a:pt x="1430443" y="11699980"/>
                </a:lnTo>
                <a:lnTo>
                  <a:pt x="1244177" y="11807583"/>
                </a:lnTo>
                <a:lnTo>
                  <a:pt x="1057910" y="11699980"/>
                </a:lnTo>
                <a:close/>
                <a:moveTo>
                  <a:pt x="1466976" y="11699980"/>
                </a:moveTo>
                <a:lnTo>
                  <a:pt x="1466976" y="11484772"/>
                </a:lnTo>
                <a:lnTo>
                  <a:pt x="1560109" y="11430713"/>
                </a:lnTo>
                <a:lnTo>
                  <a:pt x="1653242" y="11376654"/>
                </a:lnTo>
                <a:lnTo>
                  <a:pt x="1746375" y="11430713"/>
                </a:lnTo>
                <a:lnTo>
                  <a:pt x="1839508" y="11484772"/>
                </a:lnTo>
                <a:lnTo>
                  <a:pt x="1839508" y="11699980"/>
                </a:lnTo>
                <a:lnTo>
                  <a:pt x="1653242" y="11807583"/>
                </a:lnTo>
                <a:lnTo>
                  <a:pt x="1466976" y="11699980"/>
                </a:lnTo>
                <a:close/>
                <a:moveTo>
                  <a:pt x="1875527" y="11699980"/>
                </a:moveTo>
                <a:lnTo>
                  <a:pt x="1875527" y="11484772"/>
                </a:lnTo>
                <a:lnTo>
                  <a:pt x="1968660" y="11430713"/>
                </a:lnTo>
                <a:lnTo>
                  <a:pt x="2061793" y="11376654"/>
                </a:lnTo>
                <a:lnTo>
                  <a:pt x="2154926" y="11430713"/>
                </a:lnTo>
                <a:lnTo>
                  <a:pt x="2248059" y="11484772"/>
                </a:lnTo>
                <a:lnTo>
                  <a:pt x="2248059" y="11699980"/>
                </a:lnTo>
                <a:lnTo>
                  <a:pt x="2061793" y="11807583"/>
                </a:lnTo>
                <a:lnTo>
                  <a:pt x="1875527" y="11699980"/>
                </a:lnTo>
                <a:close/>
                <a:moveTo>
                  <a:pt x="2284592" y="11699980"/>
                </a:moveTo>
                <a:lnTo>
                  <a:pt x="2284592" y="11484772"/>
                </a:lnTo>
                <a:lnTo>
                  <a:pt x="2377726" y="11430713"/>
                </a:lnTo>
                <a:lnTo>
                  <a:pt x="2470859" y="11376654"/>
                </a:lnTo>
                <a:lnTo>
                  <a:pt x="2563992" y="11430713"/>
                </a:lnTo>
                <a:lnTo>
                  <a:pt x="2657125" y="11484772"/>
                </a:lnTo>
                <a:lnTo>
                  <a:pt x="2657125" y="11699980"/>
                </a:lnTo>
                <a:lnTo>
                  <a:pt x="2470859" y="11807583"/>
                </a:lnTo>
                <a:lnTo>
                  <a:pt x="2284592" y="11699980"/>
                </a:lnTo>
                <a:close/>
                <a:moveTo>
                  <a:pt x="2693143" y="11699980"/>
                </a:moveTo>
                <a:lnTo>
                  <a:pt x="2693143" y="11484772"/>
                </a:lnTo>
                <a:lnTo>
                  <a:pt x="2786277" y="11430713"/>
                </a:lnTo>
                <a:lnTo>
                  <a:pt x="2879410" y="11376654"/>
                </a:lnTo>
                <a:lnTo>
                  <a:pt x="2972543" y="11430713"/>
                </a:lnTo>
                <a:lnTo>
                  <a:pt x="3065676" y="11484772"/>
                </a:lnTo>
                <a:lnTo>
                  <a:pt x="3065676" y="11699980"/>
                </a:lnTo>
                <a:lnTo>
                  <a:pt x="2879410" y="11807583"/>
                </a:lnTo>
                <a:lnTo>
                  <a:pt x="2693143" y="11699980"/>
                </a:lnTo>
                <a:close/>
                <a:moveTo>
                  <a:pt x="3102209" y="11699980"/>
                </a:moveTo>
                <a:lnTo>
                  <a:pt x="3102209" y="11484772"/>
                </a:lnTo>
                <a:lnTo>
                  <a:pt x="3195342" y="11430713"/>
                </a:lnTo>
                <a:lnTo>
                  <a:pt x="3288475" y="11376654"/>
                </a:lnTo>
                <a:lnTo>
                  <a:pt x="3381608" y="11430713"/>
                </a:lnTo>
                <a:lnTo>
                  <a:pt x="3474741" y="11484772"/>
                </a:lnTo>
                <a:lnTo>
                  <a:pt x="3474741" y="11699980"/>
                </a:lnTo>
                <a:lnTo>
                  <a:pt x="3288475" y="11807583"/>
                </a:lnTo>
                <a:lnTo>
                  <a:pt x="3102209" y="11699980"/>
                </a:lnTo>
                <a:close/>
                <a:moveTo>
                  <a:pt x="3510760" y="11699980"/>
                </a:moveTo>
                <a:lnTo>
                  <a:pt x="3510760" y="11484772"/>
                </a:lnTo>
                <a:lnTo>
                  <a:pt x="3603893" y="11430713"/>
                </a:lnTo>
                <a:lnTo>
                  <a:pt x="3697026" y="11376654"/>
                </a:lnTo>
                <a:lnTo>
                  <a:pt x="3790159" y="11430713"/>
                </a:lnTo>
                <a:lnTo>
                  <a:pt x="3883293" y="11484772"/>
                </a:lnTo>
                <a:lnTo>
                  <a:pt x="3883293" y="11699980"/>
                </a:lnTo>
                <a:lnTo>
                  <a:pt x="3697026" y="11807583"/>
                </a:lnTo>
                <a:lnTo>
                  <a:pt x="3510760" y="11699980"/>
                </a:lnTo>
                <a:close/>
                <a:moveTo>
                  <a:pt x="3919825" y="11699980"/>
                </a:moveTo>
                <a:lnTo>
                  <a:pt x="3919825" y="11484772"/>
                </a:lnTo>
                <a:lnTo>
                  <a:pt x="4012959" y="11430713"/>
                </a:lnTo>
                <a:lnTo>
                  <a:pt x="4106092" y="11376654"/>
                </a:lnTo>
                <a:lnTo>
                  <a:pt x="4199225" y="11430713"/>
                </a:lnTo>
                <a:lnTo>
                  <a:pt x="4292358" y="11484772"/>
                </a:lnTo>
                <a:lnTo>
                  <a:pt x="4292358" y="11699980"/>
                </a:lnTo>
                <a:lnTo>
                  <a:pt x="4106092" y="11807583"/>
                </a:lnTo>
                <a:lnTo>
                  <a:pt x="3919825" y="11699980"/>
                </a:lnTo>
                <a:close/>
                <a:moveTo>
                  <a:pt x="4328376" y="11699980"/>
                </a:moveTo>
                <a:lnTo>
                  <a:pt x="4328376" y="11484772"/>
                </a:lnTo>
                <a:lnTo>
                  <a:pt x="4421510" y="11430713"/>
                </a:lnTo>
                <a:lnTo>
                  <a:pt x="4514643" y="11376654"/>
                </a:lnTo>
                <a:lnTo>
                  <a:pt x="4607776" y="11430713"/>
                </a:lnTo>
                <a:lnTo>
                  <a:pt x="4700909" y="11484772"/>
                </a:lnTo>
                <a:lnTo>
                  <a:pt x="4700909" y="11699980"/>
                </a:lnTo>
                <a:lnTo>
                  <a:pt x="4514643" y="11807583"/>
                </a:lnTo>
                <a:lnTo>
                  <a:pt x="4328376" y="11699980"/>
                </a:lnTo>
                <a:close/>
                <a:moveTo>
                  <a:pt x="4736927" y="11699980"/>
                </a:moveTo>
                <a:lnTo>
                  <a:pt x="4736927" y="11484772"/>
                </a:lnTo>
                <a:lnTo>
                  <a:pt x="4830061" y="11430713"/>
                </a:lnTo>
                <a:lnTo>
                  <a:pt x="4923194" y="11376654"/>
                </a:lnTo>
                <a:lnTo>
                  <a:pt x="5016327" y="11430713"/>
                </a:lnTo>
                <a:lnTo>
                  <a:pt x="5109460" y="11484772"/>
                </a:lnTo>
                <a:lnTo>
                  <a:pt x="5109460" y="11699980"/>
                </a:lnTo>
                <a:lnTo>
                  <a:pt x="4923194" y="11807583"/>
                </a:lnTo>
                <a:lnTo>
                  <a:pt x="4736927" y="11699980"/>
                </a:lnTo>
                <a:close/>
                <a:moveTo>
                  <a:pt x="5145993" y="11699980"/>
                </a:moveTo>
                <a:lnTo>
                  <a:pt x="5145993" y="11484772"/>
                </a:lnTo>
                <a:lnTo>
                  <a:pt x="5239126" y="11430713"/>
                </a:lnTo>
                <a:lnTo>
                  <a:pt x="5332259" y="11376654"/>
                </a:lnTo>
                <a:lnTo>
                  <a:pt x="5425392" y="11430713"/>
                </a:lnTo>
                <a:lnTo>
                  <a:pt x="5518526" y="11484772"/>
                </a:lnTo>
                <a:lnTo>
                  <a:pt x="5518526" y="11699980"/>
                </a:lnTo>
                <a:lnTo>
                  <a:pt x="5332259" y="11807583"/>
                </a:lnTo>
                <a:lnTo>
                  <a:pt x="5145993" y="11699980"/>
                </a:lnTo>
                <a:close/>
                <a:moveTo>
                  <a:pt x="5554544" y="11699980"/>
                </a:moveTo>
                <a:lnTo>
                  <a:pt x="5554544" y="11484772"/>
                </a:lnTo>
                <a:lnTo>
                  <a:pt x="5647677" y="11430713"/>
                </a:lnTo>
                <a:lnTo>
                  <a:pt x="5740810" y="11376654"/>
                </a:lnTo>
                <a:lnTo>
                  <a:pt x="5833944" y="11430713"/>
                </a:lnTo>
                <a:lnTo>
                  <a:pt x="5927077" y="11484772"/>
                </a:lnTo>
                <a:lnTo>
                  <a:pt x="5927077" y="11699980"/>
                </a:lnTo>
                <a:lnTo>
                  <a:pt x="5740810" y="11807583"/>
                </a:lnTo>
                <a:lnTo>
                  <a:pt x="5554544" y="11699980"/>
                </a:lnTo>
                <a:close/>
                <a:moveTo>
                  <a:pt x="6149875" y="11807583"/>
                </a:moveTo>
                <a:lnTo>
                  <a:pt x="5963609" y="11699980"/>
                </a:lnTo>
                <a:lnTo>
                  <a:pt x="5963609" y="11484772"/>
                </a:lnTo>
                <a:lnTo>
                  <a:pt x="6056742" y="11430713"/>
                </a:lnTo>
                <a:lnTo>
                  <a:pt x="6149875" y="11376654"/>
                </a:lnTo>
                <a:lnTo>
                  <a:pt x="6243009" y="11430713"/>
                </a:lnTo>
                <a:lnTo>
                  <a:pt x="6336142" y="11484772"/>
                </a:lnTo>
                <a:lnTo>
                  <a:pt x="6336142" y="11699980"/>
                </a:lnTo>
                <a:lnTo>
                  <a:pt x="6149875" y="11807583"/>
                </a:lnTo>
                <a:close/>
                <a:moveTo>
                  <a:pt x="6540932" y="11345763"/>
                </a:moveTo>
                <a:lnTo>
                  <a:pt x="6354666" y="11453367"/>
                </a:lnTo>
                <a:lnTo>
                  <a:pt x="6261533" y="11399308"/>
                </a:lnTo>
                <a:lnTo>
                  <a:pt x="6168400" y="11345249"/>
                </a:lnTo>
                <a:lnTo>
                  <a:pt x="6168400" y="11130041"/>
                </a:lnTo>
                <a:lnTo>
                  <a:pt x="6261533" y="11075981"/>
                </a:lnTo>
                <a:lnTo>
                  <a:pt x="6354666" y="11021922"/>
                </a:lnTo>
                <a:lnTo>
                  <a:pt x="6540932" y="11129525"/>
                </a:lnTo>
                <a:lnTo>
                  <a:pt x="6540932" y="11345763"/>
                </a:lnTo>
                <a:close/>
                <a:moveTo>
                  <a:pt x="6540932" y="10637329"/>
                </a:moveTo>
                <a:lnTo>
                  <a:pt x="6354666" y="10744932"/>
                </a:lnTo>
                <a:lnTo>
                  <a:pt x="6261533" y="10690873"/>
                </a:lnTo>
                <a:lnTo>
                  <a:pt x="6168400" y="10636814"/>
                </a:lnTo>
                <a:lnTo>
                  <a:pt x="6168400" y="10421606"/>
                </a:lnTo>
                <a:lnTo>
                  <a:pt x="6261533" y="10367546"/>
                </a:lnTo>
                <a:lnTo>
                  <a:pt x="6354666" y="10313487"/>
                </a:lnTo>
                <a:lnTo>
                  <a:pt x="6540932" y="10421091"/>
                </a:lnTo>
                <a:lnTo>
                  <a:pt x="6540932" y="10637329"/>
                </a:lnTo>
                <a:close/>
                <a:moveTo>
                  <a:pt x="6540932" y="9928894"/>
                </a:moveTo>
                <a:lnTo>
                  <a:pt x="6354666" y="10036498"/>
                </a:lnTo>
                <a:lnTo>
                  <a:pt x="6261533" y="9982439"/>
                </a:lnTo>
                <a:lnTo>
                  <a:pt x="6168400" y="9928379"/>
                </a:lnTo>
                <a:lnTo>
                  <a:pt x="6168400" y="9713171"/>
                </a:lnTo>
                <a:lnTo>
                  <a:pt x="6261533" y="9659112"/>
                </a:lnTo>
                <a:lnTo>
                  <a:pt x="6354666" y="9605053"/>
                </a:lnTo>
                <a:lnTo>
                  <a:pt x="6540932" y="9712657"/>
                </a:lnTo>
                <a:lnTo>
                  <a:pt x="6540932" y="9928894"/>
                </a:lnTo>
                <a:close/>
                <a:moveTo>
                  <a:pt x="6540932" y="9220460"/>
                </a:moveTo>
                <a:lnTo>
                  <a:pt x="6354666" y="9328064"/>
                </a:lnTo>
                <a:lnTo>
                  <a:pt x="6261533" y="9274004"/>
                </a:lnTo>
                <a:lnTo>
                  <a:pt x="6168400" y="9219945"/>
                </a:lnTo>
                <a:lnTo>
                  <a:pt x="6168400" y="9004737"/>
                </a:lnTo>
                <a:lnTo>
                  <a:pt x="6261533" y="8950678"/>
                </a:lnTo>
                <a:lnTo>
                  <a:pt x="6354666" y="8896619"/>
                </a:lnTo>
                <a:lnTo>
                  <a:pt x="6540932" y="9004222"/>
                </a:lnTo>
                <a:lnTo>
                  <a:pt x="6540932" y="9220460"/>
                </a:lnTo>
                <a:close/>
                <a:moveTo>
                  <a:pt x="6540932" y="8512025"/>
                </a:moveTo>
                <a:lnTo>
                  <a:pt x="6354666" y="8619629"/>
                </a:lnTo>
                <a:lnTo>
                  <a:pt x="6261533" y="8565569"/>
                </a:lnTo>
                <a:lnTo>
                  <a:pt x="6168400" y="8511510"/>
                </a:lnTo>
                <a:lnTo>
                  <a:pt x="6168400" y="8296303"/>
                </a:lnTo>
                <a:lnTo>
                  <a:pt x="6261533" y="8242244"/>
                </a:lnTo>
                <a:lnTo>
                  <a:pt x="6354666" y="8188184"/>
                </a:lnTo>
                <a:lnTo>
                  <a:pt x="6540932" y="8295788"/>
                </a:lnTo>
                <a:lnTo>
                  <a:pt x="6540932" y="8512025"/>
                </a:lnTo>
                <a:close/>
                <a:moveTo>
                  <a:pt x="6540932" y="7803591"/>
                </a:moveTo>
                <a:lnTo>
                  <a:pt x="6354666" y="7911195"/>
                </a:lnTo>
                <a:lnTo>
                  <a:pt x="6261533" y="7857135"/>
                </a:lnTo>
                <a:lnTo>
                  <a:pt x="6168400" y="7803076"/>
                </a:lnTo>
                <a:lnTo>
                  <a:pt x="6168400" y="7587869"/>
                </a:lnTo>
                <a:lnTo>
                  <a:pt x="6261533" y="7533809"/>
                </a:lnTo>
                <a:lnTo>
                  <a:pt x="6354666" y="7479750"/>
                </a:lnTo>
                <a:lnTo>
                  <a:pt x="6540932" y="7587353"/>
                </a:lnTo>
                <a:lnTo>
                  <a:pt x="6540932" y="7803591"/>
                </a:lnTo>
                <a:close/>
                <a:moveTo>
                  <a:pt x="6540932" y="7095156"/>
                </a:moveTo>
                <a:lnTo>
                  <a:pt x="6354666" y="7202760"/>
                </a:lnTo>
                <a:lnTo>
                  <a:pt x="6261533" y="7148701"/>
                </a:lnTo>
                <a:lnTo>
                  <a:pt x="6168400" y="7094642"/>
                </a:lnTo>
                <a:lnTo>
                  <a:pt x="6168400" y="6879434"/>
                </a:lnTo>
                <a:lnTo>
                  <a:pt x="6261533" y="6825375"/>
                </a:lnTo>
                <a:lnTo>
                  <a:pt x="6354666" y="6771315"/>
                </a:lnTo>
                <a:lnTo>
                  <a:pt x="6540932" y="6878919"/>
                </a:lnTo>
                <a:lnTo>
                  <a:pt x="6540932" y="7095156"/>
                </a:lnTo>
                <a:close/>
                <a:moveTo>
                  <a:pt x="6540932" y="6386722"/>
                </a:moveTo>
                <a:lnTo>
                  <a:pt x="6354666" y="6494326"/>
                </a:lnTo>
                <a:lnTo>
                  <a:pt x="6261533" y="6440267"/>
                </a:lnTo>
                <a:lnTo>
                  <a:pt x="6168400" y="6386207"/>
                </a:lnTo>
                <a:lnTo>
                  <a:pt x="6168400" y="6171000"/>
                </a:lnTo>
                <a:lnTo>
                  <a:pt x="6261533" y="6116940"/>
                </a:lnTo>
                <a:lnTo>
                  <a:pt x="6354666" y="6062881"/>
                </a:lnTo>
                <a:lnTo>
                  <a:pt x="6540932" y="6170485"/>
                </a:lnTo>
                <a:lnTo>
                  <a:pt x="6540932" y="6386722"/>
                </a:lnTo>
                <a:close/>
                <a:moveTo>
                  <a:pt x="6540932" y="5678288"/>
                </a:moveTo>
                <a:lnTo>
                  <a:pt x="6354666" y="5785892"/>
                </a:lnTo>
                <a:lnTo>
                  <a:pt x="6261533" y="5731832"/>
                </a:lnTo>
                <a:lnTo>
                  <a:pt x="6168400" y="5677773"/>
                </a:lnTo>
                <a:lnTo>
                  <a:pt x="6168400" y="5462565"/>
                </a:lnTo>
                <a:lnTo>
                  <a:pt x="6261533" y="5408506"/>
                </a:lnTo>
                <a:lnTo>
                  <a:pt x="6354666" y="5354447"/>
                </a:lnTo>
                <a:lnTo>
                  <a:pt x="6540932" y="5462050"/>
                </a:lnTo>
                <a:lnTo>
                  <a:pt x="6540932" y="5678288"/>
                </a:lnTo>
                <a:close/>
                <a:moveTo>
                  <a:pt x="6540932" y="4969853"/>
                </a:moveTo>
                <a:lnTo>
                  <a:pt x="6354666" y="5077457"/>
                </a:lnTo>
                <a:lnTo>
                  <a:pt x="6261533" y="5023398"/>
                </a:lnTo>
                <a:lnTo>
                  <a:pt x="6168400" y="4969338"/>
                </a:lnTo>
                <a:lnTo>
                  <a:pt x="6168400" y="4754131"/>
                </a:lnTo>
                <a:lnTo>
                  <a:pt x="6261533" y="4700072"/>
                </a:lnTo>
                <a:lnTo>
                  <a:pt x="6354666" y="4646012"/>
                </a:lnTo>
                <a:lnTo>
                  <a:pt x="6540932" y="4753616"/>
                </a:lnTo>
                <a:lnTo>
                  <a:pt x="6540932" y="4969853"/>
                </a:lnTo>
                <a:close/>
                <a:moveTo>
                  <a:pt x="6540932" y="4261419"/>
                </a:moveTo>
                <a:lnTo>
                  <a:pt x="6354666" y="4369022"/>
                </a:lnTo>
                <a:lnTo>
                  <a:pt x="6261533" y="4314963"/>
                </a:lnTo>
                <a:lnTo>
                  <a:pt x="6168400" y="4260904"/>
                </a:lnTo>
                <a:lnTo>
                  <a:pt x="6168400" y="4045696"/>
                </a:lnTo>
                <a:lnTo>
                  <a:pt x="6261533" y="3991637"/>
                </a:lnTo>
                <a:lnTo>
                  <a:pt x="6354666" y="3937578"/>
                </a:lnTo>
                <a:lnTo>
                  <a:pt x="6540932" y="4045181"/>
                </a:lnTo>
                <a:lnTo>
                  <a:pt x="6540932" y="4261419"/>
                </a:lnTo>
                <a:close/>
                <a:moveTo>
                  <a:pt x="6540932" y="3552984"/>
                </a:moveTo>
                <a:lnTo>
                  <a:pt x="6354666" y="3660588"/>
                </a:lnTo>
                <a:lnTo>
                  <a:pt x="6261533" y="3606529"/>
                </a:lnTo>
                <a:lnTo>
                  <a:pt x="6168400" y="3552469"/>
                </a:lnTo>
                <a:lnTo>
                  <a:pt x="6168400" y="3337262"/>
                </a:lnTo>
                <a:lnTo>
                  <a:pt x="6261533" y="3283203"/>
                </a:lnTo>
                <a:lnTo>
                  <a:pt x="6354666" y="3229143"/>
                </a:lnTo>
                <a:lnTo>
                  <a:pt x="6540932" y="3336747"/>
                </a:lnTo>
                <a:lnTo>
                  <a:pt x="6540932" y="3552984"/>
                </a:lnTo>
                <a:close/>
                <a:moveTo>
                  <a:pt x="6540932" y="2844035"/>
                </a:moveTo>
                <a:lnTo>
                  <a:pt x="6354666" y="2951639"/>
                </a:lnTo>
                <a:lnTo>
                  <a:pt x="6261533" y="2897579"/>
                </a:lnTo>
                <a:lnTo>
                  <a:pt x="6168400" y="2843520"/>
                </a:lnTo>
                <a:lnTo>
                  <a:pt x="6168400" y="2628312"/>
                </a:lnTo>
                <a:lnTo>
                  <a:pt x="6261533" y="2574253"/>
                </a:lnTo>
                <a:lnTo>
                  <a:pt x="6354666" y="2520194"/>
                </a:lnTo>
                <a:lnTo>
                  <a:pt x="6540932" y="2627798"/>
                </a:lnTo>
                <a:lnTo>
                  <a:pt x="6540932" y="2844035"/>
                </a:lnTo>
                <a:close/>
                <a:moveTo>
                  <a:pt x="6540932" y="2135600"/>
                </a:moveTo>
                <a:lnTo>
                  <a:pt x="6354666" y="2243204"/>
                </a:lnTo>
                <a:lnTo>
                  <a:pt x="6261533" y="2189145"/>
                </a:lnTo>
                <a:lnTo>
                  <a:pt x="6168400" y="2135086"/>
                </a:lnTo>
                <a:lnTo>
                  <a:pt x="6168400" y="1920393"/>
                </a:lnTo>
                <a:lnTo>
                  <a:pt x="6261533" y="1866334"/>
                </a:lnTo>
                <a:lnTo>
                  <a:pt x="6354666" y="1812274"/>
                </a:lnTo>
                <a:lnTo>
                  <a:pt x="6540932" y="1919878"/>
                </a:lnTo>
                <a:lnTo>
                  <a:pt x="6540932" y="2135600"/>
                </a:lnTo>
                <a:close/>
                <a:moveTo>
                  <a:pt x="6540932" y="1427166"/>
                </a:moveTo>
                <a:lnTo>
                  <a:pt x="6354666" y="1534770"/>
                </a:lnTo>
                <a:lnTo>
                  <a:pt x="6261533" y="1480710"/>
                </a:lnTo>
                <a:lnTo>
                  <a:pt x="6168400" y="1426651"/>
                </a:lnTo>
                <a:lnTo>
                  <a:pt x="6168400" y="1211444"/>
                </a:lnTo>
                <a:lnTo>
                  <a:pt x="6261533" y="1157384"/>
                </a:lnTo>
                <a:lnTo>
                  <a:pt x="6354666" y="1103325"/>
                </a:lnTo>
                <a:lnTo>
                  <a:pt x="6540932" y="1210929"/>
                </a:lnTo>
                <a:lnTo>
                  <a:pt x="6540932" y="1427166"/>
                </a:lnTo>
                <a:close/>
              </a:path>
            </a:pathLst>
          </a:custGeom>
          <a:gradFill flip="none" rotWithShape="1">
            <a:gsLst>
              <a:gs pos="4900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19200000" scaled="0"/>
            <a:tileRect/>
          </a:gradFill>
          <a:ln w="5143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7E59E75-5A28-D56F-EA9B-77016E79D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9218"/>
            <a:ext cx="10515600" cy="668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C03B51-293B-A00C-7320-553165C47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81200"/>
            <a:ext cx="10515600" cy="4004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F190B46-AC1B-E14E-A3C5-C7675BDEA6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Roboto Condensed Black" panose="02000000000000000000" pitchFamily="2" charset="0"/>
                <a:ea typeface="Roboto Condensed Black" panose="02000000000000000000" pitchFamily="2" charset="0"/>
              </a:defRPr>
            </a:lvl1pPr>
          </a:lstStyle>
          <a:p>
            <a:fld id="{11A98EF0-BE61-456E-9FE9-E60DF2801370}" type="datetimeFigureOut">
              <a:rPr lang="sv-SE" smtClean="0"/>
              <a:pPr/>
              <a:t>2024-10-08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E8C98C-372B-3255-7F74-1E903E37B0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Roboto Condensed Black" panose="02000000000000000000" pitchFamily="2" charset="0"/>
                <a:ea typeface="Roboto Condensed Black" panose="02000000000000000000" pitchFamily="2" charset="0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37A6FF-F3DD-A2D3-54AC-72E5C9F27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Roboto Condensed Black" panose="02000000000000000000" pitchFamily="2" charset="0"/>
                <a:ea typeface="Roboto Condensed Black" panose="02000000000000000000" pitchFamily="2" charset="0"/>
              </a:defRPr>
            </a:lvl1pPr>
          </a:lstStyle>
          <a:p>
            <a:fld id="{0B823D53-FF54-4B8F-9B24-78468921B2A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D0505F50-369F-5560-CEA4-5AFB6682822A}"/>
              </a:ext>
            </a:extLst>
          </p:cNvPr>
          <p:cNvSpPr/>
          <p:nvPr userDrawn="1"/>
        </p:nvSpPr>
        <p:spPr>
          <a:xfrm>
            <a:off x="0" y="0"/>
            <a:ext cx="34104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F960D575-DD20-69C1-5E37-E91140313CA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838200" y="250126"/>
            <a:ext cx="770221" cy="36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5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56" r:id="rId9"/>
    <p:sldLayoutId id="2147483657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 Condensed Black" panose="02000000000000000000" pitchFamily="2" charset="0"/>
          <a:ea typeface="Roboto Condensed Black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7C6FBA-3725-353D-C788-687E593C7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727" y="2547593"/>
            <a:ext cx="8644835" cy="881407"/>
          </a:xfrm>
        </p:spPr>
        <p:txBody>
          <a:bodyPr/>
          <a:lstStyle/>
          <a:p>
            <a:r>
              <a:rPr lang="sv-SE" dirty="0"/>
              <a:t>Borlänge </a:t>
            </a:r>
            <a:r>
              <a:rPr lang="sv-SE" dirty="0" err="1"/>
              <a:t>Handbollklubb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893FBB-FC12-5F21-AB88-8A4FFBC0A4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69727" y="3536606"/>
            <a:ext cx="8644835" cy="743294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Powerpointmall v1.0</a:t>
            </a:r>
          </a:p>
        </p:txBody>
      </p:sp>
    </p:spTree>
    <p:extLst>
      <p:ext uri="{BB962C8B-B14F-4D97-AF65-F5344CB8AC3E}">
        <p14:creationId xmlns:p14="http://schemas.microsoft.com/office/powerpoint/2010/main" val="27168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DBD37FC-FC7E-675D-D591-76DAFE2956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0507" y="1996844"/>
            <a:ext cx="5035493" cy="36033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 sz="24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Medium" panose="02000000000000000000" pitchFamily="2" charset="0"/>
              </a:rPr>
              <a:t>Punkt 1 </a:t>
            </a:r>
            <a:r>
              <a:rPr lang="sv-SE" sz="24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punkt 1</a:t>
            </a:r>
          </a:p>
          <a:p>
            <a:pPr>
              <a:spcAft>
                <a:spcPts val="600"/>
              </a:spcAft>
            </a:pPr>
            <a:r>
              <a:rPr lang="sv-SE" sz="24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Medium" panose="02000000000000000000" pitchFamily="2" charset="0"/>
              </a:rPr>
              <a:t>Punkt 2</a:t>
            </a:r>
          </a:p>
          <a:p>
            <a:pPr>
              <a:spcAft>
                <a:spcPts val="600"/>
              </a:spcAft>
            </a:pPr>
            <a:r>
              <a:rPr lang="sv-SE" sz="24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Medium" panose="02000000000000000000" pitchFamily="2" charset="0"/>
              </a:rPr>
              <a:t>Punkt 3</a:t>
            </a:r>
          </a:p>
        </p:txBody>
      </p:sp>
      <p:sp>
        <p:nvSpPr>
          <p:cNvPr id="3" name="Platshållare för text 1">
            <a:extLst>
              <a:ext uri="{FF2B5EF4-FFF2-40B4-BE49-F238E27FC236}">
                <a16:creationId xmlns:a16="http://schemas.microsoft.com/office/drawing/2014/main" id="{81D6E98E-C9BA-AC4D-C908-55F557757922}"/>
              </a:ext>
            </a:extLst>
          </p:cNvPr>
          <p:cNvSpPr txBox="1">
            <a:spLocks/>
          </p:cNvSpPr>
          <p:nvPr/>
        </p:nvSpPr>
        <p:spPr>
          <a:xfrm>
            <a:off x="6723777" y="1996844"/>
            <a:ext cx="4407716" cy="3611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24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sz="24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sv-SE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Medium" panose="02000000000000000000" pitchFamily="2" charset="0"/>
              </a:rPr>
              <a:t>Punkt 4</a:t>
            </a:r>
          </a:p>
          <a:p>
            <a:pPr>
              <a:spcAft>
                <a:spcPts val="600"/>
              </a:spcAft>
            </a:pPr>
            <a:r>
              <a:rPr lang="sv-SE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Medium" panose="02000000000000000000" pitchFamily="2" charset="0"/>
              </a:rPr>
              <a:t>Punkt 5</a:t>
            </a:r>
            <a:endParaRPr lang="sv-SE" dirty="0">
              <a:latin typeface="Roboto Condensed Medium" panose="02000000000000000000" pitchFamily="2" charset="0"/>
              <a:ea typeface="Roboto Condensed Medium" panose="02000000000000000000" pitchFamily="2" charset="0"/>
              <a:cs typeface="Calibri" panose="020F0502020204030204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B1E29CFC-BE16-5E2D-3C0E-C1082132DF47}"/>
              </a:ext>
            </a:extLst>
          </p:cNvPr>
          <p:cNvSpPr txBox="1">
            <a:spLocks/>
          </p:cNvSpPr>
          <p:nvPr/>
        </p:nvSpPr>
        <p:spPr>
          <a:xfrm>
            <a:off x="838200" y="974637"/>
            <a:ext cx="10515600" cy="72145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Condensed Black" panose="02000000000000000000" pitchFamily="2" charset="0"/>
                <a:ea typeface="Roboto Condensed Black" panose="02000000000000000000" pitchFamily="2" charset="0"/>
                <a:cs typeface="+mj-cs"/>
              </a:defRPr>
            </a:lvl1pPr>
          </a:lstStyle>
          <a:p>
            <a:r>
              <a:rPr lang="sv-SE" dirty="0"/>
              <a:t>Rubrik Sida med två kolumner</a:t>
            </a:r>
          </a:p>
        </p:txBody>
      </p:sp>
    </p:spTree>
    <p:extLst>
      <p:ext uri="{BB962C8B-B14F-4D97-AF65-F5344CB8AC3E}">
        <p14:creationId xmlns:p14="http://schemas.microsoft.com/office/powerpoint/2010/main" val="187578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p 28">
            <a:extLst>
              <a:ext uri="{FF2B5EF4-FFF2-40B4-BE49-F238E27FC236}">
                <a16:creationId xmlns:a16="http://schemas.microsoft.com/office/drawing/2014/main" id="{9BFD6FC8-C894-4E19-749B-C4B343E6B594}"/>
              </a:ext>
            </a:extLst>
          </p:cNvPr>
          <p:cNvGrpSpPr/>
          <p:nvPr/>
        </p:nvGrpSpPr>
        <p:grpSpPr>
          <a:xfrm>
            <a:off x="1778115" y="2247710"/>
            <a:ext cx="6175729" cy="1536059"/>
            <a:chOff x="3114321" y="1683391"/>
            <a:chExt cx="6861529" cy="1716767"/>
          </a:xfrm>
        </p:grpSpPr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B5A8BCED-A6C6-363D-7279-57A09CD17BFA}"/>
                </a:ext>
              </a:extLst>
            </p:cNvPr>
            <p:cNvSpPr/>
            <p:nvPr/>
          </p:nvSpPr>
          <p:spPr>
            <a:xfrm>
              <a:off x="3114323" y="1684777"/>
              <a:ext cx="6861527" cy="171538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091A30AB-5A34-2CD0-420A-3765E92016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114321" y="1683391"/>
              <a:ext cx="880871" cy="1715381"/>
            </a:xfrm>
            <a:prstGeom prst="rect">
              <a:avLst/>
            </a:prstGeom>
          </p:spPr>
        </p:pic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7B67196C-8751-9C71-46F3-27A75EF6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1938"/>
            <a:ext cx="10515600" cy="721453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9EA9E5-3036-1A87-1AAF-7D21C6320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0479" y="2499777"/>
            <a:ext cx="4943829" cy="954276"/>
          </a:xfrm>
        </p:spPr>
        <p:txBody>
          <a:bodyPr anchor="ctr" anchorCtr="0">
            <a:noAutofit/>
          </a:bodyPr>
          <a:lstStyle/>
          <a:p>
            <a:r>
              <a:rPr lang="sv-SE" sz="2400" dirty="0">
                <a:solidFill>
                  <a:schemeClr val="bg1"/>
                </a:solidFill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Punkt 1</a:t>
            </a:r>
          </a:p>
        </p:txBody>
      </p:sp>
      <p:grpSp>
        <p:nvGrpSpPr>
          <p:cNvPr id="5" name="Grupp 28">
            <a:extLst>
              <a:ext uri="{FF2B5EF4-FFF2-40B4-BE49-F238E27FC236}">
                <a16:creationId xmlns:a16="http://schemas.microsoft.com/office/drawing/2014/main" id="{6A39E6FA-6025-81DC-73DD-71EE484F9F5F}"/>
              </a:ext>
            </a:extLst>
          </p:cNvPr>
          <p:cNvGrpSpPr/>
          <p:nvPr/>
        </p:nvGrpSpPr>
        <p:grpSpPr>
          <a:xfrm>
            <a:off x="3719649" y="4276927"/>
            <a:ext cx="6175729" cy="1536059"/>
            <a:chOff x="3114321" y="1683391"/>
            <a:chExt cx="6861529" cy="1716767"/>
          </a:xfrm>
        </p:grpSpPr>
        <p:sp>
          <p:nvSpPr>
            <p:cNvPr id="6" name="Rektangel 11">
              <a:extLst>
                <a:ext uri="{FF2B5EF4-FFF2-40B4-BE49-F238E27FC236}">
                  <a16:creationId xmlns:a16="http://schemas.microsoft.com/office/drawing/2014/main" id="{1015DD25-9FEC-7733-1E76-629A7E1CC038}"/>
                </a:ext>
              </a:extLst>
            </p:cNvPr>
            <p:cNvSpPr/>
            <p:nvPr/>
          </p:nvSpPr>
          <p:spPr>
            <a:xfrm>
              <a:off x="3114323" y="1684777"/>
              <a:ext cx="6861527" cy="171538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pic>
          <p:nvPicPr>
            <p:cNvPr id="7" name="Bild 13">
              <a:extLst>
                <a:ext uri="{FF2B5EF4-FFF2-40B4-BE49-F238E27FC236}">
                  <a16:creationId xmlns:a16="http://schemas.microsoft.com/office/drawing/2014/main" id="{B6807A44-9FAC-05C0-2082-1FCC098AF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114321" y="1683391"/>
              <a:ext cx="880871" cy="1715381"/>
            </a:xfrm>
            <a:prstGeom prst="rect">
              <a:avLst/>
            </a:prstGeom>
          </p:spPr>
        </p:pic>
      </p:grp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87E3EFE-8E0A-C4FC-3339-90B7D3FDE952}"/>
              </a:ext>
            </a:extLst>
          </p:cNvPr>
          <p:cNvSpPr txBox="1">
            <a:spLocks/>
          </p:cNvSpPr>
          <p:nvPr/>
        </p:nvSpPr>
        <p:spPr>
          <a:xfrm>
            <a:off x="4732013" y="4528994"/>
            <a:ext cx="4943829" cy="95427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>
                <a:solidFill>
                  <a:schemeClr val="bg1"/>
                </a:solidFill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Punkt 2</a:t>
            </a:r>
          </a:p>
        </p:txBody>
      </p:sp>
    </p:spTree>
    <p:extLst>
      <p:ext uri="{BB962C8B-B14F-4D97-AF65-F5344CB8AC3E}">
        <p14:creationId xmlns:p14="http://schemas.microsoft.com/office/powerpoint/2010/main" val="3199330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CA70CB-0244-25E7-F129-6CF19401B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8477810-F840-E520-7A45-1E9C0AA00B68}"/>
              </a:ext>
            </a:extLst>
          </p:cNvPr>
          <p:cNvSpPr/>
          <p:nvPr/>
        </p:nvSpPr>
        <p:spPr>
          <a:xfrm>
            <a:off x="838200" y="3429000"/>
            <a:ext cx="1238250" cy="4605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Styrelsen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4676B1-06C1-E647-3558-B8196B4D1A4E}"/>
              </a:ext>
            </a:extLst>
          </p:cNvPr>
          <p:cNvSpPr/>
          <p:nvPr/>
        </p:nvSpPr>
        <p:spPr>
          <a:xfrm>
            <a:off x="2632076" y="2791271"/>
            <a:ext cx="2032000" cy="4605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Ansvarig ungdom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8881212-6A9D-EC19-8FF4-AE65A1F4B890}"/>
              </a:ext>
            </a:extLst>
          </p:cNvPr>
          <p:cNvSpPr/>
          <p:nvPr/>
        </p:nvSpPr>
        <p:spPr>
          <a:xfrm>
            <a:off x="2632076" y="3429000"/>
            <a:ext cx="2032000" cy="46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Ansvarig damer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491F6FD8-7F73-2E11-A51E-B3C8C2BC9564}"/>
              </a:ext>
            </a:extLst>
          </p:cNvPr>
          <p:cNvSpPr/>
          <p:nvPr/>
        </p:nvSpPr>
        <p:spPr>
          <a:xfrm>
            <a:off x="2632076" y="4066729"/>
            <a:ext cx="2032000" cy="4605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Ansvarig herrar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D1916265-4CCC-86EF-74BE-F5EE9FD52230}"/>
              </a:ext>
            </a:extLst>
          </p:cNvPr>
          <p:cNvSpPr/>
          <p:nvPr/>
        </p:nvSpPr>
        <p:spPr>
          <a:xfrm>
            <a:off x="5219700" y="2380115"/>
            <a:ext cx="2032000" cy="4605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Ungdomsgruppen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50E333A-A372-7AF6-5BAF-4B52B03F44B7}"/>
              </a:ext>
            </a:extLst>
          </p:cNvPr>
          <p:cNvSpPr/>
          <p:nvPr/>
        </p:nvSpPr>
        <p:spPr>
          <a:xfrm>
            <a:off x="5219700" y="3429000"/>
            <a:ext cx="2032000" cy="46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err="1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Sportgrupp</a:t>
            </a:r>
            <a:endParaRPr lang="sv-SE" sz="2000" dirty="0">
              <a:latin typeface="Roboto Condensed Medium" panose="02000000000000000000" pitchFamily="2" charset="0"/>
              <a:ea typeface="Roboto Condensed Medium" panose="02000000000000000000" pitchFamily="2" charset="0"/>
              <a:cs typeface="Roboto Condensed Medium" panose="02000000000000000000" pitchFamily="2" charset="0"/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79AC47DB-EC39-414E-32D9-154B10629A57}"/>
              </a:ext>
            </a:extLst>
          </p:cNvPr>
          <p:cNvSpPr/>
          <p:nvPr/>
        </p:nvSpPr>
        <p:spPr>
          <a:xfrm>
            <a:off x="5219700" y="4472936"/>
            <a:ext cx="2032000" cy="4605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err="1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Sportgrupp</a:t>
            </a:r>
            <a:endParaRPr lang="sv-SE" sz="2000" dirty="0">
              <a:latin typeface="Roboto Condensed Medium" panose="02000000000000000000" pitchFamily="2" charset="0"/>
              <a:ea typeface="Roboto Condensed Medium" panose="02000000000000000000" pitchFamily="2" charset="0"/>
              <a:cs typeface="Roboto Condensed Medium" panose="02000000000000000000" pitchFamily="2" charset="0"/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22C85A4-4795-9C2C-13B3-4F156DC551C0}"/>
              </a:ext>
            </a:extLst>
          </p:cNvPr>
          <p:cNvSpPr/>
          <p:nvPr/>
        </p:nvSpPr>
        <p:spPr>
          <a:xfrm>
            <a:off x="7807324" y="1682530"/>
            <a:ext cx="3714750" cy="4605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Ledare bollek – 14 åringar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B4F5C6E2-072F-1C51-8274-292C5072F08C}"/>
              </a:ext>
            </a:extLst>
          </p:cNvPr>
          <p:cNvSpPr/>
          <p:nvPr/>
        </p:nvSpPr>
        <p:spPr>
          <a:xfrm>
            <a:off x="7807324" y="2310893"/>
            <a:ext cx="3714750" cy="4605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Utvecklingsgrupper flickor &amp; pojkar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77802101-2485-9662-2DE4-F45EF9C5DEF1}"/>
              </a:ext>
            </a:extLst>
          </p:cNvPr>
          <p:cNvSpPr/>
          <p:nvPr/>
        </p:nvSpPr>
        <p:spPr>
          <a:xfrm>
            <a:off x="7807324" y="3081684"/>
            <a:ext cx="3714750" cy="46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U-Lag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01512BF3-6DA6-2074-9270-C50CA94A0087}"/>
              </a:ext>
            </a:extLst>
          </p:cNvPr>
          <p:cNvSpPr/>
          <p:nvPr/>
        </p:nvSpPr>
        <p:spPr>
          <a:xfrm>
            <a:off x="7807324" y="3704585"/>
            <a:ext cx="3714750" cy="46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Seniorlag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EE34279-90A8-9B13-09A8-52E681785CC2}"/>
              </a:ext>
            </a:extLst>
          </p:cNvPr>
          <p:cNvSpPr/>
          <p:nvPr/>
        </p:nvSpPr>
        <p:spPr>
          <a:xfrm>
            <a:off x="7807324" y="4535851"/>
            <a:ext cx="3714750" cy="4605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U-Lag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E648B72C-93E9-51F5-B971-9D05FED12DFB}"/>
              </a:ext>
            </a:extLst>
          </p:cNvPr>
          <p:cNvSpPr/>
          <p:nvPr/>
        </p:nvSpPr>
        <p:spPr>
          <a:xfrm>
            <a:off x="7807324" y="5160920"/>
            <a:ext cx="3714750" cy="4605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latin typeface="Roboto Condensed Medium" panose="02000000000000000000" pitchFamily="2" charset="0"/>
                <a:ea typeface="Roboto Condensed Medium" panose="02000000000000000000" pitchFamily="2" charset="0"/>
                <a:cs typeface="Roboto Condensed Medium" panose="02000000000000000000" pitchFamily="2" charset="0"/>
              </a:rPr>
              <a:t>Seniorlag</a:t>
            </a:r>
          </a:p>
        </p:txBody>
      </p:sp>
      <p:cxnSp>
        <p:nvCxnSpPr>
          <p:cNvPr id="91" name="Rak pilkoppling 90">
            <a:extLst>
              <a:ext uri="{FF2B5EF4-FFF2-40B4-BE49-F238E27FC236}">
                <a16:creationId xmlns:a16="http://schemas.microsoft.com/office/drawing/2014/main" id="{FA96E188-9664-F1A8-C196-A1609DEB19DA}"/>
              </a:ext>
            </a:extLst>
          </p:cNvPr>
          <p:cNvCxnSpPr>
            <a:cxnSpLocks/>
          </p:cNvCxnSpPr>
          <p:nvPr/>
        </p:nvCxnSpPr>
        <p:spPr>
          <a:xfrm>
            <a:off x="893763" y="6000750"/>
            <a:ext cx="10628311" cy="0"/>
          </a:xfrm>
          <a:prstGeom prst="straightConnector1">
            <a:avLst/>
          </a:prstGeom>
          <a:ln>
            <a:solidFill>
              <a:schemeClr val="accent3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8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DBD37FC-FC7E-675D-D591-76DAFE2956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4101" y="1993900"/>
            <a:ext cx="8489949" cy="48641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b="0" i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dolor sit amet, consectetur adipiscing elit, sed do eiusmod tempor incididunt ut labore et dolore magna aliqua. Ut enim ad minim veniam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b="0" i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dolor sit amet, consectetur adipiscing elit, sed do eiusmod tempor incididunt ut labore et dolore magna aliqua. Ut enim ad minim veniam</a:t>
            </a:r>
            <a:endParaRPr lang="en-GB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b="0" i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dolor sit amet, consectetur adipiscing elit, sed do eiusmod tempor incididunt ut labore et dolore magna aliqua. Ut enim ad minim veniam</a:t>
            </a:r>
            <a:endParaRPr lang="sv-SE" sz="200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B1E29CFC-BE16-5E2D-3C0E-C1082132DF47}"/>
              </a:ext>
            </a:extLst>
          </p:cNvPr>
          <p:cNvSpPr txBox="1">
            <a:spLocks/>
          </p:cNvSpPr>
          <p:nvPr/>
        </p:nvSpPr>
        <p:spPr>
          <a:xfrm>
            <a:off x="838200" y="974637"/>
            <a:ext cx="10515600" cy="72145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Condensed Black" panose="02000000000000000000" pitchFamily="2" charset="0"/>
                <a:ea typeface="Roboto Condensed Black" panose="02000000000000000000" pitchFamily="2" charset="0"/>
                <a:cs typeface="+mj-cs"/>
              </a:defRPr>
            </a:lvl1pPr>
          </a:lstStyle>
          <a:p>
            <a:r>
              <a:rPr lang="sv-SE" dirty="0"/>
              <a:t>Sida med en kolumn och långa punkter</a:t>
            </a:r>
          </a:p>
        </p:txBody>
      </p:sp>
    </p:spTree>
    <p:extLst>
      <p:ext uri="{BB962C8B-B14F-4D97-AF65-F5344CB8AC3E}">
        <p14:creationId xmlns:p14="http://schemas.microsoft.com/office/powerpoint/2010/main" val="421896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E9DA347E-9980-F701-D29C-43C3DF0342FB}"/>
              </a:ext>
            </a:extLst>
          </p:cNvPr>
          <p:cNvSpPr txBox="1">
            <a:spLocks/>
          </p:cNvSpPr>
          <p:nvPr/>
        </p:nvSpPr>
        <p:spPr>
          <a:xfrm>
            <a:off x="1060450" y="960538"/>
            <a:ext cx="10515600" cy="72145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Condensed Black" panose="02000000000000000000" pitchFamily="2" charset="0"/>
                <a:ea typeface="Roboto Condensed Black" panose="02000000000000000000" pitchFamily="2" charset="0"/>
                <a:cs typeface="+mj-cs"/>
              </a:defRPr>
            </a:lvl1pPr>
          </a:lstStyle>
          <a:p>
            <a:r>
              <a:rPr lang="sv-SE" dirty="0">
                <a:solidFill>
                  <a:schemeClr val="bg1"/>
                </a:solidFill>
              </a:rPr>
              <a:t>Avslut</a:t>
            </a:r>
          </a:p>
        </p:txBody>
      </p:sp>
    </p:spTree>
    <p:extLst>
      <p:ext uri="{BB962C8B-B14F-4D97-AF65-F5344CB8AC3E}">
        <p14:creationId xmlns:p14="http://schemas.microsoft.com/office/powerpoint/2010/main" val="1292725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68BFC5-1C05-F0CA-5E95-AB2727170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73" y="2766218"/>
            <a:ext cx="8644835" cy="1325563"/>
          </a:xfrm>
        </p:spPr>
        <p:txBody>
          <a:bodyPr/>
          <a:lstStyle/>
          <a:p>
            <a:pPr algn="ctr"/>
            <a:r>
              <a:rPr lang="sv-SE" dirty="0"/>
              <a:t>Tack!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9B1B3FE-2317-F57F-E244-978FAF77A7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1373" y="5414963"/>
            <a:ext cx="8644835" cy="1193800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/>
              <a:t>www.borlangehandboll.w.se</a:t>
            </a:r>
          </a:p>
        </p:txBody>
      </p:sp>
    </p:spTree>
    <p:extLst>
      <p:ext uri="{BB962C8B-B14F-4D97-AF65-F5344CB8AC3E}">
        <p14:creationId xmlns:p14="http://schemas.microsoft.com/office/powerpoint/2010/main" val="73872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HK">
      <a:dk1>
        <a:sysClr val="windowText" lastClr="000000"/>
      </a:dk1>
      <a:lt1>
        <a:sysClr val="window" lastClr="FFFFFF"/>
      </a:lt1>
      <a:dk2>
        <a:srgbClr val="242E38"/>
      </a:dk2>
      <a:lt2>
        <a:srgbClr val="E8E8E8"/>
      </a:lt2>
      <a:accent1>
        <a:srgbClr val="ED1A3B"/>
      </a:accent1>
      <a:accent2>
        <a:srgbClr val="FFCB08"/>
      </a:accent2>
      <a:accent3>
        <a:srgbClr val="A82228"/>
      </a:accent3>
      <a:accent4>
        <a:srgbClr val="242E38"/>
      </a:accent4>
      <a:accent5>
        <a:srgbClr val="5BBCAA"/>
      </a:accent5>
      <a:accent6>
        <a:srgbClr val="000000"/>
      </a:accent6>
      <a:hlink>
        <a:srgbClr val="5BBCAA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ctr">
        <a:normAutofit/>
      </a:bodyPr>
      <a:lstStyle>
        <a:defPPr algn="l">
          <a:defRPr sz="3200" dirty="0" smtClean="0">
            <a:latin typeface="Roboto Light" panose="02000000000000000000" pitchFamily="2" charset="0"/>
            <a:ea typeface="Roboto Light" panose="02000000000000000000" pitchFamily="2" charset="0"/>
            <a:cs typeface="Roboto Light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148</Words>
  <Application>Microsoft Macintosh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Open Sans</vt:lpstr>
      <vt:lpstr>Roboto Condensed Black</vt:lpstr>
      <vt:lpstr>Roboto Condensed Light</vt:lpstr>
      <vt:lpstr>Roboto Condensed Medium</vt:lpstr>
      <vt:lpstr>Roboto Light</vt:lpstr>
      <vt:lpstr>Office-tema</vt:lpstr>
      <vt:lpstr>Borlänge Handbollklubb</vt:lpstr>
      <vt:lpstr>PowerPoint Presentation</vt:lpstr>
      <vt:lpstr>Rubrik</vt:lpstr>
      <vt:lpstr>Rubrik</vt:lpstr>
      <vt:lpstr>PowerPoint Presentation</vt:lpstr>
      <vt:lpstr>PowerPoint Presentation</vt:lpstr>
      <vt:lpstr>Tack!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Linander</dc:creator>
  <cp:lastModifiedBy>Robert Månsson</cp:lastModifiedBy>
  <cp:revision>17</cp:revision>
  <dcterms:created xsi:type="dcterms:W3CDTF">2024-09-18T06:33:52Z</dcterms:created>
  <dcterms:modified xsi:type="dcterms:W3CDTF">2024-10-08T13:39:59Z</dcterms:modified>
</cp:coreProperties>
</file>